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94" r:id="rId4"/>
    <p:sldId id="301" r:id="rId5"/>
    <p:sldId id="303" r:id="rId6"/>
    <p:sldId id="304" r:id="rId7"/>
    <p:sldId id="30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7170B-0854-464D-B0C5-692A961A8EE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364F0-B8DD-4EFE-8CD4-CFFA339FE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2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EIS </a:t>
            </a:r>
            <a:r>
              <a:rPr lang="en-US" dirty="0">
                <a:sym typeface="Wingdings" pitchFamily="2" charset="2"/>
              </a:rPr>
              <a:t> Executive Information System</a:t>
            </a:r>
          </a:p>
          <a:p>
            <a:r>
              <a:rPr lang="en-US" dirty="0">
                <a:sym typeface="Wingdings" pitchFamily="2" charset="2"/>
              </a:rPr>
              <a:t>DSS  Decision</a:t>
            </a:r>
            <a:r>
              <a:rPr lang="en-US" baseline="0" dirty="0">
                <a:sym typeface="Wingdings" pitchFamily="2" charset="2"/>
              </a:rPr>
              <a:t> Support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5536F-A2AA-4724-8AB3-5FA6B53FCD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6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4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5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6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61D8-8F7A-461D-B314-31658D6E594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3275-A5AB-40C1-8515-69A7BEC1B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Evolution of 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Warehouse?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Data warehousing is combining data from </a:t>
            </a:r>
            <a:r>
              <a:rPr lang="en-US" b="1" dirty="0">
                <a:solidFill>
                  <a:srgbClr val="002060"/>
                </a:solidFill>
              </a:rPr>
              <a:t>multiple</a:t>
            </a:r>
            <a:r>
              <a:rPr lang="en-US" dirty="0"/>
              <a:t> and usually </a:t>
            </a:r>
            <a:r>
              <a:rPr lang="en-US" b="1" dirty="0">
                <a:solidFill>
                  <a:srgbClr val="002060"/>
                </a:solidFill>
              </a:rPr>
              <a:t>varied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sources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into one comprehensive and easily manipulated database.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Because data warehousing creates </a:t>
            </a:r>
            <a:r>
              <a:rPr lang="en-US" b="1" dirty="0">
                <a:solidFill>
                  <a:srgbClr val="002060"/>
                </a:solidFill>
              </a:rPr>
              <a:t>one database in the end</a:t>
            </a:r>
            <a:r>
              <a:rPr lang="en-US" dirty="0"/>
              <a:t>, the number of sources can be anything you want it to be, provided that the system can handle the volume, of course.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final result</a:t>
            </a:r>
            <a:r>
              <a:rPr lang="en-US" dirty="0"/>
              <a:t>, however, is </a:t>
            </a:r>
            <a:r>
              <a:rPr lang="en-US" b="1" dirty="0">
                <a:solidFill>
                  <a:srgbClr val="002060"/>
                </a:solidFill>
              </a:rPr>
              <a:t>homogeneous </a:t>
            </a:r>
            <a:r>
              <a:rPr lang="en-US" dirty="0"/>
              <a:t>data, which can be more easily manipulated.</a:t>
            </a:r>
          </a:p>
        </p:txBody>
      </p:sp>
    </p:spTree>
    <p:extLst>
      <p:ext uri="{BB962C8B-B14F-4D97-AF65-F5344CB8AC3E}">
        <p14:creationId xmlns:p14="http://schemas.microsoft.com/office/powerpoint/2010/main" val="35356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2EA9-C172-4DC6-A285-CE1BCC02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2C2C-F9A6-4E2F-86BC-EFA2B8BC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6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45EB-D8A3-41B5-A59F-CE3A180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44E19-4539-4BE0-9A3B-A4F61370F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28600"/>
            <a:ext cx="8382000" cy="6096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209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9874-EC72-4622-B84F-C8128868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8C94-E32C-4262-82BF-46459BF3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A data staging area (DSA) is a temporary storage area between the data sources and a data warehouse.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The staging area is mainly used to quickly extract data from its data sources, minimizing the impact of the sources.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After data has been loaded into the staging area, the staging area is used to combine data from multiple data sources, transformations, validations, data cleansing.</a:t>
            </a:r>
            <a:endParaRPr lang="en-US" dirty="0">
              <a:solidFill>
                <a:srgbClr val="333333"/>
              </a:solidFill>
              <a:latin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BDC9-45D9-4588-B13D-877FD9C1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1 of Data Stage</a:t>
            </a:r>
          </a:p>
        </p:txBody>
      </p:sp>
      <p:pic>
        <p:nvPicPr>
          <p:cNvPr id="1026" name="Picture 2" descr="What is Data staging? - Quora">
            <a:extLst>
              <a:ext uri="{FF2B5EF4-FFF2-40B4-BE49-F238E27FC236}">
                <a16:creationId xmlns:a16="http://schemas.microsoft.com/office/drawing/2014/main" id="{C0C7E1F6-4280-47B3-A244-0E478DDEEA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45" y="1690688"/>
            <a:ext cx="7597775" cy="436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6F75-BA28-4EE3-BCAB-06194D3C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2 of Data Stage</a:t>
            </a:r>
            <a:endParaRPr lang="en-US" dirty="0"/>
          </a:p>
        </p:txBody>
      </p:sp>
      <p:pic>
        <p:nvPicPr>
          <p:cNvPr id="2052" name="Picture 4" descr="What is Staging area and why we need it in DWH ? | Informatica Real Time  Scenarios by RC Reddy Boggula">
            <a:extLst>
              <a:ext uri="{FF2B5EF4-FFF2-40B4-BE49-F238E27FC236}">
                <a16:creationId xmlns:a16="http://schemas.microsoft.com/office/drawing/2014/main" id="{4586CD5F-ACDF-4839-89D8-3905814048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690688"/>
            <a:ext cx="8128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s/01fig1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2440" y="1117599"/>
            <a:ext cx="7509366" cy="54336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FF35FB-0BDF-48A6-ABF0-AD4670EA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81"/>
            <a:ext cx="10515600" cy="64008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Multiple Inputs and Multiple Outputs via D/W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B1ED-957C-49AD-A410-E79C3054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AE7061-0711-44BB-9508-64F886A6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1489710"/>
            <a:ext cx="8610600" cy="461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3D2425-EABA-4366-91DF-0B1D10BD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134600" cy="100583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Volume of Data in a D/W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6C60D-2E5A-48CE-8A88-5DFCEFA3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197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Office Theme</vt:lpstr>
      <vt:lpstr>Evolution of Data Warehouse</vt:lpstr>
      <vt:lpstr>What is Data Warehouse?</vt:lpstr>
      <vt:lpstr>PowerPoint Presentation</vt:lpstr>
      <vt:lpstr>PowerPoint Presentation</vt:lpstr>
      <vt:lpstr>Data Staging</vt:lpstr>
      <vt:lpstr>Example 1 of Data Stage</vt:lpstr>
      <vt:lpstr>Example 2 of Data Stage</vt:lpstr>
      <vt:lpstr>Multiple Inputs and Multiple Outputs via D/W</vt:lpstr>
      <vt:lpstr>Volume of Data in a D/W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sachin shukre</dc:creator>
  <cp:lastModifiedBy>Administrator</cp:lastModifiedBy>
  <cp:revision>14</cp:revision>
  <dcterms:created xsi:type="dcterms:W3CDTF">2016-08-02T14:18:22Z</dcterms:created>
  <dcterms:modified xsi:type="dcterms:W3CDTF">2020-09-03T14:19:24Z</dcterms:modified>
</cp:coreProperties>
</file>