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OLTP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n-</a:t>
            </a:r>
            <a:r>
              <a:rPr lang="en-US" b="1" dirty="0"/>
              <a:t>L</a:t>
            </a:r>
            <a:r>
              <a:rPr lang="en-US" dirty="0"/>
              <a:t>ine </a:t>
            </a:r>
            <a:r>
              <a:rPr lang="en-US" b="1" dirty="0"/>
              <a:t>T</a:t>
            </a:r>
            <a:r>
              <a:rPr lang="en-US" dirty="0"/>
              <a:t>ransaction</a:t>
            </a:r>
            <a:r>
              <a:rPr lang="en-US" b="1" dirty="0"/>
              <a:t> P</a:t>
            </a:r>
            <a:r>
              <a:rPr lang="en-US" dirty="0"/>
              <a:t>rocessing</a:t>
            </a:r>
          </a:p>
        </p:txBody>
      </p:sp>
    </p:spTree>
    <p:extLst>
      <p:ext uri="{BB962C8B-B14F-4D97-AF65-F5344CB8AC3E}">
        <p14:creationId xmlns:p14="http://schemas.microsoft.com/office/powerpoint/2010/main" val="30900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OLTP</a:t>
            </a:r>
            <a:r>
              <a:rPr lang="en-US" b="1"/>
              <a:t>? </a:t>
            </a:r>
            <a:br>
              <a:rPr lang="en-US" b="1"/>
            </a:br>
            <a:r>
              <a:rPr lang="en-US" b="1"/>
              <a:t>(</a:t>
            </a:r>
            <a:r>
              <a:rPr lang="en-US" b="1" dirty="0"/>
              <a:t>aka Operational </a:t>
            </a:r>
            <a:r>
              <a:rPr lang="en-US" b="1"/>
              <a:t>Data Store)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OLTP database</a:t>
            </a:r>
            <a:r>
              <a:rPr lang="en-US" dirty="0"/>
              <a:t> records transactions in real time and aims to </a:t>
            </a:r>
            <a:r>
              <a:rPr lang="en-US" b="1" dirty="0"/>
              <a:t>automate clerical data entry processes</a:t>
            </a:r>
            <a:r>
              <a:rPr lang="en-US" dirty="0"/>
              <a:t> of a business entity. </a:t>
            </a:r>
          </a:p>
          <a:p>
            <a:r>
              <a:rPr lang="en-US" b="1" dirty="0"/>
              <a:t>Addition, modification and deletion of data </a:t>
            </a:r>
            <a:r>
              <a:rPr lang="en-US" dirty="0"/>
              <a:t>in the OLTP database is essential and the semantics of the application used in the front end impact on the organization of the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7925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OLTP has also been used to refer to processing in which the system responds immediately to user requests. An </a:t>
            </a:r>
            <a:r>
              <a:rPr lang="en-US" b="1" dirty="0"/>
              <a:t>automatic teller machine (ATM) </a:t>
            </a:r>
            <a:r>
              <a:rPr lang="en-US" dirty="0"/>
              <a:t>for a bank is an example of a commercial transaction processing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5858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Retrieval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7365" y="1600200"/>
            <a:ext cx="76892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349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OLTP</vt:lpstr>
      <vt:lpstr>What is OLTP?  (aka Operational Data Store)</vt:lpstr>
      <vt:lpstr>Application of OLTP</vt:lpstr>
      <vt:lpstr>Relational Data Retrieval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OLTP</dc:title>
  <dc:creator>ADMIN</dc:creator>
  <cp:lastModifiedBy>Mandar Mulay</cp:lastModifiedBy>
  <cp:revision>3</cp:revision>
  <dcterms:created xsi:type="dcterms:W3CDTF">2006-08-16T00:00:00Z</dcterms:created>
  <dcterms:modified xsi:type="dcterms:W3CDTF">2020-08-28T05:01:44Z</dcterms:modified>
</cp:coreProperties>
</file>