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5" r:id="rId4"/>
    <p:sldId id="266" r:id="rId5"/>
    <p:sldId id="260" r:id="rId6"/>
    <p:sldId id="267" r:id="rId7"/>
    <p:sldId id="268" r:id="rId8"/>
    <p:sldId id="269" r:id="rId9"/>
    <p:sldId id="261" r:id="rId10"/>
    <p:sldId id="262" r:id="rId11"/>
    <p:sldId id="263" r:id="rId12"/>
    <p:sldId id="270" r:id="rId13"/>
    <p:sldId id="271"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399EAE-95B9-4AAC-B3EF-8F78601380A7}" type="datetimeFigureOut">
              <a:rPr lang="en-US" smtClean="0"/>
              <a:t>02-Sep-20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296D5F-3953-45E5-AF39-E33BB9EBCEC5}" type="slidenum">
              <a:rPr lang="en-US" smtClean="0"/>
              <a:t>‹#›</a:t>
            </a:fld>
            <a:endParaRPr lang="en-US"/>
          </a:p>
        </p:txBody>
      </p:sp>
    </p:spTree>
    <p:extLst>
      <p:ext uri="{BB962C8B-B14F-4D97-AF65-F5344CB8AC3E}">
        <p14:creationId xmlns:p14="http://schemas.microsoft.com/office/powerpoint/2010/main" val="3858954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4"/>
          <p:cNvSpPr txBox="1">
            <a:spLocks noGrp="1" noChangeArrowheads="1"/>
          </p:cNvSpPr>
          <p:nvPr/>
        </p:nvSpPr>
        <p:spPr bwMode="auto">
          <a:xfrm>
            <a:off x="3756025" y="8577263"/>
            <a:ext cx="3101975" cy="473075"/>
          </a:xfrm>
          <a:prstGeom prst="rect">
            <a:avLst/>
          </a:prstGeom>
          <a:noFill/>
          <a:ln w="9525">
            <a:noFill/>
            <a:miter lim="800000"/>
            <a:headEnd/>
            <a:tailEnd/>
          </a:ln>
        </p:spPr>
        <p:txBody>
          <a:bodyPr lIns="95747" tIns="47873" rIns="95747" bIns="47873" anchor="b"/>
          <a:lstStyle/>
          <a:p>
            <a:pPr algn="r" defTabSz="957263">
              <a:spcBef>
                <a:spcPct val="0"/>
              </a:spcBef>
            </a:pPr>
            <a:fld id="{5EB3DB80-A792-4252-8F13-6F0D73C709CB}" type="slidenum">
              <a:rPr lang="en-US"/>
              <a:pPr algn="r" defTabSz="957263">
                <a:spcBef>
                  <a:spcPct val="0"/>
                </a:spcBef>
              </a:pPr>
              <a:t>6</a:t>
            </a:fld>
            <a:endParaRPr lang="en-US"/>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noFill/>
          <a:ln/>
        </p:spPr>
        <p:txBody>
          <a:bodyPr/>
          <a:lstStyle/>
          <a:p>
            <a:pPr eaLnBrk="1" hangingPunct="1">
              <a:lnSpc>
                <a:spcPct val="90000"/>
              </a:lnSpc>
            </a:pPr>
            <a:r>
              <a:rPr lang="en-US" b="1"/>
              <a:t>A simple example:</a:t>
            </a:r>
          </a:p>
          <a:p>
            <a:pPr eaLnBrk="1" hangingPunct="1">
              <a:lnSpc>
                <a:spcPct val="90000"/>
              </a:lnSpc>
            </a:pPr>
            <a:endParaRPr lang="en-US"/>
          </a:p>
          <a:p>
            <a:pPr eaLnBrk="1" hangingPunct="1">
              <a:lnSpc>
                <a:spcPct val="90000"/>
              </a:lnSpc>
            </a:pPr>
            <a:r>
              <a:rPr lang="en-US"/>
              <a:t>A Sales table contain “Product” column, “Region” column, and “Sales $” column. The data are organized by rows.</a:t>
            </a:r>
          </a:p>
          <a:p>
            <a:pPr eaLnBrk="1" hangingPunct="1">
              <a:lnSpc>
                <a:spcPct val="90000"/>
              </a:lnSpc>
            </a:pPr>
            <a:endParaRPr lang="en-US"/>
          </a:p>
          <a:p>
            <a:pPr eaLnBrk="1" hangingPunct="1">
              <a:lnSpc>
                <a:spcPct val="90000"/>
              </a:lnSpc>
            </a:pPr>
            <a:r>
              <a:rPr lang="en-US"/>
              <a:t>If we turn the relational table into a cube, the Product becomes the Product dimension, the Region becomes Region dimension, and the Sales $ is becomes a measure of the cube. </a:t>
            </a:r>
          </a:p>
          <a:p>
            <a:pPr eaLnBrk="1" hangingPunct="1">
              <a:lnSpc>
                <a:spcPct val="90000"/>
              </a:lnSpc>
            </a:pPr>
            <a:endParaRPr lang="en-US"/>
          </a:p>
          <a:p>
            <a:pPr eaLnBrk="1" hangingPunct="1">
              <a:lnSpc>
                <a:spcPct val="90000"/>
              </a:lnSpc>
            </a:pPr>
            <a:endParaRPr lang="en-US"/>
          </a:p>
          <a:p>
            <a:pPr eaLnBrk="1" hangingPunct="1">
              <a:lnSpc>
                <a:spcPct val="90000"/>
              </a:lnSpc>
            </a:pPr>
            <a:endParaRPr lang="en-US"/>
          </a:p>
        </p:txBody>
      </p:sp>
    </p:spTree>
    <p:extLst>
      <p:ext uri="{BB962C8B-B14F-4D97-AF65-F5344CB8AC3E}">
        <p14:creationId xmlns:p14="http://schemas.microsoft.com/office/powerpoint/2010/main" val="2037614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3DC653E-E11F-4862-9739-9E099F65FCAB}" type="slidenum">
              <a:rPr lang="en-US">
                <a:latin typeface="Arial" charset="0"/>
              </a:rPr>
              <a:pPr/>
              <a:t>7</a:t>
            </a:fld>
            <a:endParaRPr lang="en-US">
              <a:latin typeface="Arial" charset="0"/>
            </a:endParaRPr>
          </a:p>
        </p:txBody>
      </p:sp>
      <p:sp>
        <p:nvSpPr>
          <p:cNvPr id="72707" name="Rectangle 2"/>
          <p:cNvSpPr>
            <a:spLocks noGrp="1" noRot="1" noChangeAspect="1" noChangeArrowheads="1" noTextEdit="1"/>
          </p:cNvSpPr>
          <p:nvPr>
            <p:ph type="sldImg"/>
          </p:nvPr>
        </p:nvSpPr>
        <p:spPr>
          <a:xfrm>
            <a:off x="1382713" y="908050"/>
            <a:ext cx="4113212" cy="3084513"/>
          </a:xfrm>
          <a:ln/>
        </p:spPr>
      </p:sp>
      <p:sp>
        <p:nvSpPr>
          <p:cNvPr id="72708" name="Rectangle 3"/>
          <p:cNvSpPr>
            <a:spLocks noGrp="1" noChangeArrowheads="1"/>
          </p:cNvSpPr>
          <p:nvPr>
            <p:ph type="body" idx="1"/>
          </p:nvPr>
        </p:nvSpPr>
        <p:spPr>
          <a:xfrm>
            <a:off x="912813" y="4405313"/>
            <a:ext cx="5056187" cy="4397375"/>
          </a:xfrm>
          <a:noFill/>
          <a:ln/>
        </p:spPr>
        <p:txBody>
          <a:bodyPr/>
          <a:lstStyle/>
          <a:p>
            <a:pPr eaLnBrk="1" hangingPunct="1"/>
            <a:r>
              <a:rPr lang="en-US">
                <a:latin typeface="Arial" charset="0"/>
              </a:rPr>
              <a:t>One question might ask to show Margin for the February for Beef Stew.  When ever you try to answer a question, try to break down the question piece by piece instead of trying to answer the entire question.  This will make it easier.  First select Beef Stew from Products.  This selects a slice of the cube.  Next, select Margin from the Measures.  Finally, select February for Time.  </a:t>
            </a:r>
          </a:p>
          <a:p>
            <a:pPr eaLnBrk="1" hangingPunct="1"/>
            <a:endParaRPr lang="en-US">
              <a:latin typeface="Arial" charset="0"/>
            </a:endParaRPr>
          </a:p>
          <a:p>
            <a:pPr eaLnBrk="1" hangingPunct="1"/>
            <a:r>
              <a:rPr lang="en-US">
                <a:latin typeface="Arial" charset="0"/>
              </a:rPr>
              <a:t>The result is one intersection in the cube which totals $6,745.</a:t>
            </a:r>
          </a:p>
        </p:txBody>
      </p:sp>
    </p:spTree>
    <p:extLst>
      <p:ext uri="{BB962C8B-B14F-4D97-AF65-F5344CB8AC3E}">
        <p14:creationId xmlns:p14="http://schemas.microsoft.com/office/powerpoint/2010/main" val="425245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02-Sep-20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02-Sep-20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02-Sep-20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02-Sep-20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02-Sep-20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02-Sep-20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02-Sep-20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02-Sep-20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02-Sep-20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02-Sep-20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accent2"/>
          </a:lnRef>
          <a:fillRef idx="3">
            <a:schemeClr val="accent2"/>
          </a:fillRef>
          <a:effectRef idx="2">
            <a:schemeClr val="accent2"/>
          </a:effectRef>
          <a:fontRef idx="minor">
            <a:schemeClr val="lt1"/>
          </a:fontRef>
        </p:style>
        <p:txBody>
          <a:bodyPr/>
          <a:lstStyle/>
          <a:p>
            <a:r>
              <a:rPr lang="en-US" dirty="0"/>
              <a:t>OLAP</a:t>
            </a:r>
          </a:p>
        </p:txBody>
      </p:sp>
      <p:sp>
        <p:nvSpPr>
          <p:cNvPr id="3" name="Subtitle 2"/>
          <p:cNvSpPr>
            <a:spLocks noGrp="1"/>
          </p:cNvSpPr>
          <p:nvPr>
            <p:ph type="subTitle" idx="1"/>
          </p:nvPr>
        </p:nvSpPr>
        <p:spPr/>
        <p:txBody>
          <a:bodyPr/>
          <a:lstStyle/>
          <a:p>
            <a:r>
              <a:rPr lang="en-US" b="1" dirty="0"/>
              <a:t>O</a:t>
            </a:r>
            <a:r>
              <a:rPr lang="en-US" dirty="0"/>
              <a:t>n-</a:t>
            </a:r>
            <a:r>
              <a:rPr lang="en-US" b="1" dirty="0"/>
              <a:t>L</a:t>
            </a:r>
            <a:r>
              <a:rPr lang="en-US" dirty="0"/>
              <a:t>ine </a:t>
            </a:r>
            <a:r>
              <a:rPr lang="en-US" b="1" dirty="0"/>
              <a:t>A</a:t>
            </a:r>
            <a:r>
              <a:rPr lang="en-US" dirty="0"/>
              <a:t>nalytical </a:t>
            </a:r>
            <a:r>
              <a:rPr lang="en-US" b="1" dirty="0"/>
              <a:t>P</a:t>
            </a:r>
            <a:r>
              <a:rPr lang="en-US" dirty="0"/>
              <a:t>rocessing</a:t>
            </a:r>
          </a:p>
        </p:txBody>
      </p:sp>
    </p:spTree>
    <p:extLst>
      <p:ext uri="{BB962C8B-B14F-4D97-AF65-F5344CB8AC3E}">
        <p14:creationId xmlns:p14="http://schemas.microsoft.com/office/powerpoint/2010/main" val="3017308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Comparing with Relational Database</a:t>
            </a:r>
          </a:p>
        </p:txBody>
      </p:sp>
      <p:sp>
        <p:nvSpPr>
          <p:cNvPr id="3" name="Content Placeholder 2"/>
          <p:cNvSpPr>
            <a:spLocks noGrp="1"/>
          </p:cNvSpPr>
          <p:nvPr>
            <p:ph idx="1"/>
          </p:nvPr>
        </p:nvSpPr>
        <p:spPr/>
        <p:txBody>
          <a:bodyPr>
            <a:normAutofit fontScale="92500" lnSpcReduction="10000"/>
          </a:bodyPr>
          <a:lstStyle/>
          <a:p>
            <a:pPr>
              <a:buNone/>
            </a:pPr>
            <a:r>
              <a:rPr lang="en-US" dirty="0"/>
              <a:t>Compared to a relational database, OLAP adds</a:t>
            </a:r>
          </a:p>
          <a:p>
            <a:pPr>
              <a:buFont typeface="Wingdings" pitchFamily="2" charset="2"/>
              <a:buChar char="Ø"/>
            </a:pPr>
            <a:r>
              <a:rPr lang="en-US" b="1" dirty="0"/>
              <a:t>	data scalability </a:t>
            </a:r>
          </a:p>
          <a:p>
            <a:pPr>
              <a:buNone/>
            </a:pPr>
            <a:r>
              <a:rPr lang="en-US" dirty="0"/>
              <a:t>		– automatic aggregations</a:t>
            </a:r>
          </a:p>
          <a:p>
            <a:pPr>
              <a:buNone/>
            </a:pPr>
            <a:r>
              <a:rPr lang="en-US" dirty="0"/>
              <a:t>		– dimension management</a:t>
            </a:r>
          </a:p>
          <a:p>
            <a:pPr>
              <a:buFont typeface="Wingdings" pitchFamily="2" charset="2"/>
              <a:buChar char="Ø"/>
            </a:pPr>
            <a:r>
              <a:rPr lang="en-US" b="1" dirty="0"/>
              <a:t>	calculation complexity</a:t>
            </a:r>
          </a:p>
          <a:p>
            <a:pPr>
              <a:buNone/>
            </a:pPr>
            <a:r>
              <a:rPr lang="en-US" dirty="0"/>
              <a:t>		– ratios and family relationships (percent of total, percent of parent)</a:t>
            </a:r>
          </a:p>
          <a:p>
            <a:pPr>
              <a:buNone/>
            </a:pPr>
            <a:r>
              <a:rPr lang="en-US" dirty="0"/>
              <a:t>		– time series calculations (period over period growth)</a:t>
            </a:r>
          </a:p>
          <a:p>
            <a:pPr>
              <a:buNone/>
            </a:pPr>
            <a:endParaRPr lang="en-US" dirty="0"/>
          </a:p>
        </p:txBody>
      </p:sp>
    </p:spTree>
    <p:extLst>
      <p:ext uri="{BB962C8B-B14F-4D97-AF65-F5344CB8AC3E}">
        <p14:creationId xmlns:p14="http://schemas.microsoft.com/office/powerpoint/2010/main" val="129220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Comparing with Spread Sheets</a:t>
            </a:r>
            <a:endParaRPr lang="en-US" dirty="0"/>
          </a:p>
        </p:txBody>
      </p:sp>
      <p:sp>
        <p:nvSpPr>
          <p:cNvPr id="3" name="Content Placeholder 2"/>
          <p:cNvSpPr>
            <a:spLocks noGrp="1"/>
          </p:cNvSpPr>
          <p:nvPr>
            <p:ph idx="1"/>
          </p:nvPr>
        </p:nvSpPr>
        <p:spPr/>
        <p:txBody>
          <a:bodyPr/>
          <a:lstStyle/>
          <a:p>
            <a:pPr>
              <a:buNone/>
            </a:pPr>
            <a:r>
              <a:rPr lang="en-US" dirty="0"/>
              <a:t>Compared to a spreadsheet, OLAP adds</a:t>
            </a:r>
          </a:p>
          <a:p>
            <a:pPr>
              <a:buNone/>
            </a:pPr>
            <a:r>
              <a:rPr lang="en-US" dirty="0"/>
              <a:t>	</a:t>
            </a:r>
            <a:r>
              <a:rPr lang="en-US" b="1" dirty="0"/>
              <a:t>data scalability</a:t>
            </a:r>
          </a:p>
          <a:p>
            <a:pPr>
              <a:buNone/>
            </a:pPr>
            <a:r>
              <a:rPr lang="en-US" dirty="0"/>
              <a:t>		– centralized management</a:t>
            </a:r>
          </a:p>
          <a:p>
            <a:pPr>
              <a:buNone/>
            </a:pPr>
            <a:r>
              <a:rPr lang="en-US" dirty="0"/>
              <a:t>	</a:t>
            </a:r>
            <a:r>
              <a:rPr lang="en-US" b="1" dirty="0"/>
              <a:t>calculation complexity</a:t>
            </a:r>
          </a:p>
          <a:p>
            <a:pPr>
              <a:buNone/>
            </a:pPr>
            <a:r>
              <a:rPr lang="en-US" dirty="0"/>
              <a:t>		– multiple dimensions</a:t>
            </a:r>
          </a:p>
          <a:p>
            <a:pPr>
              <a:buNone/>
            </a:pPr>
            <a:r>
              <a:rPr lang="en-US" dirty="0"/>
              <a:t>		– family relationships</a:t>
            </a:r>
          </a:p>
          <a:p>
            <a:pPr>
              <a:buNone/>
            </a:pPr>
            <a:endParaRPr lang="en-US" dirty="0"/>
          </a:p>
        </p:txBody>
      </p:sp>
    </p:spTree>
    <p:extLst>
      <p:ext uri="{BB962C8B-B14F-4D97-AF65-F5344CB8AC3E}">
        <p14:creationId xmlns:p14="http://schemas.microsoft.com/office/powerpoint/2010/main" val="122819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DA1E8CE3-F3C3-4722-A31F-F89D329407D3}" type="slidenum">
              <a:rPr lang="en-US"/>
              <a:pPr/>
              <a:t>12</a:t>
            </a:fld>
            <a:endParaRPr lang="en-US"/>
          </a:p>
        </p:txBody>
      </p:sp>
      <p:pic>
        <p:nvPicPr>
          <p:cNvPr id="30723" name="Picture 2" descr="browse1"/>
          <p:cNvPicPr>
            <a:picLocks noChangeAspect="1" noChangeArrowheads="1"/>
          </p:cNvPicPr>
          <p:nvPr/>
        </p:nvPicPr>
        <p:blipFill>
          <a:blip r:embed="rId2"/>
          <a:srcRect/>
          <a:stretch>
            <a:fillRect/>
          </a:stretch>
        </p:blipFill>
        <p:spPr bwMode="auto">
          <a:xfrm>
            <a:off x="304800" y="1371600"/>
            <a:ext cx="6076950" cy="5172075"/>
          </a:xfrm>
          <a:prstGeom prst="rect">
            <a:avLst/>
          </a:prstGeom>
          <a:noFill/>
          <a:ln w="9525">
            <a:noFill/>
            <a:miter lim="800000"/>
            <a:headEnd/>
            <a:tailEnd/>
          </a:ln>
        </p:spPr>
      </p:pic>
      <p:sp>
        <p:nvSpPr>
          <p:cNvPr id="30724" name="Rectangle 3"/>
          <p:cNvSpPr>
            <a:spLocks noGrp="1" noChangeArrowheads="1"/>
          </p:cNvSpPr>
          <p:nvPr>
            <p:ph type="title"/>
          </p:nvPr>
        </p:nvSpPr>
        <p:spPr>
          <a:xfrm>
            <a:off x="1371600" y="228600"/>
            <a:ext cx="5486400" cy="914400"/>
          </a:xfrm>
        </p:spPr>
        <p:txBody>
          <a:bodyPr/>
          <a:lstStyle/>
          <a:p>
            <a:pPr eaLnBrk="1" hangingPunct="1"/>
            <a:r>
              <a:rPr lang="en-US"/>
              <a:t>Browsing a Data Cube</a:t>
            </a:r>
          </a:p>
        </p:txBody>
      </p:sp>
      <p:sp>
        <p:nvSpPr>
          <p:cNvPr id="30725" name="Rectangle 4"/>
          <p:cNvSpPr>
            <a:spLocks noGrp="1" noChangeArrowheads="1"/>
          </p:cNvSpPr>
          <p:nvPr>
            <p:ph type="body" idx="1"/>
          </p:nvPr>
        </p:nvSpPr>
        <p:spPr>
          <a:xfrm>
            <a:off x="4876800" y="1371600"/>
            <a:ext cx="4419600" cy="1447800"/>
          </a:xfrm>
        </p:spPr>
        <p:txBody>
          <a:bodyPr>
            <a:normAutofit fontScale="92500" lnSpcReduction="10000"/>
          </a:bodyPr>
          <a:lstStyle/>
          <a:p>
            <a:pPr eaLnBrk="1" hangingPunct="1">
              <a:lnSpc>
                <a:spcPct val="90000"/>
              </a:lnSpc>
            </a:pPr>
            <a:r>
              <a:rPr lang="en-US" dirty="0"/>
              <a:t>Visualization</a:t>
            </a:r>
          </a:p>
          <a:p>
            <a:pPr eaLnBrk="1" hangingPunct="1">
              <a:lnSpc>
                <a:spcPct val="90000"/>
              </a:lnSpc>
            </a:pPr>
            <a:r>
              <a:rPr lang="en-US" dirty="0"/>
              <a:t>OLAP capabilities</a:t>
            </a:r>
          </a:p>
          <a:p>
            <a:pPr eaLnBrk="1" hangingPunct="1">
              <a:lnSpc>
                <a:spcPct val="90000"/>
              </a:lnSpc>
            </a:pPr>
            <a:r>
              <a:rPr lang="en-US" dirty="0"/>
              <a:t>Interactive manipulation</a:t>
            </a:r>
          </a:p>
        </p:txBody>
      </p:sp>
    </p:spTree>
    <p:extLst>
      <p:ext uri="{BB962C8B-B14F-4D97-AF65-F5344CB8AC3E}">
        <p14:creationId xmlns:p14="http://schemas.microsoft.com/office/powerpoint/2010/main" val="110235556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5">
                                            <p:txEl>
                                              <p:pRg st="0" end="0"/>
                                            </p:txEl>
                                          </p:spTgt>
                                        </p:tgtEl>
                                        <p:attrNameLst>
                                          <p:attrName>style.visibility</p:attrName>
                                        </p:attrNameLst>
                                      </p:cBhvr>
                                      <p:to>
                                        <p:strVal val="visible"/>
                                      </p:to>
                                    </p:set>
                                    <p:anim calcmode="lin" valueType="num">
                                      <p:cBhvr additive="base">
                                        <p:cTn id="7" dur="500" fill="hold"/>
                                        <p:tgtEl>
                                          <p:spTgt spid="307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25">
                                            <p:txEl>
                                              <p:pRg st="1" end="1"/>
                                            </p:txEl>
                                          </p:spTgt>
                                        </p:tgtEl>
                                        <p:attrNameLst>
                                          <p:attrName>style.visibility</p:attrName>
                                        </p:attrNameLst>
                                      </p:cBhvr>
                                      <p:to>
                                        <p:strVal val="visible"/>
                                      </p:to>
                                    </p:set>
                                    <p:anim calcmode="lin" valueType="num">
                                      <p:cBhvr additive="base">
                                        <p:cTn id="13" dur="500" fill="hold"/>
                                        <p:tgtEl>
                                          <p:spTgt spid="3072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25">
                                            <p:txEl>
                                              <p:pRg st="2" end="2"/>
                                            </p:txEl>
                                          </p:spTgt>
                                        </p:tgtEl>
                                        <p:attrNameLst>
                                          <p:attrName>style.visibility</p:attrName>
                                        </p:attrNameLst>
                                      </p:cBhvr>
                                      <p:to>
                                        <p:strVal val="visible"/>
                                      </p:to>
                                    </p:set>
                                    <p:anim calcmode="lin" valueType="num">
                                      <p:cBhvr additive="base">
                                        <p:cTn id="19" dur="500" fill="hold"/>
                                        <p:tgtEl>
                                          <p:spTgt spid="3072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p>
            <a:r>
              <a:rPr lang="zh-TW" altLang="en-US"/>
              <a:t>2008/2/14</a:t>
            </a:r>
            <a:endParaRPr lang="en-US" altLang="zh-TW"/>
          </a:p>
        </p:txBody>
      </p:sp>
      <p:sp>
        <p:nvSpPr>
          <p:cNvPr id="25603" name="Slide Number Placeholder 5"/>
          <p:cNvSpPr>
            <a:spLocks noGrp="1"/>
          </p:cNvSpPr>
          <p:nvPr>
            <p:ph type="sldNum" sz="quarter" idx="12"/>
          </p:nvPr>
        </p:nvSpPr>
        <p:spPr>
          <a:noFill/>
        </p:spPr>
        <p:txBody>
          <a:bodyPr/>
          <a:lstStyle/>
          <a:p>
            <a:fld id="{45C1B24D-B964-4A85-B200-6A3F1D53F357}" type="slidenum">
              <a:rPr lang="zh-TW" altLang="en-US"/>
              <a:pPr/>
              <a:t>13</a:t>
            </a:fld>
            <a:endParaRPr lang="en-US" altLang="zh-TW"/>
          </a:p>
        </p:txBody>
      </p:sp>
      <p:sp>
        <p:nvSpPr>
          <p:cNvPr id="25604" name="Rectangle 2"/>
          <p:cNvSpPr>
            <a:spLocks noGrp="1" noChangeArrowheads="1"/>
          </p:cNvSpPr>
          <p:nvPr>
            <p:ph type="title"/>
          </p:nvPr>
        </p:nvSpPr>
        <p:spPr>
          <a:xfrm>
            <a:off x="0" y="1524000"/>
            <a:ext cx="1371600" cy="685800"/>
          </a:xfrm>
        </p:spPr>
        <p:txBody>
          <a:bodyPr>
            <a:normAutofit fontScale="90000"/>
          </a:bodyPr>
          <a:lstStyle/>
          <a:p>
            <a:pPr eaLnBrk="1" hangingPunct="1"/>
            <a:r>
              <a:rPr lang="en-US" altLang="zh-TW" sz="2800" b="1">
                <a:ea typeface="新細明體" pitchFamily="18" charset="-120"/>
              </a:rPr>
              <a:t>Sample</a:t>
            </a:r>
            <a:br>
              <a:rPr lang="en-US" altLang="zh-TW" sz="2800" b="1">
                <a:ea typeface="新細明體" pitchFamily="18" charset="-120"/>
              </a:rPr>
            </a:br>
            <a:r>
              <a:rPr lang="en-US" altLang="zh-TW" sz="2800" b="1">
                <a:ea typeface="新細明體" pitchFamily="18" charset="-120"/>
              </a:rPr>
              <a:t>OLAP Drill down </a:t>
            </a:r>
            <a:br>
              <a:rPr lang="en-US" altLang="zh-TW" sz="2800" b="1">
                <a:ea typeface="新細明體" pitchFamily="18" charset="-120"/>
              </a:rPr>
            </a:br>
            <a:r>
              <a:rPr lang="en-US" altLang="zh-TW" sz="2800" b="1">
                <a:ea typeface="新細明體" pitchFamily="18" charset="-120"/>
              </a:rPr>
              <a:t>online</a:t>
            </a:r>
            <a:br>
              <a:rPr lang="en-US" altLang="zh-TW" sz="2800" b="1">
                <a:ea typeface="新細明體" pitchFamily="18" charset="-120"/>
              </a:rPr>
            </a:br>
            <a:r>
              <a:rPr lang="en-US" altLang="zh-TW" sz="2800" b="1">
                <a:ea typeface="新細明體" pitchFamily="18" charset="-120"/>
              </a:rPr>
              <a:t>report</a:t>
            </a:r>
          </a:p>
        </p:txBody>
      </p:sp>
      <p:pic>
        <p:nvPicPr>
          <p:cNvPr id="25605" name="Picture 4" descr="58.gif"/>
          <p:cNvPicPr>
            <a:picLocks noGrp="1" noChangeAspect="1" noChangeArrowheads="1"/>
          </p:cNvPicPr>
          <p:nvPr>
            <p:ph idx="1"/>
          </p:nvPr>
        </p:nvPicPr>
        <p:blipFill>
          <a:blip r:embed="rId2"/>
          <a:srcRect/>
          <a:stretch>
            <a:fillRect/>
          </a:stretch>
        </p:blipFill>
        <p:spPr>
          <a:xfrm>
            <a:off x="1447800" y="0"/>
            <a:ext cx="7010400" cy="6858000"/>
          </a:xfrm>
          <a:noFill/>
        </p:spPr>
      </p:pic>
    </p:spTree>
    <p:extLst>
      <p:ext uri="{BB962C8B-B14F-4D97-AF65-F5344CB8AC3E}">
        <p14:creationId xmlns:p14="http://schemas.microsoft.com/office/powerpoint/2010/main" val="4108936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Major vendors of OLAP</a:t>
            </a:r>
          </a:p>
        </p:txBody>
      </p:sp>
      <p:sp>
        <p:nvSpPr>
          <p:cNvPr id="3" name="Content Placeholder 2"/>
          <p:cNvSpPr>
            <a:spLocks noGrp="1"/>
          </p:cNvSpPr>
          <p:nvPr>
            <p:ph idx="1"/>
          </p:nvPr>
        </p:nvSpPr>
        <p:spPr/>
        <p:txBody>
          <a:bodyPr>
            <a:normAutofit/>
          </a:bodyPr>
          <a:lstStyle/>
          <a:p>
            <a:r>
              <a:rPr lang="en-US" dirty="0"/>
              <a:t>Oracle  -- Essbase  (Hyperion)</a:t>
            </a:r>
          </a:p>
          <a:p>
            <a:r>
              <a:rPr lang="en-US" dirty="0"/>
              <a:t>OBIEE</a:t>
            </a:r>
          </a:p>
          <a:p>
            <a:r>
              <a:rPr lang="en-US" dirty="0"/>
              <a:t>SAS</a:t>
            </a:r>
          </a:p>
          <a:p>
            <a:r>
              <a:rPr lang="en-US" dirty="0"/>
              <a:t>Microstrategy</a:t>
            </a:r>
          </a:p>
          <a:p>
            <a:r>
              <a:rPr lang="en-US" dirty="0"/>
              <a:t>Business Objects</a:t>
            </a:r>
          </a:p>
          <a:p>
            <a:r>
              <a:rPr lang="en-US" dirty="0"/>
              <a:t>Microsoft – SSAS</a:t>
            </a:r>
          </a:p>
          <a:p>
            <a:r>
              <a:rPr lang="en-US" dirty="0"/>
              <a:t>And many more…..</a:t>
            </a:r>
          </a:p>
        </p:txBody>
      </p:sp>
    </p:spTree>
    <p:extLst>
      <p:ext uri="{BB962C8B-B14F-4D97-AF65-F5344CB8AC3E}">
        <p14:creationId xmlns:p14="http://schemas.microsoft.com/office/powerpoint/2010/main" val="3535141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OLAP?</a:t>
            </a:r>
          </a:p>
        </p:txBody>
      </p:sp>
      <p:sp>
        <p:nvSpPr>
          <p:cNvPr id="3" name="Content Placeholder 2"/>
          <p:cNvSpPr>
            <a:spLocks noGrp="1"/>
          </p:cNvSpPr>
          <p:nvPr>
            <p:ph idx="1"/>
          </p:nvPr>
        </p:nvSpPr>
        <p:spPr/>
        <p:txBody>
          <a:bodyPr>
            <a:normAutofit fontScale="62500" lnSpcReduction="20000"/>
          </a:bodyPr>
          <a:lstStyle/>
          <a:p>
            <a:r>
              <a:rPr lang="en-US" b="1" dirty="0"/>
              <a:t>OLAP</a:t>
            </a:r>
            <a:r>
              <a:rPr lang="en-US" dirty="0"/>
              <a:t> is computer processing that enables a user to easily and selectively extract and view data from different points of view.</a:t>
            </a:r>
          </a:p>
          <a:p>
            <a:pPr marL="0" indent="0">
              <a:buNone/>
            </a:pPr>
            <a:endParaRPr lang="en-US" dirty="0"/>
          </a:p>
          <a:p>
            <a:r>
              <a:rPr lang="en-US" dirty="0"/>
              <a:t>      OLAP is actually a </a:t>
            </a:r>
            <a:r>
              <a:rPr lang="en-US" sz="4500" b="1" dirty="0">
                <a:solidFill>
                  <a:schemeClr val="tx2"/>
                </a:solidFill>
              </a:rPr>
              <a:t>multidimensional database </a:t>
            </a:r>
            <a:r>
              <a:rPr lang="en-US" dirty="0"/>
              <a:t>which considers each data attribute (such as</a:t>
            </a:r>
            <a:r>
              <a:rPr lang="en-US" b="1" dirty="0">
                <a:solidFill>
                  <a:srgbClr val="FF0000"/>
                </a:solidFill>
              </a:rPr>
              <a:t> product</a:t>
            </a:r>
            <a:r>
              <a:rPr lang="en-US" dirty="0"/>
              <a:t>, </a:t>
            </a:r>
            <a:r>
              <a:rPr lang="en-US" b="1" dirty="0">
                <a:solidFill>
                  <a:srgbClr val="00B050"/>
                </a:solidFill>
              </a:rPr>
              <a:t>geographic sales region</a:t>
            </a:r>
            <a:r>
              <a:rPr lang="en-US" dirty="0"/>
              <a:t>, and </a:t>
            </a:r>
            <a:r>
              <a:rPr lang="en-US" b="1" dirty="0">
                <a:solidFill>
                  <a:srgbClr val="0070C0"/>
                </a:solidFill>
              </a:rPr>
              <a:t>time period</a:t>
            </a:r>
            <a:r>
              <a:rPr lang="en-US" dirty="0"/>
              <a:t>) as a separate </a:t>
            </a:r>
            <a:r>
              <a:rPr lang="en-US" sz="3800" b="1" dirty="0"/>
              <a:t>"dimension"</a:t>
            </a:r>
            <a:r>
              <a:rPr lang="en-US" dirty="0"/>
              <a:t>. OLAP software can locate the intersection of dimensions (all products sold in the Eastern region above a certain price during a certain time period) and display them. Attributes such as time periods can be broken down into sub attributes.</a:t>
            </a:r>
          </a:p>
          <a:p>
            <a:pPr>
              <a:buNone/>
            </a:pPr>
            <a:endParaRPr lang="en-US" dirty="0"/>
          </a:p>
          <a:p>
            <a:r>
              <a:rPr lang="en-US" dirty="0"/>
              <a:t> 	For example, a user can request that data be analyzed to display </a:t>
            </a:r>
            <a:r>
              <a:rPr lang="en-US" b="1" dirty="0">
                <a:solidFill>
                  <a:srgbClr val="FF0000"/>
                </a:solidFill>
              </a:rPr>
              <a:t>a spreadsheet showing all of a company's beach ball products sold in Florida in the month of July, compare revenue figures with those for the same products in September, and then see a comparison of other product sales in Florida in the same time period. </a:t>
            </a:r>
            <a:r>
              <a:rPr lang="en-US" dirty="0"/>
              <a:t>To facilitate this kind of analysis, OLAP data is stored in a multidimensional database. </a:t>
            </a:r>
          </a:p>
          <a:p>
            <a:pPr>
              <a:buNone/>
            </a:pPr>
            <a:endParaRPr lang="en-US" dirty="0"/>
          </a:p>
          <a:p>
            <a:pPr>
              <a:buNone/>
            </a:pPr>
            <a:endParaRPr lang="en-US" dirty="0"/>
          </a:p>
        </p:txBody>
      </p:sp>
    </p:spTree>
    <p:extLst>
      <p:ext uri="{BB962C8B-B14F-4D97-AF65-F5344CB8AC3E}">
        <p14:creationId xmlns:p14="http://schemas.microsoft.com/office/powerpoint/2010/main" val="407765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play cube!!??</a:t>
            </a:r>
          </a:p>
        </p:txBody>
      </p:sp>
      <p:pic>
        <p:nvPicPr>
          <p:cNvPr id="5" name="Picture 4"/>
          <p:cNvPicPr/>
          <p:nvPr/>
        </p:nvPicPr>
        <p:blipFill>
          <a:blip r:embed="rId2"/>
          <a:srcRect/>
          <a:stretch>
            <a:fillRect/>
          </a:stretch>
        </p:blipFill>
        <p:spPr bwMode="auto">
          <a:xfrm>
            <a:off x="2438400" y="1905000"/>
            <a:ext cx="3962400" cy="3962400"/>
          </a:xfrm>
          <a:prstGeom prst="rect">
            <a:avLst/>
          </a:prstGeom>
          <a:noFill/>
          <a:ln w="9525">
            <a:noFill/>
            <a:miter lim="800000"/>
            <a:headEnd/>
            <a:tailEnd/>
          </a:ln>
        </p:spPr>
      </p:pic>
      <p:pic>
        <p:nvPicPr>
          <p:cNvPr id="6" name="Content Placeholder 5" descr="C:\Documents and Settings\Administrator.SIL-19\Desktop\Trupti.Kulkarni\MSBI\Play_cube.bmp"/>
          <p:cNvPicPr>
            <a:picLocks noGrp="1"/>
          </p:cNvPicPr>
          <p:nvPr>
            <p:ph idx="1"/>
          </p:nvPr>
        </p:nvPicPr>
        <p:blipFill>
          <a:blip r:embed="rId3"/>
          <a:srcRect/>
          <a:stretch>
            <a:fillRect/>
          </a:stretch>
        </p:blipFill>
        <p:spPr bwMode="auto">
          <a:xfrm>
            <a:off x="2286000" y="2133600"/>
            <a:ext cx="4648200" cy="3886200"/>
          </a:xfrm>
          <a:prstGeom prst="rect">
            <a:avLst/>
          </a:prstGeom>
          <a:noFill/>
          <a:ln w="9525">
            <a:noFill/>
            <a:miter lim="800000"/>
            <a:headEnd/>
            <a:tailEnd/>
          </a:ln>
        </p:spPr>
      </p:pic>
    </p:spTree>
    <p:extLst>
      <p:ext uri="{BB962C8B-B14F-4D97-AF65-F5344CB8AC3E}">
        <p14:creationId xmlns:p14="http://schemas.microsoft.com/office/powerpoint/2010/main" val="204088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style.rotation</p:attrName>
                                        </p:attrNameLst>
                                      </p:cBhvr>
                                      <p:tavLst>
                                        <p:tav tm="0">
                                          <p:val>
                                            <p:fltVal val="720"/>
                                          </p:val>
                                        </p:tav>
                                        <p:tav tm="100000">
                                          <p:val>
                                            <p:fltVal val="0"/>
                                          </p:val>
                                        </p:tav>
                                      </p:tavLst>
                                    </p:anim>
                                    <p:anim calcmode="lin" valueType="num">
                                      <p:cBhvr>
                                        <p:cTn id="9" dur="2000" fill="hold"/>
                                        <p:tgtEl>
                                          <p:spTgt spid="5"/>
                                        </p:tgtEl>
                                        <p:attrNameLst>
                                          <p:attrName>ppt_h</p:attrName>
                                        </p:attrNameLst>
                                      </p:cBhvr>
                                      <p:tavLst>
                                        <p:tav tm="0">
                                          <p:val>
                                            <p:fltVal val="0"/>
                                          </p:val>
                                        </p:tav>
                                        <p:tav tm="100000">
                                          <p:val>
                                            <p:strVal val="#ppt_h"/>
                                          </p:val>
                                        </p:tav>
                                      </p:tavLst>
                                    </p:anim>
                                    <p:anim calcmode="lin" valueType="num">
                                      <p:cBhvr>
                                        <p:cTn id="10" dur="2000" fill="hold"/>
                                        <p:tgtEl>
                                          <p:spTgt spid="5"/>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ntr" presetSubtype="0" fill="hold" nodeType="clickEffect">
                                  <p:stCondLst>
                                    <p:cond delay="0"/>
                                  </p:stCondLst>
                                  <p:iterate type="lt">
                                    <p:tmPct val="0"/>
                                  </p:iterate>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anim calcmode="lin" valueType="num">
                                      <p:cBhvr>
                                        <p:cTn id="16" dur="2000" fill="hold"/>
                                        <p:tgtEl>
                                          <p:spTgt spid="6"/>
                                        </p:tgtEl>
                                        <p:attrNameLst>
                                          <p:attrName>style.rotation</p:attrName>
                                        </p:attrNameLst>
                                      </p:cBhvr>
                                      <p:tavLst>
                                        <p:tav tm="0">
                                          <p:val>
                                            <p:fltVal val="720"/>
                                          </p:val>
                                        </p:tav>
                                        <p:tav tm="100000">
                                          <p:val>
                                            <p:fltVal val="0"/>
                                          </p:val>
                                        </p:tav>
                                      </p:tavLst>
                                    </p:anim>
                                    <p:anim calcmode="lin" valueType="num">
                                      <p:cBhvr>
                                        <p:cTn id="17" dur="2000" fill="hold"/>
                                        <p:tgtEl>
                                          <p:spTgt spid="6"/>
                                        </p:tgtEl>
                                        <p:attrNameLst>
                                          <p:attrName>ppt_h</p:attrName>
                                        </p:attrNameLst>
                                      </p:cBhvr>
                                      <p:tavLst>
                                        <p:tav tm="0">
                                          <p:val>
                                            <p:fltVal val="0"/>
                                          </p:val>
                                        </p:tav>
                                        <p:tav tm="100000">
                                          <p:val>
                                            <p:strVal val="#ppt_h"/>
                                          </p:val>
                                        </p:tav>
                                      </p:tavLst>
                                    </p:anim>
                                    <p:anim calcmode="lin" valueType="num">
                                      <p:cBhvr>
                                        <p:cTn id="18" dur="2000" fill="hold"/>
                                        <p:tgtEl>
                                          <p:spTgt spid="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990600" y="762000"/>
            <a:ext cx="7543800" cy="4419600"/>
          </a:xfrm>
          <a:prstGeom prst="rect">
            <a:avLst/>
          </a:prstGeom>
          <a:noFill/>
          <a:ln w="9525">
            <a:noFill/>
            <a:miter lim="800000"/>
            <a:headEnd/>
            <a:tailEnd/>
          </a:ln>
          <a:effectLst/>
        </p:spPr>
      </p:pic>
    </p:spTree>
    <p:extLst>
      <p:ext uri="{BB962C8B-B14F-4D97-AF65-F5344CB8AC3E}">
        <p14:creationId xmlns:p14="http://schemas.microsoft.com/office/powerpoint/2010/main" val="2437325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A complete Cube</a:t>
            </a:r>
          </a:p>
        </p:txBody>
      </p:sp>
      <p:pic>
        <p:nvPicPr>
          <p:cNvPr id="2050" name="Picture 2"/>
          <p:cNvPicPr>
            <a:picLocks noGrp="1" noChangeAspect="1" noChangeArrowheads="1"/>
          </p:cNvPicPr>
          <p:nvPr>
            <p:ph idx="1"/>
          </p:nvPr>
        </p:nvPicPr>
        <p:blipFill>
          <a:blip r:embed="rId2"/>
          <a:srcRect/>
          <a:stretch>
            <a:fillRect/>
          </a:stretch>
        </p:blipFill>
        <p:spPr bwMode="auto">
          <a:xfrm>
            <a:off x="914400" y="1295400"/>
            <a:ext cx="7263008" cy="4525963"/>
          </a:xfrm>
          <a:prstGeom prst="rect">
            <a:avLst/>
          </a:prstGeom>
          <a:noFill/>
          <a:ln w="9525">
            <a:noFill/>
            <a:miter lim="800000"/>
            <a:headEnd/>
            <a:tailEnd/>
          </a:ln>
          <a:effectLst/>
        </p:spPr>
      </p:pic>
    </p:spTree>
    <p:extLst>
      <p:ext uri="{BB962C8B-B14F-4D97-AF65-F5344CB8AC3E}">
        <p14:creationId xmlns:p14="http://schemas.microsoft.com/office/powerpoint/2010/main" val="3096142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52400" y="76200"/>
            <a:ext cx="8686800" cy="685800"/>
          </a:xfrm>
        </p:spPr>
        <p:txBody>
          <a:bodyPr anchor="b">
            <a:normAutofit fontScale="90000"/>
          </a:bodyPr>
          <a:lstStyle/>
          <a:p>
            <a:pPr eaLnBrk="1" hangingPunct="1"/>
            <a:r>
              <a:rPr lang="en-US"/>
              <a:t>Table vs Cube</a:t>
            </a:r>
          </a:p>
        </p:txBody>
      </p:sp>
      <p:sp>
        <p:nvSpPr>
          <p:cNvPr id="7171" name="Rectangle 67"/>
          <p:cNvSpPr>
            <a:spLocks noChangeArrowheads="1"/>
          </p:cNvSpPr>
          <p:nvPr/>
        </p:nvSpPr>
        <p:spPr bwMode="auto">
          <a:xfrm>
            <a:off x="381000" y="1143000"/>
            <a:ext cx="8048625" cy="530225"/>
          </a:xfrm>
          <a:prstGeom prst="rect">
            <a:avLst/>
          </a:prstGeom>
          <a:noFill/>
          <a:ln w="9525">
            <a:noFill/>
            <a:miter lim="800000"/>
            <a:headEnd/>
            <a:tailEnd/>
          </a:ln>
        </p:spPr>
        <p:txBody>
          <a:bodyPr>
            <a:spAutoFit/>
          </a:bodyPr>
          <a:lstStyle/>
          <a:p>
            <a:pPr marL="609600" indent="-609600">
              <a:lnSpc>
                <a:spcPct val="90000"/>
              </a:lnSpc>
              <a:spcBef>
                <a:spcPct val="0"/>
              </a:spcBef>
              <a:spcAft>
                <a:spcPct val="30000"/>
              </a:spcAft>
              <a:buClr>
                <a:schemeClr val="tx1"/>
              </a:buClr>
              <a:buFont typeface="Wingdings" pitchFamily="2" charset="2"/>
              <a:buChar char="Ø"/>
            </a:pPr>
            <a:r>
              <a:rPr lang="en-US" sz="3200">
                <a:latin typeface="Times New Roman" pitchFamily="18" charset="0"/>
              </a:rPr>
              <a:t>A simplified example:</a:t>
            </a:r>
          </a:p>
        </p:txBody>
      </p:sp>
      <p:graphicFrame>
        <p:nvGraphicFramePr>
          <p:cNvPr id="202847" name="Group 95"/>
          <p:cNvGraphicFramePr>
            <a:graphicFrameLocks noGrp="1"/>
          </p:cNvGraphicFramePr>
          <p:nvPr/>
        </p:nvGraphicFramePr>
        <p:xfrm>
          <a:off x="292100" y="3267075"/>
          <a:ext cx="3971925" cy="2381252"/>
        </p:xfrm>
        <a:graphic>
          <a:graphicData uri="http://schemas.openxmlformats.org/drawingml/2006/table">
            <a:tbl>
              <a:tblPr/>
              <a:tblGrid>
                <a:gridCol w="1697038">
                  <a:extLst>
                    <a:ext uri="{9D8B030D-6E8A-4147-A177-3AD203B41FA5}">
                      <a16:colId xmlns:a16="http://schemas.microsoft.com/office/drawing/2014/main" val="20000"/>
                    </a:ext>
                  </a:extLst>
                </a:gridCol>
                <a:gridCol w="1354137">
                  <a:extLst>
                    <a:ext uri="{9D8B030D-6E8A-4147-A177-3AD203B41FA5}">
                      <a16:colId xmlns:a16="http://schemas.microsoft.com/office/drawing/2014/main" val="20001"/>
                    </a:ext>
                  </a:extLst>
                </a:gridCol>
                <a:gridCol w="920750">
                  <a:extLst>
                    <a:ext uri="{9D8B030D-6E8A-4147-A177-3AD203B41FA5}">
                      <a16:colId xmlns:a16="http://schemas.microsoft.com/office/drawing/2014/main" val="20002"/>
                    </a:ext>
                  </a:extLst>
                </a:gridCol>
              </a:tblGrid>
              <a:tr h="436563">
                <a:tc>
                  <a:txBody>
                    <a:bodyPr/>
                    <a:lstStyle/>
                    <a:p>
                      <a:pPr marL="0" marR="0" lvl="0" indent="0" algn="l"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Product</a:t>
                      </a: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solidFill>
                      <a:srgbClr val="B2B2B2"/>
                    </a:solidFill>
                  </a:tcPr>
                </a:tc>
                <a:tc>
                  <a:txBody>
                    <a:bodyPr/>
                    <a:lstStyle/>
                    <a:p>
                      <a:pPr marL="0" marR="0" lvl="0" indent="0" algn="l"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Region</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solidFill>
                      <a:srgbClr val="B2B2B2"/>
                    </a:solidFill>
                  </a:tcPr>
                </a:tc>
                <a:tc>
                  <a:txBody>
                    <a:bodyPr/>
                    <a:lstStyle/>
                    <a:p>
                      <a:pPr marL="0" marR="0" lvl="0" indent="0" algn="l"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Sales $</a:t>
                      </a: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solidFill>
                      <a:srgbClr val="B2B2B2"/>
                    </a:solidFill>
                  </a:tcPr>
                </a:tc>
                <a:extLst>
                  <a:ext uri="{0D108BD9-81ED-4DB2-BD59-A6C34878D82A}">
                    <a16:rowId xmlns:a16="http://schemas.microsoft.com/office/drawing/2014/main" val="10000"/>
                  </a:ext>
                </a:extLst>
              </a:tr>
              <a:tr h="484188">
                <a:tc>
                  <a:txBody>
                    <a:bodyPr/>
                    <a:lstStyle/>
                    <a:p>
                      <a:pPr marL="0" marR="0" lvl="0" indent="0" algn="l"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Donut</a:t>
                      </a: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East</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01"/>
                  </a:ext>
                </a:extLst>
              </a:tr>
              <a:tr h="495300">
                <a:tc>
                  <a:txBody>
                    <a:bodyPr/>
                    <a:lstStyle/>
                    <a:p>
                      <a:pPr marL="0" marR="0" lvl="0" indent="0" algn="l"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Donut</a:t>
                      </a: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West</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02"/>
                  </a:ext>
                </a:extLst>
              </a:tr>
              <a:tr h="468313">
                <a:tc>
                  <a:txBody>
                    <a:bodyPr/>
                    <a:lstStyle/>
                    <a:p>
                      <a:pPr marL="0" marR="0" lvl="0" indent="0" algn="l"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Milk</a:t>
                      </a: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East</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03"/>
                  </a:ext>
                </a:extLst>
              </a:tr>
              <a:tr h="496888">
                <a:tc>
                  <a:txBody>
                    <a:bodyPr/>
                    <a:lstStyle/>
                    <a:p>
                      <a:pPr marL="0" marR="0" lvl="0" indent="0" algn="l"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Milk</a:t>
                      </a: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West</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02873" name="Text Box 121"/>
          <p:cNvSpPr txBox="1">
            <a:spLocks noChangeArrowheads="1"/>
          </p:cNvSpPr>
          <p:nvPr/>
        </p:nvSpPr>
        <p:spPr bwMode="auto">
          <a:xfrm>
            <a:off x="685800" y="1828800"/>
            <a:ext cx="3100388" cy="396875"/>
          </a:xfrm>
          <a:prstGeom prst="rect">
            <a:avLst/>
          </a:prstGeom>
          <a:noFill/>
          <a:ln w="12700">
            <a:noFill/>
            <a:miter lim="800000"/>
            <a:headEnd type="none" w="sm" len="sm"/>
            <a:tailEnd type="none" w="sm" len="sm"/>
          </a:ln>
          <a:effectLst/>
        </p:spPr>
        <p:txBody>
          <a:bodyPr>
            <a:spAutoFit/>
          </a:bodyPr>
          <a:lstStyle/>
          <a:p>
            <a:pPr>
              <a:spcBef>
                <a:spcPct val="0"/>
              </a:spcBef>
              <a:defRPr/>
            </a:pPr>
            <a:r>
              <a:rPr lang="en-US" sz="2000" b="1">
                <a:effectLst>
                  <a:outerShdw blurRad="38100" dist="38100" dir="2700000" algn="tl">
                    <a:srgbClr val="C0C0C0"/>
                  </a:outerShdw>
                </a:effectLst>
              </a:rPr>
              <a:t>A typical relational table</a:t>
            </a:r>
          </a:p>
        </p:txBody>
      </p:sp>
      <p:sp>
        <p:nvSpPr>
          <p:cNvPr id="202874" name="Text Box 122"/>
          <p:cNvSpPr txBox="1">
            <a:spLocks noChangeArrowheads="1"/>
          </p:cNvSpPr>
          <p:nvPr/>
        </p:nvSpPr>
        <p:spPr bwMode="auto">
          <a:xfrm>
            <a:off x="5334000" y="1828800"/>
            <a:ext cx="2452688" cy="396875"/>
          </a:xfrm>
          <a:prstGeom prst="rect">
            <a:avLst/>
          </a:prstGeom>
          <a:noFill/>
          <a:ln w="12700">
            <a:noFill/>
            <a:miter lim="800000"/>
            <a:headEnd type="none" w="sm" len="sm"/>
            <a:tailEnd type="none" w="sm" len="sm"/>
          </a:ln>
          <a:effectLst/>
        </p:spPr>
        <p:txBody>
          <a:bodyPr wrap="none">
            <a:spAutoFit/>
          </a:bodyPr>
          <a:lstStyle/>
          <a:p>
            <a:pPr>
              <a:spcBef>
                <a:spcPct val="0"/>
              </a:spcBef>
              <a:defRPr/>
            </a:pPr>
            <a:r>
              <a:rPr lang="en-US" sz="2000" b="1">
                <a:effectLst>
                  <a:outerShdw blurRad="38100" dist="38100" dir="2700000" algn="tl">
                    <a:srgbClr val="C0C0C0"/>
                  </a:outerShdw>
                </a:effectLst>
              </a:rPr>
              <a:t>Make it into a cube</a:t>
            </a:r>
          </a:p>
        </p:txBody>
      </p:sp>
      <p:sp>
        <p:nvSpPr>
          <p:cNvPr id="7200" name="Text Box 123"/>
          <p:cNvSpPr txBox="1">
            <a:spLocks noChangeArrowheads="1"/>
          </p:cNvSpPr>
          <p:nvPr/>
        </p:nvSpPr>
        <p:spPr bwMode="auto">
          <a:xfrm>
            <a:off x="381000" y="2209800"/>
            <a:ext cx="3155950" cy="366713"/>
          </a:xfrm>
          <a:prstGeom prst="rect">
            <a:avLst/>
          </a:prstGeom>
          <a:noFill/>
          <a:ln w="9525">
            <a:noFill/>
            <a:miter lim="800000"/>
            <a:headEnd/>
            <a:tailEnd/>
          </a:ln>
        </p:spPr>
        <p:txBody>
          <a:bodyPr wrap="none">
            <a:spAutoFit/>
          </a:bodyPr>
          <a:lstStyle/>
          <a:p>
            <a:pPr eaLnBrk="0" hangingPunct="0">
              <a:spcBef>
                <a:spcPct val="0"/>
              </a:spcBef>
            </a:pPr>
            <a:r>
              <a:rPr lang="en-US" sz="1800" b="1">
                <a:solidFill>
                  <a:srgbClr val="CC0000"/>
                </a:solidFill>
              </a:rPr>
              <a:t>Data are organized by rows</a:t>
            </a:r>
          </a:p>
        </p:txBody>
      </p:sp>
      <p:sp>
        <p:nvSpPr>
          <p:cNvPr id="7201" name="Text Box 124"/>
          <p:cNvSpPr txBox="1">
            <a:spLocks noChangeArrowheads="1"/>
          </p:cNvSpPr>
          <p:nvPr/>
        </p:nvSpPr>
        <p:spPr bwMode="auto">
          <a:xfrm>
            <a:off x="5099050" y="2286000"/>
            <a:ext cx="4044950" cy="366713"/>
          </a:xfrm>
          <a:prstGeom prst="rect">
            <a:avLst/>
          </a:prstGeom>
          <a:noFill/>
          <a:ln w="9525">
            <a:noFill/>
            <a:miter lim="800000"/>
            <a:headEnd/>
            <a:tailEnd/>
          </a:ln>
        </p:spPr>
        <p:txBody>
          <a:bodyPr wrap="none">
            <a:spAutoFit/>
          </a:bodyPr>
          <a:lstStyle/>
          <a:p>
            <a:pPr eaLnBrk="0" hangingPunct="0">
              <a:spcBef>
                <a:spcPct val="0"/>
              </a:spcBef>
            </a:pPr>
            <a:r>
              <a:rPr lang="en-US" sz="1800" b="1">
                <a:solidFill>
                  <a:srgbClr val="CC0000"/>
                </a:solidFill>
              </a:rPr>
              <a:t>Data are organized by intersections</a:t>
            </a:r>
          </a:p>
        </p:txBody>
      </p:sp>
      <p:graphicFrame>
        <p:nvGraphicFramePr>
          <p:cNvPr id="202909" name="Group 157"/>
          <p:cNvGraphicFramePr>
            <a:graphicFrameLocks noGrp="1"/>
          </p:cNvGraphicFramePr>
          <p:nvPr/>
        </p:nvGraphicFramePr>
        <p:xfrm>
          <a:off x="4572000" y="3276600"/>
          <a:ext cx="4170363" cy="2344739"/>
        </p:xfrm>
        <a:graphic>
          <a:graphicData uri="http://schemas.openxmlformats.org/drawingml/2006/table">
            <a:tbl>
              <a:tblPr/>
              <a:tblGrid>
                <a:gridCol w="1549400">
                  <a:extLst>
                    <a:ext uri="{9D8B030D-6E8A-4147-A177-3AD203B41FA5}">
                      <a16:colId xmlns:a16="http://schemas.microsoft.com/office/drawing/2014/main" val="20000"/>
                    </a:ext>
                  </a:extLst>
                </a:gridCol>
                <a:gridCol w="806450">
                  <a:extLst>
                    <a:ext uri="{9D8B030D-6E8A-4147-A177-3AD203B41FA5}">
                      <a16:colId xmlns:a16="http://schemas.microsoft.com/office/drawing/2014/main" val="20001"/>
                    </a:ext>
                  </a:extLst>
                </a:gridCol>
                <a:gridCol w="935038">
                  <a:extLst>
                    <a:ext uri="{9D8B030D-6E8A-4147-A177-3AD203B41FA5}">
                      <a16:colId xmlns:a16="http://schemas.microsoft.com/office/drawing/2014/main" val="20002"/>
                    </a:ext>
                  </a:extLst>
                </a:gridCol>
                <a:gridCol w="879475">
                  <a:extLst>
                    <a:ext uri="{9D8B030D-6E8A-4147-A177-3AD203B41FA5}">
                      <a16:colId xmlns:a16="http://schemas.microsoft.com/office/drawing/2014/main" val="20003"/>
                    </a:ext>
                  </a:extLst>
                </a:gridCol>
              </a:tblGrid>
              <a:tr h="592138">
                <a:tc>
                  <a:txBody>
                    <a:bodyPr/>
                    <a:lstStyle/>
                    <a:p>
                      <a:pPr marL="0" marR="0" lvl="0" indent="0" algn="l" defTabSz="457200" rtl="0" eaLnBrk="1" fontAlgn="base" latinLnBrk="0" hangingPunct="1">
                        <a:lnSpc>
                          <a:spcPct val="90000"/>
                        </a:lnSpc>
                        <a:spcBef>
                          <a:spcPct val="0"/>
                        </a:spcBef>
                        <a:spcAft>
                          <a:spcPct val="30000"/>
                        </a:spcAft>
                        <a:buClr>
                          <a:schemeClr val="tx1"/>
                        </a:buClr>
                        <a:buSzTx/>
                        <a:buFont typeface="Wingdings" pitchFamily="2" charset="2"/>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East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West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38163">
                <a:tc>
                  <a:txBody>
                    <a:bodyPr/>
                    <a:lstStyle/>
                    <a:p>
                      <a:pPr marL="0" marR="0" lvl="0" indent="0" algn="l"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Donut</a:t>
                      </a:r>
                      <a:endParaRPr kumimoji="0" lang="en-U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536575">
                <a:tc>
                  <a:txBody>
                    <a:bodyPr/>
                    <a:lstStyle/>
                    <a:p>
                      <a:pPr marL="0" marR="0" lvl="0" indent="0" algn="l"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Milk</a:t>
                      </a:r>
                      <a:endParaRPr kumimoji="0" lang="en-U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677863">
                <a:tc>
                  <a:txBody>
                    <a:bodyPr/>
                    <a:lstStyle/>
                    <a:p>
                      <a:pPr marL="0" marR="0" lvl="0" indent="0" algn="l"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Total</a:t>
                      </a:r>
                      <a:endParaRPr kumimoji="0" lang="en-U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r"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r" defTabSz="457200" rtl="0" eaLnBrk="1" fontAlgn="base" latinLnBrk="0" hangingPunct="1">
                        <a:lnSpc>
                          <a:spcPct val="90000"/>
                        </a:lnSpc>
                        <a:spcBef>
                          <a:spcPct val="0"/>
                        </a:spcBef>
                        <a:spcAft>
                          <a:spcPct val="30000"/>
                        </a:spcAft>
                        <a:buClr>
                          <a:schemeClr val="tx1"/>
                        </a:buClr>
                        <a:buSzTx/>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bl>
          </a:graphicData>
        </a:graphic>
      </p:graphicFrame>
      <p:sp>
        <p:nvSpPr>
          <p:cNvPr id="202910" name="Text Box 158"/>
          <p:cNvSpPr txBox="1">
            <a:spLocks noChangeArrowheads="1"/>
          </p:cNvSpPr>
          <p:nvPr/>
        </p:nvSpPr>
        <p:spPr bwMode="auto">
          <a:xfrm>
            <a:off x="4343400" y="5715000"/>
            <a:ext cx="1665288" cy="396875"/>
          </a:xfrm>
          <a:prstGeom prst="rect">
            <a:avLst/>
          </a:prstGeom>
          <a:noFill/>
          <a:ln w="12700">
            <a:noFill/>
            <a:miter lim="800000"/>
            <a:headEnd type="none" w="sm" len="sm"/>
            <a:tailEnd type="none" w="sm" len="sm"/>
          </a:ln>
          <a:effectLst/>
        </p:spPr>
        <p:txBody>
          <a:bodyPr wrap="none">
            <a:spAutoFit/>
          </a:bodyPr>
          <a:lstStyle/>
          <a:p>
            <a:pPr>
              <a:spcBef>
                <a:spcPct val="0"/>
              </a:spcBef>
              <a:defRPr/>
            </a:pPr>
            <a:r>
              <a:rPr lang="en-US" sz="2000" b="1">
                <a:effectLst>
                  <a:outerShdw blurRad="38100" dist="38100" dir="2700000" algn="tl">
                    <a:srgbClr val="C0C0C0"/>
                  </a:outerShdw>
                </a:effectLst>
              </a:rPr>
              <a:t>Product dim</a:t>
            </a:r>
          </a:p>
        </p:txBody>
      </p:sp>
      <p:sp>
        <p:nvSpPr>
          <p:cNvPr id="202911" name="Text Box 159"/>
          <p:cNvSpPr txBox="1">
            <a:spLocks noChangeArrowheads="1"/>
          </p:cNvSpPr>
          <p:nvPr/>
        </p:nvSpPr>
        <p:spPr bwMode="auto">
          <a:xfrm>
            <a:off x="6172200" y="2743200"/>
            <a:ext cx="1566863" cy="396875"/>
          </a:xfrm>
          <a:prstGeom prst="rect">
            <a:avLst/>
          </a:prstGeom>
          <a:noFill/>
          <a:ln w="12700">
            <a:noFill/>
            <a:miter lim="800000"/>
            <a:headEnd type="none" w="sm" len="sm"/>
            <a:tailEnd type="none" w="sm" len="sm"/>
          </a:ln>
          <a:effectLst/>
        </p:spPr>
        <p:txBody>
          <a:bodyPr wrap="none">
            <a:spAutoFit/>
          </a:bodyPr>
          <a:lstStyle/>
          <a:p>
            <a:pPr>
              <a:spcBef>
                <a:spcPct val="0"/>
              </a:spcBef>
              <a:defRPr/>
            </a:pPr>
            <a:r>
              <a:rPr lang="en-US" sz="2000" b="1">
                <a:effectLst>
                  <a:outerShdw blurRad="38100" dist="38100" dir="2700000" algn="tl">
                    <a:srgbClr val="C0C0C0"/>
                  </a:outerShdw>
                </a:effectLst>
              </a:rPr>
              <a:t>Region dim</a:t>
            </a:r>
          </a:p>
        </p:txBody>
      </p:sp>
      <p:sp>
        <p:nvSpPr>
          <p:cNvPr id="202913" name="Text Box 161"/>
          <p:cNvSpPr txBox="1">
            <a:spLocks noChangeArrowheads="1"/>
          </p:cNvSpPr>
          <p:nvPr/>
        </p:nvSpPr>
        <p:spPr bwMode="auto">
          <a:xfrm>
            <a:off x="609600" y="2743200"/>
            <a:ext cx="1981200" cy="396875"/>
          </a:xfrm>
          <a:prstGeom prst="rect">
            <a:avLst/>
          </a:prstGeom>
          <a:noFill/>
          <a:ln w="12700">
            <a:noFill/>
            <a:miter lim="800000"/>
            <a:headEnd type="none" w="sm" len="sm"/>
            <a:tailEnd type="none" w="sm" len="sm"/>
          </a:ln>
          <a:effectLst/>
        </p:spPr>
        <p:txBody>
          <a:bodyPr>
            <a:spAutoFit/>
          </a:bodyPr>
          <a:lstStyle/>
          <a:p>
            <a:pPr>
              <a:spcBef>
                <a:spcPct val="0"/>
              </a:spcBef>
              <a:defRPr/>
            </a:pPr>
            <a:r>
              <a:rPr lang="en-US" sz="2000" b="1">
                <a:effectLst>
                  <a:outerShdw blurRad="38100" dist="38100" dir="2700000" algn="tl">
                    <a:srgbClr val="C0C0C0"/>
                  </a:outerShdw>
                </a:effectLst>
              </a:rPr>
              <a:t>Sales table</a:t>
            </a:r>
          </a:p>
        </p:txBody>
      </p:sp>
      <p:sp>
        <p:nvSpPr>
          <p:cNvPr id="7" name="Right Arrow 6"/>
          <p:cNvSpPr/>
          <p:nvPr/>
        </p:nvSpPr>
        <p:spPr bwMode="auto">
          <a:xfrm rot="1712200">
            <a:off x="3810000" y="2286000"/>
            <a:ext cx="1806575" cy="773113"/>
          </a:xfrm>
          <a:prstGeom prst="rightArrow">
            <a:avLst>
              <a:gd name="adj1" fmla="val 62061"/>
              <a:gd name="adj2" fmla="val 89956"/>
            </a:avLst>
          </a:prstGeom>
          <a:gradFill>
            <a:gsLst>
              <a:gs pos="0">
                <a:schemeClr val="bg1">
                  <a:lumMod val="50000"/>
                </a:schemeClr>
              </a:gs>
              <a:gs pos="53000">
                <a:srgbClr val="D4DEFF"/>
              </a:gs>
              <a:gs pos="83000">
                <a:srgbClr val="D4DEFF"/>
              </a:gs>
              <a:gs pos="100000">
                <a:srgbClr val="96AB94"/>
              </a:gs>
            </a:gsLst>
            <a:lin ang="5400000" scaled="0"/>
          </a:gradFill>
          <a:ln>
            <a:noFill/>
            <a:headEnd type="none" w="med" len="med"/>
            <a:tailEnd type="none" w="med" len="med"/>
          </a:ln>
          <a:effectLst>
            <a:outerShdw blurRad="215900" sx="102000" sy="102000" algn="ctr" rotWithShape="0">
              <a:prstClr val="black">
                <a:alpha val="59000"/>
              </a:prstClr>
            </a:outerShdw>
          </a:effectLst>
        </p:spPr>
        <p:style>
          <a:lnRef idx="1">
            <a:schemeClr val="accent2"/>
          </a:lnRef>
          <a:fillRef idx="2">
            <a:schemeClr val="accent2"/>
          </a:fillRef>
          <a:effectRef idx="1">
            <a:schemeClr val="accent2"/>
          </a:effectRef>
          <a:fontRef idx="minor">
            <a:schemeClr val="dk1"/>
          </a:fontRef>
        </p:style>
        <p:txBody>
          <a:bodyPr anchor="ctr"/>
          <a:lstStyle/>
          <a:p>
            <a:pPr>
              <a:spcBef>
                <a:spcPct val="0"/>
              </a:spcBef>
              <a:defRPr/>
            </a:pPr>
            <a:endParaRPr lang="en-US" sz="1800" b="1" dirty="0">
              <a:solidFill>
                <a:schemeClr val="bg1"/>
              </a:solidFill>
              <a:latin typeface="Arial" charset="0"/>
            </a:endParaRPr>
          </a:p>
        </p:txBody>
      </p:sp>
    </p:spTree>
    <p:extLst>
      <p:ext uri="{BB962C8B-B14F-4D97-AF65-F5344CB8AC3E}">
        <p14:creationId xmlns:p14="http://schemas.microsoft.com/office/powerpoint/2010/main" val="100442862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a:noFill/>
        </p:spPr>
        <p:txBody>
          <a:bodyPr/>
          <a:lstStyle/>
          <a:p>
            <a:fld id="{24449050-CA38-48F0-AEF6-B570AE942248}" type="slidenum">
              <a:rPr lang="en-US">
                <a:latin typeface="Arial" charset="0"/>
              </a:rPr>
              <a:pPr/>
              <a:t>7</a:t>
            </a:fld>
            <a:endParaRPr lang="en-US">
              <a:latin typeface="Arial" charset="0"/>
            </a:endParaRPr>
          </a:p>
        </p:txBody>
      </p:sp>
      <p:sp>
        <p:nvSpPr>
          <p:cNvPr id="550923" name="Rectangle 11"/>
          <p:cNvSpPr>
            <a:spLocks noChangeArrowheads="1"/>
          </p:cNvSpPr>
          <p:nvPr/>
        </p:nvSpPr>
        <p:spPr bwMode="invGray">
          <a:xfrm>
            <a:off x="2743200" y="5410200"/>
            <a:ext cx="2971800" cy="1219200"/>
          </a:xfrm>
          <a:prstGeom prst="rect">
            <a:avLst/>
          </a:prstGeom>
          <a:gradFill rotWithShape="0">
            <a:gsLst>
              <a:gs pos="0">
                <a:srgbClr val="00CC99">
                  <a:gamma/>
                  <a:tint val="0"/>
                  <a:invGamma/>
                </a:srgbClr>
              </a:gs>
              <a:gs pos="100000">
                <a:srgbClr val="00CC99"/>
              </a:gs>
            </a:gsLst>
            <a:lin ang="18900000" scaled="1"/>
          </a:gradFill>
          <a:ln w="3175">
            <a:solidFill>
              <a:srgbClr val="006666"/>
            </a:solidFill>
            <a:miter lim="800000"/>
            <a:headEnd/>
            <a:tailEnd/>
          </a:ln>
          <a:effectLst>
            <a:outerShdw dist="107763" dir="2700000" algn="ctr" rotWithShape="0">
              <a:schemeClr val="folHlink"/>
            </a:outerShdw>
          </a:effectLst>
        </p:spPr>
        <p:txBody>
          <a:bodyPr wrap="none" lIns="92075" tIns="46038" rIns="92075" bIns="46038" anchor="ctr"/>
          <a:lstStyle/>
          <a:p>
            <a:pPr>
              <a:defRPr/>
            </a:pPr>
            <a:endParaRPr lang="en-US">
              <a:latin typeface="Arial" pitchFamily="34" charset="0"/>
            </a:endParaRPr>
          </a:p>
        </p:txBody>
      </p:sp>
      <p:sp>
        <p:nvSpPr>
          <p:cNvPr id="550915" name="Rectangle 3"/>
          <p:cNvSpPr>
            <a:spLocks noChangeArrowheads="1"/>
          </p:cNvSpPr>
          <p:nvPr/>
        </p:nvSpPr>
        <p:spPr bwMode="invGray">
          <a:xfrm>
            <a:off x="6019800" y="1447800"/>
            <a:ext cx="2514600" cy="3352800"/>
          </a:xfrm>
          <a:prstGeom prst="rect">
            <a:avLst/>
          </a:prstGeom>
          <a:gradFill rotWithShape="0">
            <a:gsLst>
              <a:gs pos="0">
                <a:srgbClr val="00CC99">
                  <a:gamma/>
                  <a:tint val="0"/>
                  <a:invGamma/>
                </a:srgbClr>
              </a:gs>
              <a:gs pos="100000">
                <a:srgbClr val="00CC99"/>
              </a:gs>
            </a:gsLst>
            <a:lin ang="18900000" scaled="1"/>
          </a:gradFill>
          <a:ln w="3175">
            <a:solidFill>
              <a:srgbClr val="006666"/>
            </a:solidFill>
            <a:miter lim="800000"/>
            <a:headEnd/>
            <a:tailEnd/>
          </a:ln>
          <a:effectLst>
            <a:outerShdw dist="107763" dir="2700000" algn="ctr" rotWithShape="0">
              <a:schemeClr val="folHlink"/>
            </a:outerShdw>
          </a:effectLst>
        </p:spPr>
        <p:txBody>
          <a:bodyPr wrap="none" lIns="92075" tIns="46038" rIns="92075" bIns="46038" anchor="ctr"/>
          <a:lstStyle/>
          <a:p>
            <a:pPr>
              <a:defRPr/>
            </a:pPr>
            <a:endParaRPr lang="en-US">
              <a:latin typeface="Arial" pitchFamily="34" charset="0"/>
            </a:endParaRPr>
          </a:p>
        </p:txBody>
      </p:sp>
      <p:sp>
        <p:nvSpPr>
          <p:cNvPr id="21509" name="Rectangle 4"/>
          <p:cNvSpPr>
            <a:spLocks noChangeArrowheads="1"/>
          </p:cNvSpPr>
          <p:nvPr/>
        </p:nvSpPr>
        <p:spPr bwMode="auto">
          <a:xfrm>
            <a:off x="7620000" y="1419225"/>
            <a:ext cx="952500" cy="485775"/>
          </a:xfrm>
          <a:prstGeom prst="rect">
            <a:avLst/>
          </a:prstGeom>
          <a:noFill/>
          <a:ln w="12700">
            <a:noFill/>
            <a:miter lim="800000"/>
            <a:headEnd/>
            <a:tailEnd/>
          </a:ln>
        </p:spPr>
        <p:txBody>
          <a:bodyPr wrap="none" lIns="90488" tIns="44450" rIns="90488" bIns="44450">
            <a:spAutoFit/>
          </a:bodyPr>
          <a:lstStyle/>
          <a:p>
            <a:pPr eaLnBrk="0" hangingPunct="0"/>
            <a:r>
              <a:rPr lang="en-US" sz="2600" b="1" i="1">
                <a:solidFill>
                  <a:srgbClr val="111111"/>
                </a:solidFill>
              </a:rPr>
              <a:t>Time</a:t>
            </a:r>
          </a:p>
        </p:txBody>
      </p:sp>
      <p:sp>
        <p:nvSpPr>
          <p:cNvPr id="21510" name="Rectangle 5"/>
          <p:cNvSpPr>
            <a:spLocks noChangeArrowheads="1"/>
          </p:cNvSpPr>
          <p:nvPr/>
        </p:nvSpPr>
        <p:spPr bwMode="auto">
          <a:xfrm>
            <a:off x="6153150" y="1676400"/>
            <a:ext cx="1350963" cy="454025"/>
          </a:xfrm>
          <a:prstGeom prst="rect">
            <a:avLst/>
          </a:prstGeom>
          <a:noFill/>
          <a:ln w="12700">
            <a:noFill/>
            <a:miter lim="800000"/>
            <a:headEnd/>
            <a:tailEnd/>
          </a:ln>
        </p:spPr>
        <p:txBody>
          <a:bodyPr wrap="none" lIns="90488" tIns="44450" rIns="90488" bIns="44450">
            <a:spAutoFit/>
          </a:bodyPr>
          <a:lstStyle/>
          <a:p>
            <a:pPr eaLnBrk="0" hangingPunct="0">
              <a:spcBef>
                <a:spcPct val="20000"/>
              </a:spcBef>
            </a:pPr>
            <a:r>
              <a:rPr lang="en-US" b="1">
                <a:solidFill>
                  <a:srgbClr val="111111"/>
                </a:solidFill>
              </a:rPr>
              <a:t>January</a:t>
            </a:r>
          </a:p>
        </p:txBody>
      </p:sp>
      <p:sp>
        <p:nvSpPr>
          <p:cNvPr id="21511" name="Rectangle 6"/>
          <p:cNvSpPr>
            <a:spLocks noChangeArrowheads="1"/>
          </p:cNvSpPr>
          <p:nvPr/>
        </p:nvSpPr>
        <p:spPr bwMode="auto">
          <a:xfrm>
            <a:off x="6153150" y="3505200"/>
            <a:ext cx="874713" cy="454025"/>
          </a:xfrm>
          <a:prstGeom prst="rect">
            <a:avLst/>
          </a:prstGeom>
          <a:noFill/>
          <a:ln w="12700">
            <a:noFill/>
            <a:miter lim="800000"/>
            <a:headEnd/>
            <a:tailEnd/>
          </a:ln>
        </p:spPr>
        <p:txBody>
          <a:bodyPr wrap="none" lIns="90488" tIns="44450" rIns="90488" bIns="44450">
            <a:spAutoFit/>
          </a:bodyPr>
          <a:lstStyle/>
          <a:p>
            <a:pPr eaLnBrk="0" hangingPunct="0">
              <a:spcBef>
                <a:spcPct val="20000"/>
              </a:spcBef>
            </a:pPr>
            <a:r>
              <a:rPr lang="en-US" b="1">
                <a:solidFill>
                  <a:srgbClr val="111111"/>
                </a:solidFill>
              </a:rPr>
              <a:t>April</a:t>
            </a:r>
          </a:p>
        </p:txBody>
      </p:sp>
      <p:sp>
        <p:nvSpPr>
          <p:cNvPr id="21512" name="Rectangle 7"/>
          <p:cNvSpPr>
            <a:spLocks noChangeArrowheads="1"/>
          </p:cNvSpPr>
          <p:nvPr/>
        </p:nvSpPr>
        <p:spPr bwMode="auto">
          <a:xfrm>
            <a:off x="6153150" y="2895600"/>
            <a:ext cx="1079500" cy="454025"/>
          </a:xfrm>
          <a:prstGeom prst="rect">
            <a:avLst/>
          </a:prstGeom>
          <a:noFill/>
          <a:ln w="12700">
            <a:noFill/>
            <a:miter lim="800000"/>
            <a:headEnd/>
            <a:tailEnd/>
          </a:ln>
        </p:spPr>
        <p:txBody>
          <a:bodyPr wrap="none" lIns="90488" tIns="44450" rIns="90488" bIns="44450">
            <a:spAutoFit/>
          </a:bodyPr>
          <a:lstStyle/>
          <a:p>
            <a:pPr eaLnBrk="0" hangingPunct="0">
              <a:spcBef>
                <a:spcPct val="20000"/>
              </a:spcBef>
            </a:pPr>
            <a:r>
              <a:rPr lang="en-US" b="1">
                <a:solidFill>
                  <a:srgbClr val="111111"/>
                </a:solidFill>
              </a:rPr>
              <a:t>March</a:t>
            </a:r>
          </a:p>
        </p:txBody>
      </p:sp>
      <p:sp>
        <p:nvSpPr>
          <p:cNvPr id="21513" name="Rectangle 8"/>
          <p:cNvSpPr>
            <a:spLocks noChangeArrowheads="1"/>
          </p:cNvSpPr>
          <p:nvPr/>
        </p:nvSpPr>
        <p:spPr bwMode="auto">
          <a:xfrm>
            <a:off x="6153150" y="2286000"/>
            <a:ext cx="1485900" cy="454025"/>
          </a:xfrm>
          <a:prstGeom prst="rect">
            <a:avLst/>
          </a:prstGeom>
          <a:noFill/>
          <a:ln w="12700">
            <a:noFill/>
            <a:miter lim="800000"/>
            <a:headEnd/>
            <a:tailEnd/>
          </a:ln>
        </p:spPr>
        <p:txBody>
          <a:bodyPr wrap="none" lIns="90488" tIns="44450" rIns="90488" bIns="44450">
            <a:spAutoFit/>
          </a:bodyPr>
          <a:lstStyle/>
          <a:p>
            <a:pPr eaLnBrk="0" hangingPunct="0">
              <a:spcBef>
                <a:spcPct val="20000"/>
              </a:spcBef>
            </a:pPr>
            <a:r>
              <a:rPr lang="en-US" b="1">
                <a:solidFill>
                  <a:srgbClr val="111111"/>
                </a:solidFill>
              </a:rPr>
              <a:t>February</a:t>
            </a:r>
          </a:p>
        </p:txBody>
      </p:sp>
      <p:sp>
        <p:nvSpPr>
          <p:cNvPr id="21514" name="Rectangle 9"/>
          <p:cNvSpPr>
            <a:spLocks noChangeArrowheads="1"/>
          </p:cNvSpPr>
          <p:nvPr/>
        </p:nvSpPr>
        <p:spPr bwMode="auto">
          <a:xfrm>
            <a:off x="6153150" y="4114800"/>
            <a:ext cx="774700" cy="454025"/>
          </a:xfrm>
          <a:prstGeom prst="rect">
            <a:avLst/>
          </a:prstGeom>
          <a:noFill/>
          <a:ln w="12700">
            <a:noFill/>
            <a:miter lim="800000"/>
            <a:headEnd/>
            <a:tailEnd/>
          </a:ln>
        </p:spPr>
        <p:txBody>
          <a:bodyPr wrap="none" lIns="90488" tIns="44450" rIns="90488" bIns="44450">
            <a:spAutoFit/>
          </a:bodyPr>
          <a:lstStyle/>
          <a:p>
            <a:pPr eaLnBrk="0" hangingPunct="0">
              <a:spcBef>
                <a:spcPct val="20000"/>
              </a:spcBef>
            </a:pPr>
            <a:r>
              <a:rPr lang="en-US" b="1">
                <a:solidFill>
                  <a:srgbClr val="111111"/>
                </a:solidFill>
              </a:rPr>
              <a:t>May</a:t>
            </a:r>
          </a:p>
        </p:txBody>
      </p:sp>
      <p:sp>
        <p:nvSpPr>
          <p:cNvPr id="550922" name="Rectangle 10"/>
          <p:cNvSpPr>
            <a:spLocks noChangeArrowheads="1"/>
          </p:cNvSpPr>
          <p:nvPr/>
        </p:nvSpPr>
        <p:spPr bwMode="auto">
          <a:xfrm>
            <a:off x="6153150" y="2286000"/>
            <a:ext cx="1498600" cy="466725"/>
          </a:xfrm>
          <a:prstGeom prst="rect">
            <a:avLst/>
          </a:prstGeom>
          <a:solidFill>
            <a:srgbClr val="D4D399"/>
          </a:solidFill>
          <a:ln w="12700">
            <a:solidFill>
              <a:schemeClr val="bg2"/>
            </a:solidFill>
            <a:miter lim="800000"/>
            <a:headEnd/>
            <a:tailEnd/>
          </a:ln>
          <a:effectLst>
            <a:outerShdw dist="107763" dir="2700000" algn="ctr" rotWithShape="0">
              <a:schemeClr val="folHlink"/>
            </a:outerShdw>
          </a:effectLst>
        </p:spPr>
        <p:txBody>
          <a:bodyPr wrap="none" lIns="90488" tIns="44450" rIns="90488" bIns="44450">
            <a:spAutoFit/>
          </a:bodyPr>
          <a:lstStyle/>
          <a:p>
            <a:pPr eaLnBrk="0" hangingPunct="0">
              <a:spcBef>
                <a:spcPct val="20000"/>
              </a:spcBef>
              <a:defRPr/>
            </a:pPr>
            <a:r>
              <a:rPr lang="en-US" b="1">
                <a:solidFill>
                  <a:srgbClr val="111111"/>
                </a:solidFill>
                <a:latin typeface="Arial" pitchFamily="34" charset="0"/>
              </a:rPr>
              <a:t>February</a:t>
            </a:r>
          </a:p>
        </p:txBody>
      </p:sp>
      <p:sp>
        <p:nvSpPr>
          <p:cNvPr id="21516" name="Rectangle 12"/>
          <p:cNvSpPr>
            <a:spLocks noChangeArrowheads="1"/>
          </p:cNvSpPr>
          <p:nvPr/>
        </p:nvSpPr>
        <p:spPr bwMode="auto">
          <a:xfrm>
            <a:off x="4724400" y="5572125"/>
            <a:ext cx="977900" cy="454025"/>
          </a:xfrm>
          <a:prstGeom prst="rect">
            <a:avLst/>
          </a:prstGeom>
          <a:noFill/>
          <a:ln w="12700">
            <a:noFill/>
            <a:miter lim="800000"/>
            <a:headEnd/>
            <a:tailEnd/>
          </a:ln>
        </p:spPr>
        <p:txBody>
          <a:bodyPr wrap="none" lIns="90488" tIns="44450" rIns="90488" bIns="44450">
            <a:spAutoFit/>
          </a:bodyPr>
          <a:lstStyle/>
          <a:p>
            <a:pPr eaLnBrk="0" hangingPunct="0">
              <a:tabLst>
                <a:tab pos="628650" algn="l"/>
                <a:tab pos="1314450" algn="l"/>
                <a:tab pos="2000250" algn="l"/>
                <a:tab pos="2628900" algn="l"/>
              </a:tabLst>
            </a:pPr>
            <a:r>
              <a:rPr lang="en-US" b="1">
                <a:solidFill>
                  <a:srgbClr val="111111"/>
                </a:solidFill>
              </a:rPr>
              <a:t>Sales</a:t>
            </a:r>
          </a:p>
        </p:txBody>
      </p:sp>
      <p:sp>
        <p:nvSpPr>
          <p:cNvPr id="21518" name="Text Box 14"/>
          <p:cNvSpPr txBox="1">
            <a:spLocks noChangeArrowheads="1"/>
          </p:cNvSpPr>
          <p:nvPr/>
        </p:nvSpPr>
        <p:spPr bwMode="auto">
          <a:xfrm>
            <a:off x="2711450" y="5876925"/>
            <a:ext cx="692150" cy="457200"/>
          </a:xfrm>
          <a:prstGeom prst="rect">
            <a:avLst/>
          </a:prstGeom>
          <a:noFill/>
          <a:ln w="12700">
            <a:noFill/>
            <a:miter lim="800000"/>
            <a:headEnd/>
            <a:tailEnd/>
          </a:ln>
        </p:spPr>
        <p:txBody>
          <a:bodyPr wrap="none">
            <a:spAutoFit/>
          </a:bodyPr>
          <a:lstStyle/>
          <a:p>
            <a:pPr eaLnBrk="0" hangingPunct="0"/>
            <a:r>
              <a:rPr lang="en-US" b="1">
                <a:solidFill>
                  <a:srgbClr val="111111"/>
                </a:solidFill>
              </a:rPr>
              <a:t>Qty</a:t>
            </a:r>
          </a:p>
        </p:txBody>
      </p:sp>
      <p:sp>
        <p:nvSpPr>
          <p:cNvPr id="21519" name="Text Box 15"/>
          <p:cNvSpPr txBox="1">
            <a:spLocks noChangeArrowheads="1"/>
          </p:cNvSpPr>
          <p:nvPr/>
        </p:nvSpPr>
        <p:spPr bwMode="auto">
          <a:xfrm>
            <a:off x="3200400" y="5575300"/>
            <a:ext cx="1233488" cy="457200"/>
          </a:xfrm>
          <a:prstGeom prst="rect">
            <a:avLst/>
          </a:prstGeom>
          <a:noFill/>
          <a:ln w="12700">
            <a:noFill/>
            <a:miter lim="800000"/>
            <a:headEnd/>
            <a:tailEnd/>
          </a:ln>
        </p:spPr>
        <p:txBody>
          <a:bodyPr wrap="none">
            <a:spAutoFit/>
          </a:bodyPr>
          <a:lstStyle/>
          <a:p>
            <a:pPr eaLnBrk="0" hangingPunct="0"/>
            <a:r>
              <a:rPr lang="en-US" b="1">
                <a:solidFill>
                  <a:srgbClr val="111111"/>
                </a:solidFill>
              </a:rPr>
              <a:t>Budget</a:t>
            </a:r>
          </a:p>
        </p:txBody>
      </p:sp>
      <p:sp>
        <p:nvSpPr>
          <p:cNvPr id="21520" name="Text Box 16"/>
          <p:cNvSpPr txBox="1">
            <a:spLocks noChangeArrowheads="1"/>
          </p:cNvSpPr>
          <p:nvPr/>
        </p:nvSpPr>
        <p:spPr bwMode="auto">
          <a:xfrm>
            <a:off x="4090988" y="5876925"/>
            <a:ext cx="862012" cy="457200"/>
          </a:xfrm>
          <a:prstGeom prst="rect">
            <a:avLst/>
          </a:prstGeom>
          <a:noFill/>
          <a:ln w="12700">
            <a:noFill/>
            <a:miter lim="800000"/>
            <a:headEnd/>
            <a:tailEnd/>
          </a:ln>
        </p:spPr>
        <p:txBody>
          <a:bodyPr wrap="none">
            <a:spAutoFit/>
          </a:bodyPr>
          <a:lstStyle/>
          <a:p>
            <a:pPr eaLnBrk="0" hangingPunct="0"/>
            <a:r>
              <a:rPr lang="en-US" b="1">
                <a:solidFill>
                  <a:srgbClr val="111111"/>
                </a:solidFill>
              </a:rPr>
              <a:t>Cost</a:t>
            </a:r>
          </a:p>
        </p:txBody>
      </p:sp>
      <p:sp>
        <p:nvSpPr>
          <p:cNvPr id="550930" name="Rectangle 18"/>
          <p:cNvSpPr>
            <a:spLocks noChangeArrowheads="1"/>
          </p:cNvSpPr>
          <p:nvPr/>
        </p:nvSpPr>
        <p:spPr bwMode="invGray">
          <a:xfrm>
            <a:off x="152400" y="1295400"/>
            <a:ext cx="3124200" cy="1600200"/>
          </a:xfrm>
          <a:prstGeom prst="rect">
            <a:avLst/>
          </a:prstGeom>
          <a:gradFill rotWithShape="0">
            <a:gsLst>
              <a:gs pos="0">
                <a:srgbClr val="00CC99">
                  <a:gamma/>
                  <a:tint val="0"/>
                  <a:invGamma/>
                </a:srgbClr>
              </a:gs>
              <a:gs pos="100000">
                <a:srgbClr val="00CC99"/>
              </a:gs>
            </a:gsLst>
            <a:lin ang="18900000" scaled="1"/>
          </a:gradFill>
          <a:ln w="3175">
            <a:solidFill>
              <a:srgbClr val="006666"/>
            </a:solidFill>
            <a:miter lim="800000"/>
            <a:headEnd/>
            <a:tailEnd/>
          </a:ln>
          <a:effectLst>
            <a:outerShdw dist="107763" dir="2700000" algn="ctr" rotWithShape="0">
              <a:schemeClr val="folHlink"/>
            </a:outerShdw>
          </a:effectLst>
        </p:spPr>
        <p:txBody>
          <a:bodyPr wrap="none" lIns="92075" tIns="46038" rIns="92075" bIns="46038" anchor="ctr"/>
          <a:lstStyle/>
          <a:p>
            <a:pPr>
              <a:defRPr/>
            </a:pPr>
            <a:endParaRPr lang="en-US">
              <a:latin typeface="Arial" pitchFamily="34" charset="0"/>
            </a:endParaRPr>
          </a:p>
        </p:txBody>
      </p:sp>
      <p:sp>
        <p:nvSpPr>
          <p:cNvPr id="21522" name="Rectangle 19"/>
          <p:cNvSpPr>
            <a:spLocks noChangeArrowheads="1"/>
          </p:cNvSpPr>
          <p:nvPr/>
        </p:nvSpPr>
        <p:spPr bwMode="auto">
          <a:xfrm>
            <a:off x="130175" y="1236663"/>
            <a:ext cx="1546225" cy="515937"/>
          </a:xfrm>
          <a:prstGeom prst="rect">
            <a:avLst/>
          </a:prstGeom>
          <a:noFill/>
          <a:ln w="12700">
            <a:noFill/>
            <a:miter lim="800000"/>
            <a:headEnd/>
            <a:tailEnd/>
          </a:ln>
        </p:spPr>
        <p:txBody>
          <a:bodyPr wrap="none" lIns="90488" tIns="44450" rIns="90488" bIns="44450">
            <a:spAutoFit/>
          </a:bodyPr>
          <a:lstStyle/>
          <a:p>
            <a:pPr eaLnBrk="0" hangingPunct="0"/>
            <a:r>
              <a:rPr lang="en-US" sz="2800" b="1" i="1">
                <a:solidFill>
                  <a:srgbClr val="111111"/>
                </a:solidFill>
              </a:rPr>
              <a:t>Country</a:t>
            </a:r>
          </a:p>
        </p:txBody>
      </p:sp>
      <p:sp>
        <p:nvSpPr>
          <p:cNvPr id="21523" name="Rectangle 20"/>
          <p:cNvSpPr>
            <a:spLocks noChangeArrowheads="1"/>
          </p:cNvSpPr>
          <p:nvPr/>
        </p:nvSpPr>
        <p:spPr bwMode="auto">
          <a:xfrm>
            <a:off x="1790700" y="1447800"/>
            <a:ext cx="1181100" cy="454025"/>
          </a:xfrm>
          <a:prstGeom prst="rect">
            <a:avLst/>
          </a:prstGeom>
          <a:noFill/>
          <a:ln w="12700">
            <a:noFill/>
            <a:miter lim="800000"/>
            <a:headEnd/>
            <a:tailEnd/>
          </a:ln>
        </p:spPr>
        <p:txBody>
          <a:bodyPr wrap="none" lIns="90488" tIns="44450" rIns="90488" bIns="44450">
            <a:spAutoFit/>
          </a:bodyPr>
          <a:lstStyle/>
          <a:p>
            <a:pPr eaLnBrk="0" hangingPunct="0"/>
            <a:r>
              <a:rPr lang="en-US" b="1">
                <a:solidFill>
                  <a:srgbClr val="111111"/>
                </a:solidFill>
              </a:rPr>
              <a:t>France</a:t>
            </a:r>
          </a:p>
        </p:txBody>
      </p:sp>
      <p:sp>
        <p:nvSpPr>
          <p:cNvPr id="21524" name="Rectangle 21"/>
          <p:cNvSpPr>
            <a:spLocks noChangeArrowheads="1"/>
          </p:cNvSpPr>
          <p:nvPr/>
        </p:nvSpPr>
        <p:spPr bwMode="auto">
          <a:xfrm>
            <a:off x="1371600" y="1828800"/>
            <a:ext cx="1282700" cy="454025"/>
          </a:xfrm>
          <a:prstGeom prst="rect">
            <a:avLst/>
          </a:prstGeom>
          <a:noFill/>
          <a:ln w="12700">
            <a:noFill/>
            <a:miter lim="800000"/>
            <a:headEnd/>
            <a:tailEnd/>
          </a:ln>
        </p:spPr>
        <p:txBody>
          <a:bodyPr wrap="none" lIns="90488" tIns="44450" rIns="90488" bIns="44450">
            <a:spAutoFit/>
          </a:bodyPr>
          <a:lstStyle/>
          <a:p>
            <a:pPr eaLnBrk="0" hangingPunct="0"/>
            <a:r>
              <a:rPr lang="en-US" b="1">
                <a:solidFill>
                  <a:srgbClr val="111111"/>
                </a:solidFill>
              </a:rPr>
              <a:t>Canada</a:t>
            </a:r>
          </a:p>
        </p:txBody>
      </p:sp>
      <p:sp>
        <p:nvSpPr>
          <p:cNvPr id="21525" name="Rectangle 22"/>
          <p:cNvSpPr>
            <a:spLocks noChangeArrowheads="1"/>
          </p:cNvSpPr>
          <p:nvPr/>
        </p:nvSpPr>
        <p:spPr bwMode="auto">
          <a:xfrm>
            <a:off x="914400" y="2286000"/>
            <a:ext cx="1485900" cy="454025"/>
          </a:xfrm>
          <a:prstGeom prst="rect">
            <a:avLst/>
          </a:prstGeom>
          <a:noFill/>
          <a:ln w="12700">
            <a:noFill/>
            <a:miter lim="800000"/>
            <a:headEnd/>
            <a:tailEnd/>
          </a:ln>
        </p:spPr>
        <p:txBody>
          <a:bodyPr wrap="none" lIns="90488" tIns="44450" rIns="90488" bIns="44450">
            <a:spAutoFit/>
          </a:bodyPr>
          <a:lstStyle/>
          <a:p>
            <a:pPr eaLnBrk="0" hangingPunct="0"/>
            <a:r>
              <a:rPr lang="en-US" b="1"/>
              <a:t>Australia</a:t>
            </a:r>
          </a:p>
        </p:txBody>
      </p:sp>
      <p:grpSp>
        <p:nvGrpSpPr>
          <p:cNvPr id="2" name="Group 23"/>
          <p:cNvGrpSpPr>
            <a:grpSpLocks/>
          </p:cNvGrpSpPr>
          <p:nvPr/>
        </p:nvGrpSpPr>
        <p:grpSpPr bwMode="auto">
          <a:xfrm>
            <a:off x="2819400" y="1600200"/>
            <a:ext cx="3340100" cy="3886200"/>
            <a:chOff x="2696" y="1152"/>
            <a:chExt cx="2104" cy="2448"/>
          </a:xfrm>
        </p:grpSpPr>
        <p:grpSp>
          <p:nvGrpSpPr>
            <p:cNvPr id="3" name="Group 24"/>
            <p:cNvGrpSpPr>
              <a:grpSpLocks/>
            </p:cNvGrpSpPr>
            <p:nvPr/>
          </p:nvGrpSpPr>
          <p:grpSpPr bwMode="auto">
            <a:xfrm>
              <a:off x="3080" y="1152"/>
              <a:ext cx="1720" cy="1968"/>
              <a:chOff x="3072" y="1152"/>
              <a:chExt cx="1720" cy="1968"/>
            </a:xfrm>
          </p:grpSpPr>
          <p:sp>
            <p:nvSpPr>
              <p:cNvPr id="21773" name="AutoShape 25"/>
              <p:cNvSpPr>
                <a:spLocks noChangeArrowheads="1"/>
              </p:cNvSpPr>
              <p:nvPr/>
            </p:nvSpPr>
            <p:spPr bwMode="auto">
              <a:xfrm>
                <a:off x="3072" y="269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74" name="AutoShape 26"/>
              <p:cNvSpPr>
                <a:spLocks noChangeArrowheads="1"/>
              </p:cNvSpPr>
              <p:nvPr/>
            </p:nvSpPr>
            <p:spPr bwMode="auto">
              <a:xfrm>
                <a:off x="3072" y="230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75" name="AutoShape 27"/>
              <p:cNvSpPr>
                <a:spLocks noChangeArrowheads="1"/>
              </p:cNvSpPr>
              <p:nvPr/>
            </p:nvSpPr>
            <p:spPr bwMode="auto">
              <a:xfrm>
                <a:off x="3072" y="192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76" name="AutoShape 28"/>
              <p:cNvSpPr>
                <a:spLocks noChangeArrowheads="1"/>
              </p:cNvSpPr>
              <p:nvPr/>
            </p:nvSpPr>
            <p:spPr bwMode="auto">
              <a:xfrm>
                <a:off x="3072" y="153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77" name="AutoShape 29"/>
              <p:cNvSpPr>
                <a:spLocks noChangeArrowheads="1"/>
              </p:cNvSpPr>
              <p:nvPr/>
            </p:nvSpPr>
            <p:spPr bwMode="auto">
              <a:xfrm>
                <a:off x="3072" y="1152"/>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78" name="AutoShape 30"/>
              <p:cNvSpPr>
                <a:spLocks noChangeArrowheads="1"/>
              </p:cNvSpPr>
              <p:nvPr/>
            </p:nvSpPr>
            <p:spPr bwMode="auto">
              <a:xfrm>
                <a:off x="3504" y="269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79" name="AutoShape 31"/>
              <p:cNvSpPr>
                <a:spLocks noChangeArrowheads="1"/>
              </p:cNvSpPr>
              <p:nvPr/>
            </p:nvSpPr>
            <p:spPr bwMode="auto">
              <a:xfrm>
                <a:off x="3504" y="230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80" name="AutoShape 32"/>
              <p:cNvSpPr>
                <a:spLocks noChangeArrowheads="1"/>
              </p:cNvSpPr>
              <p:nvPr/>
            </p:nvSpPr>
            <p:spPr bwMode="auto">
              <a:xfrm>
                <a:off x="3504" y="192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81" name="AutoShape 33"/>
              <p:cNvSpPr>
                <a:spLocks noChangeArrowheads="1"/>
              </p:cNvSpPr>
              <p:nvPr/>
            </p:nvSpPr>
            <p:spPr bwMode="auto">
              <a:xfrm>
                <a:off x="3504" y="153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82" name="AutoShape 34"/>
              <p:cNvSpPr>
                <a:spLocks noChangeArrowheads="1"/>
              </p:cNvSpPr>
              <p:nvPr/>
            </p:nvSpPr>
            <p:spPr bwMode="auto">
              <a:xfrm>
                <a:off x="3504" y="1152"/>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83" name="AutoShape 35"/>
              <p:cNvSpPr>
                <a:spLocks noChangeArrowheads="1"/>
              </p:cNvSpPr>
              <p:nvPr/>
            </p:nvSpPr>
            <p:spPr bwMode="auto">
              <a:xfrm>
                <a:off x="3928" y="269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84" name="AutoShape 36"/>
              <p:cNvSpPr>
                <a:spLocks noChangeArrowheads="1"/>
              </p:cNvSpPr>
              <p:nvPr/>
            </p:nvSpPr>
            <p:spPr bwMode="auto">
              <a:xfrm>
                <a:off x="3928" y="230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85" name="AutoShape 37"/>
              <p:cNvSpPr>
                <a:spLocks noChangeArrowheads="1"/>
              </p:cNvSpPr>
              <p:nvPr/>
            </p:nvSpPr>
            <p:spPr bwMode="auto">
              <a:xfrm>
                <a:off x="3928" y="192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86" name="AutoShape 38"/>
              <p:cNvSpPr>
                <a:spLocks noChangeArrowheads="1"/>
              </p:cNvSpPr>
              <p:nvPr/>
            </p:nvSpPr>
            <p:spPr bwMode="auto">
              <a:xfrm>
                <a:off x="3928" y="153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87" name="AutoShape 39"/>
              <p:cNvSpPr>
                <a:spLocks noChangeArrowheads="1"/>
              </p:cNvSpPr>
              <p:nvPr/>
            </p:nvSpPr>
            <p:spPr bwMode="auto">
              <a:xfrm>
                <a:off x="3928" y="1152"/>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88" name="AutoShape 40"/>
              <p:cNvSpPr>
                <a:spLocks noChangeArrowheads="1"/>
              </p:cNvSpPr>
              <p:nvPr/>
            </p:nvSpPr>
            <p:spPr bwMode="auto">
              <a:xfrm>
                <a:off x="4368" y="269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89" name="AutoShape 41"/>
              <p:cNvSpPr>
                <a:spLocks noChangeArrowheads="1"/>
              </p:cNvSpPr>
              <p:nvPr/>
            </p:nvSpPr>
            <p:spPr bwMode="auto">
              <a:xfrm>
                <a:off x="4368" y="230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90" name="AutoShape 42"/>
              <p:cNvSpPr>
                <a:spLocks noChangeArrowheads="1"/>
              </p:cNvSpPr>
              <p:nvPr/>
            </p:nvSpPr>
            <p:spPr bwMode="auto">
              <a:xfrm>
                <a:off x="4368" y="192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91" name="AutoShape 43"/>
              <p:cNvSpPr>
                <a:spLocks noChangeArrowheads="1"/>
              </p:cNvSpPr>
              <p:nvPr/>
            </p:nvSpPr>
            <p:spPr bwMode="auto">
              <a:xfrm>
                <a:off x="4368" y="153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92" name="AutoShape 44"/>
              <p:cNvSpPr>
                <a:spLocks noChangeArrowheads="1"/>
              </p:cNvSpPr>
              <p:nvPr/>
            </p:nvSpPr>
            <p:spPr bwMode="auto">
              <a:xfrm>
                <a:off x="4368" y="1152"/>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grpSp>
        <p:grpSp>
          <p:nvGrpSpPr>
            <p:cNvPr id="4" name="Group 45"/>
            <p:cNvGrpSpPr>
              <a:grpSpLocks/>
            </p:cNvGrpSpPr>
            <p:nvPr/>
          </p:nvGrpSpPr>
          <p:grpSpPr bwMode="auto">
            <a:xfrm>
              <a:off x="2888" y="1392"/>
              <a:ext cx="1720" cy="1968"/>
              <a:chOff x="2784" y="1296"/>
              <a:chExt cx="1720" cy="1968"/>
            </a:xfrm>
          </p:grpSpPr>
          <p:sp>
            <p:nvSpPr>
              <p:cNvPr id="21753" name="AutoShape 46"/>
              <p:cNvSpPr>
                <a:spLocks noChangeArrowheads="1"/>
              </p:cNvSpPr>
              <p:nvPr/>
            </p:nvSpPr>
            <p:spPr bwMode="auto">
              <a:xfrm>
                <a:off x="2784" y="284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54" name="AutoShape 47"/>
              <p:cNvSpPr>
                <a:spLocks noChangeArrowheads="1"/>
              </p:cNvSpPr>
              <p:nvPr/>
            </p:nvSpPr>
            <p:spPr bwMode="auto">
              <a:xfrm>
                <a:off x="2784" y="2448"/>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55" name="AutoShape 48"/>
              <p:cNvSpPr>
                <a:spLocks noChangeArrowheads="1"/>
              </p:cNvSpPr>
              <p:nvPr/>
            </p:nvSpPr>
            <p:spPr bwMode="auto">
              <a:xfrm>
                <a:off x="2784" y="206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56" name="AutoShape 49"/>
              <p:cNvSpPr>
                <a:spLocks noChangeArrowheads="1"/>
              </p:cNvSpPr>
              <p:nvPr/>
            </p:nvSpPr>
            <p:spPr bwMode="auto">
              <a:xfrm>
                <a:off x="2784" y="168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57" name="AutoShape 50"/>
              <p:cNvSpPr>
                <a:spLocks noChangeArrowheads="1"/>
              </p:cNvSpPr>
              <p:nvPr/>
            </p:nvSpPr>
            <p:spPr bwMode="auto">
              <a:xfrm>
                <a:off x="2784" y="129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58" name="AutoShape 51"/>
              <p:cNvSpPr>
                <a:spLocks noChangeArrowheads="1"/>
              </p:cNvSpPr>
              <p:nvPr/>
            </p:nvSpPr>
            <p:spPr bwMode="auto">
              <a:xfrm>
                <a:off x="3216" y="284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59" name="AutoShape 52"/>
              <p:cNvSpPr>
                <a:spLocks noChangeArrowheads="1"/>
              </p:cNvSpPr>
              <p:nvPr/>
            </p:nvSpPr>
            <p:spPr bwMode="auto">
              <a:xfrm>
                <a:off x="3216" y="2448"/>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60" name="AutoShape 53"/>
              <p:cNvSpPr>
                <a:spLocks noChangeArrowheads="1"/>
              </p:cNvSpPr>
              <p:nvPr/>
            </p:nvSpPr>
            <p:spPr bwMode="auto">
              <a:xfrm>
                <a:off x="3216" y="206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61" name="AutoShape 54"/>
              <p:cNvSpPr>
                <a:spLocks noChangeArrowheads="1"/>
              </p:cNvSpPr>
              <p:nvPr/>
            </p:nvSpPr>
            <p:spPr bwMode="auto">
              <a:xfrm>
                <a:off x="3216" y="168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62" name="AutoShape 55"/>
              <p:cNvSpPr>
                <a:spLocks noChangeArrowheads="1"/>
              </p:cNvSpPr>
              <p:nvPr/>
            </p:nvSpPr>
            <p:spPr bwMode="auto">
              <a:xfrm>
                <a:off x="3216" y="129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63" name="AutoShape 56"/>
              <p:cNvSpPr>
                <a:spLocks noChangeArrowheads="1"/>
              </p:cNvSpPr>
              <p:nvPr/>
            </p:nvSpPr>
            <p:spPr bwMode="auto">
              <a:xfrm>
                <a:off x="3640" y="284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64" name="AutoShape 57"/>
              <p:cNvSpPr>
                <a:spLocks noChangeArrowheads="1"/>
              </p:cNvSpPr>
              <p:nvPr/>
            </p:nvSpPr>
            <p:spPr bwMode="auto">
              <a:xfrm>
                <a:off x="3640" y="2448"/>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65" name="AutoShape 58"/>
              <p:cNvSpPr>
                <a:spLocks noChangeArrowheads="1"/>
              </p:cNvSpPr>
              <p:nvPr/>
            </p:nvSpPr>
            <p:spPr bwMode="auto">
              <a:xfrm>
                <a:off x="3640" y="206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66" name="AutoShape 59"/>
              <p:cNvSpPr>
                <a:spLocks noChangeArrowheads="1"/>
              </p:cNvSpPr>
              <p:nvPr/>
            </p:nvSpPr>
            <p:spPr bwMode="auto">
              <a:xfrm>
                <a:off x="3640" y="168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67" name="AutoShape 60"/>
              <p:cNvSpPr>
                <a:spLocks noChangeArrowheads="1"/>
              </p:cNvSpPr>
              <p:nvPr/>
            </p:nvSpPr>
            <p:spPr bwMode="auto">
              <a:xfrm>
                <a:off x="3640" y="129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68" name="AutoShape 61"/>
              <p:cNvSpPr>
                <a:spLocks noChangeArrowheads="1"/>
              </p:cNvSpPr>
              <p:nvPr/>
            </p:nvSpPr>
            <p:spPr bwMode="auto">
              <a:xfrm>
                <a:off x="4080" y="284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69" name="AutoShape 62"/>
              <p:cNvSpPr>
                <a:spLocks noChangeArrowheads="1"/>
              </p:cNvSpPr>
              <p:nvPr/>
            </p:nvSpPr>
            <p:spPr bwMode="auto">
              <a:xfrm>
                <a:off x="4080" y="2448"/>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70" name="AutoShape 63"/>
              <p:cNvSpPr>
                <a:spLocks noChangeArrowheads="1"/>
              </p:cNvSpPr>
              <p:nvPr/>
            </p:nvSpPr>
            <p:spPr bwMode="auto">
              <a:xfrm>
                <a:off x="4080" y="206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71" name="AutoShape 64"/>
              <p:cNvSpPr>
                <a:spLocks noChangeArrowheads="1"/>
              </p:cNvSpPr>
              <p:nvPr/>
            </p:nvSpPr>
            <p:spPr bwMode="auto">
              <a:xfrm>
                <a:off x="4080" y="168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72" name="AutoShape 65"/>
              <p:cNvSpPr>
                <a:spLocks noChangeArrowheads="1"/>
              </p:cNvSpPr>
              <p:nvPr/>
            </p:nvSpPr>
            <p:spPr bwMode="auto">
              <a:xfrm>
                <a:off x="4080" y="129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grpSp>
        <p:grpSp>
          <p:nvGrpSpPr>
            <p:cNvPr id="5" name="Group 66"/>
            <p:cNvGrpSpPr>
              <a:grpSpLocks/>
            </p:cNvGrpSpPr>
            <p:nvPr/>
          </p:nvGrpSpPr>
          <p:grpSpPr bwMode="auto">
            <a:xfrm>
              <a:off x="2696" y="1632"/>
              <a:ext cx="1720" cy="1968"/>
              <a:chOff x="2696" y="1632"/>
              <a:chExt cx="1720" cy="1968"/>
            </a:xfrm>
          </p:grpSpPr>
          <p:sp>
            <p:nvSpPr>
              <p:cNvPr id="21733" name="AutoShape 67"/>
              <p:cNvSpPr>
                <a:spLocks noChangeArrowheads="1"/>
              </p:cNvSpPr>
              <p:nvPr/>
            </p:nvSpPr>
            <p:spPr bwMode="auto">
              <a:xfrm>
                <a:off x="2696" y="317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34" name="AutoShape 68"/>
              <p:cNvSpPr>
                <a:spLocks noChangeArrowheads="1"/>
              </p:cNvSpPr>
              <p:nvPr/>
            </p:nvSpPr>
            <p:spPr bwMode="auto">
              <a:xfrm>
                <a:off x="2696" y="278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35" name="AutoShape 69"/>
              <p:cNvSpPr>
                <a:spLocks noChangeArrowheads="1"/>
              </p:cNvSpPr>
              <p:nvPr/>
            </p:nvSpPr>
            <p:spPr bwMode="auto">
              <a:xfrm>
                <a:off x="2696" y="240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36" name="AutoShape 70"/>
              <p:cNvSpPr>
                <a:spLocks noChangeArrowheads="1"/>
              </p:cNvSpPr>
              <p:nvPr/>
            </p:nvSpPr>
            <p:spPr bwMode="auto">
              <a:xfrm>
                <a:off x="2696" y="201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37" name="AutoShape 71"/>
              <p:cNvSpPr>
                <a:spLocks noChangeArrowheads="1"/>
              </p:cNvSpPr>
              <p:nvPr/>
            </p:nvSpPr>
            <p:spPr bwMode="auto">
              <a:xfrm>
                <a:off x="2696" y="1632"/>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38" name="AutoShape 72"/>
              <p:cNvSpPr>
                <a:spLocks noChangeArrowheads="1"/>
              </p:cNvSpPr>
              <p:nvPr/>
            </p:nvSpPr>
            <p:spPr bwMode="auto">
              <a:xfrm>
                <a:off x="3128" y="317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39" name="AutoShape 73"/>
              <p:cNvSpPr>
                <a:spLocks noChangeArrowheads="1"/>
              </p:cNvSpPr>
              <p:nvPr/>
            </p:nvSpPr>
            <p:spPr bwMode="auto">
              <a:xfrm>
                <a:off x="3128" y="278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40" name="AutoShape 74"/>
              <p:cNvSpPr>
                <a:spLocks noChangeArrowheads="1"/>
              </p:cNvSpPr>
              <p:nvPr/>
            </p:nvSpPr>
            <p:spPr bwMode="auto">
              <a:xfrm>
                <a:off x="3128" y="240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41" name="AutoShape 75"/>
              <p:cNvSpPr>
                <a:spLocks noChangeArrowheads="1"/>
              </p:cNvSpPr>
              <p:nvPr/>
            </p:nvSpPr>
            <p:spPr bwMode="auto">
              <a:xfrm>
                <a:off x="3128" y="201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42" name="AutoShape 76"/>
              <p:cNvSpPr>
                <a:spLocks noChangeArrowheads="1"/>
              </p:cNvSpPr>
              <p:nvPr/>
            </p:nvSpPr>
            <p:spPr bwMode="auto">
              <a:xfrm>
                <a:off x="3128" y="1632"/>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43" name="AutoShape 77"/>
              <p:cNvSpPr>
                <a:spLocks noChangeArrowheads="1"/>
              </p:cNvSpPr>
              <p:nvPr/>
            </p:nvSpPr>
            <p:spPr bwMode="auto">
              <a:xfrm>
                <a:off x="3552" y="317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44" name="AutoShape 78"/>
              <p:cNvSpPr>
                <a:spLocks noChangeArrowheads="1"/>
              </p:cNvSpPr>
              <p:nvPr/>
            </p:nvSpPr>
            <p:spPr bwMode="auto">
              <a:xfrm>
                <a:off x="3552" y="278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45" name="AutoShape 79"/>
              <p:cNvSpPr>
                <a:spLocks noChangeArrowheads="1"/>
              </p:cNvSpPr>
              <p:nvPr/>
            </p:nvSpPr>
            <p:spPr bwMode="auto">
              <a:xfrm>
                <a:off x="3552" y="240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46" name="AutoShape 80"/>
              <p:cNvSpPr>
                <a:spLocks noChangeArrowheads="1"/>
              </p:cNvSpPr>
              <p:nvPr/>
            </p:nvSpPr>
            <p:spPr bwMode="auto">
              <a:xfrm>
                <a:off x="3552" y="201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47" name="AutoShape 81"/>
              <p:cNvSpPr>
                <a:spLocks noChangeArrowheads="1"/>
              </p:cNvSpPr>
              <p:nvPr/>
            </p:nvSpPr>
            <p:spPr bwMode="auto">
              <a:xfrm>
                <a:off x="3552" y="1632"/>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48" name="AutoShape 82"/>
              <p:cNvSpPr>
                <a:spLocks noChangeArrowheads="1"/>
              </p:cNvSpPr>
              <p:nvPr/>
            </p:nvSpPr>
            <p:spPr bwMode="auto">
              <a:xfrm>
                <a:off x="3992" y="317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49" name="AutoShape 83"/>
              <p:cNvSpPr>
                <a:spLocks noChangeArrowheads="1"/>
              </p:cNvSpPr>
              <p:nvPr/>
            </p:nvSpPr>
            <p:spPr bwMode="auto">
              <a:xfrm>
                <a:off x="3992" y="278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50" name="AutoShape 84"/>
              <p:cNvSpPr>
                <a:spLocks noChangeArrowheads="1"/>
              </p:cNvSpPr>
              <p:nvPr/>
            </p:nvSpPr>
            <p:spPr bwMode="auto">
              <a:xfrm>
                <a:off x="3992" y="240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51" name="AutoShape 85"/>
              <p:cNvSpPr>
                <a:spLocks noChangeArrowheads="1"/>
              </p:cNvSpPr>
              <p:nvPr/>
            </p:nvSpPr>
            <p:spPr bwMode="auto">
              <a:xfrm>
                <a:off x="3992" y="201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52" name="AutoShape 86"/>
              <p:cNvSpPr>
                <a:spLocks noChangeArrowheads="1"/>
              </p:cNvSpPr>
              <p:nvPr/>
            </p:nvSpPr>
            <p:spPr bwMode="auto">
              <a:xfrm>
                <a:off x="3992" y="1632"/>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grpSp>
      </p:grpSp>
      <p:grpSp>
        <p:nvGrpSpPr>
          <p:cNvPr id="6" name="Group 87"/>
          <p:cNvGrpSpPr>
            <a:grpSpLocks/>
          </p:cNvGrpSpPr>
          <p:nvPr/>
        </p:nvGrpSpPr>
        <p:grpSpPr bwMode="auto">
          <a:xfrm>
            <a:off x="2819400" y="1601788"/>
            <a:ext cx="3340100" cy="3886200"/>
            <a:chOff x="3813" y="1872"/>
            <a:chExt cx="2104" cy="2448"/>
          </a:xfrm>
        </p:grpSpPr>
        <p:grpSp>
          <p:nvGrpSpPr>
            <p:cNvPr id="7" name="Group 88"/>
            <p:cNvGrpSpPr>
              <a:grpSpLocks/>
            </p:cNvGrpSpPr>
            <p:nvPr/>
          </p:nvGrpSpPr>
          <p:grpSpPr bwMode="auto">
            <a:xfrm>
              <a:off x="4197" y="1872"/>
              <a:ext cx="1720" cy="1968"/>
              <a:chOff x="4224" y="3096"/>
              <a:chExt cx="1720" cy="1968"/>
            </a:xfrm>
          </p:grpSpPr>
          <p:sp>
            <p:nvSpPr>
              <p:cNvPr id="21710" name="AutoShape 89"/>
              <p:cNvSpPr>
                <a:spLocks noChangeArrowheads="1"/>
              </p:cNvSpPr>
              <p:nvPr/>
            </p:nvSpPr>
            <p:spPr bwMode="auto">
              <a:xfrm>
                <a:off x="4224" y="464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11" name="AutoShape 90"/>
              <p:cNvSpPr>
                <a:spLocks noChangeArrowheads="1"/>
              </p:cNvSpPr>
              <p:nvPr/>
            </p:nvSpPr>
            <p:spPr bwMode="auto">
              <a:xfrm>
                <a:off x="4224" y="4248"/>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12" name="AutoShape 91"/>
              <p:cNvSpPr>
                <a:spLocks noChangeArrowheads="1"/>
              </p:cNvSpPr>
              <p:nvPr/>
            </p:nvSpPr>
            <p:spPr bwMode="auto">
              <a:xfrm>
                <a:off x="4224" y="386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13" name="AutoShape 92"/>
              <p:cNvSpPr>
                <a:spLocks noChangeArrowheads="1"/>
              </p:cNvSpPr>
              <p:nvPr/>
            </p:nvSpPr>
            <p:spPr bwMode="auto">
              <a:xfrm>
                <a:off x="4224" y="348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14" name="AutoShape 93"/>
              <p:cNvSpPr>
                <a:spLocks noChangeArrowheads="1"/>
              </p:cNvSpPr>
              <p:nvPr/>
            </p:nvSpPr>
            <p:spPr bwMode="auto">
              <a:xfrm>
                <a:off x="4224" y="309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15" name="AutoShape 94"/>
              <p:cNvSpPr>
                <a:spLocks noChangeArrowheads="1"/>
              </p:cNvSpPr>
              <p:nvPr/>
            </p:nvSpPr>
            <p:spPr bwMode="auto">
              <a:xfrm>
                <a:off x="4656" y="464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16" name="AutoShape 95"/>
              <p:cNvSpPr>
                <a:spLocks noChangeArrowheads="1"/>
              </p:cNvSpPr>
              <p:nvPr/>
            </p:nvSpPr>
            <p:spPr bwMode="auto">
              <a:xfrm>
                <a:off x="4656" y="4248"/>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17" name="AutoShape 96"/>
              <p:cNvSpPr>
                <a:spLocks noChangeArrowheads="1"/>
              </p:cNvSpPr>
              <p:nvPr/>
            </p:nvSpPr>
            <p:spPr bwMode="auto">
              <a:xfrm>
                <a:off x="4656" y="386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18" name="AutoShape 97"/>
              <p:cNvSpPr>
                <a:spLocks noChangeArrowheads="1"/>
              </p:cNvSpPr>
              <p:nvPr/>
            </p:nvSpPr>
            <p:spPr bwMode="auto">
              <a:xfrm>
                <a:off x="4656" y="348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19" name="AutoShape 98"/>
              <p:cNvSpPr>
                <a:spLocks noChangeArrowheads="1"/>
              </p:cNvSpPr>
              <p:nvPr/>
            </p:nvSpPr>
            <p:spPr bwMode="auto">
              <a:xfrm>
                <a:off x="4656" y="309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20" name="AutoShape 99"/>
              <p:cNvSpPr>
                <a:spLocks noChangeArrowheads="1"/>
              </p:cNvSpPr>
              <p:nvPr/>
            </p:nvSpPr>
            <p:spPr bwMode="auto">
              <a:xfrm>
                <a:off x="5080" y="464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21" name="AutoShape 100"/>
              <p:cNvSpPr>
                <a:spLocks noChangeArrowheads="1"/>
              </p:cNvSpPr>
              <p:nvPr/>
            </p:nvSpPr>
            <p:spPr bwMode="auto">
              <a:xfrm>
                <a:off x="5080" y="4248"/>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22" name="AutoShape 101"/>
              <p:cNvSpPr>
                <a:spLocks noChangeArrowheads="1"/>
              </p:cNvSpPr>
              <p:nvPr/>
            </p:nvSpPr>
            <p:spPr bwMode="auto">
              <a:xfrm>
                <a:off x="5080" y="386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23" name="AutoShape 102"/>
              <p:cNvSpPr>
                <a:spLocks noChangeArrowheads="1"/>
              </p:cNvSpPr>
              <p:nvPr/>
            </p:nvSpPr>
            <p:spPr bwMode="auto">
              <a:xfrm>
                <a:off x="5080" y="348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24" name="AutoShape 103"/>
              <p:cNvSpPr>
                <a:spLocks noChangeArrowheads="1"/>
              </p:cNvSpPr>
              <p:nvPr/>
            </p:nvSpPr>
            <p:spPr bwMode="auto">
              <a:xfrm>
                <a:off x="5080" y="309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25" name="AutoShape 104"/>
              <p:cNvSpPr>
                <a:spLocks noChangeArrowheads="1"/>
              </p:cNvSpPr>
              <p:nvPr/>
            </p:nvSpPr>
            <p:spPr bwMode="auto">
              <a:xfrm>
                <a:off x="5520" y="464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26" name="AutoShape 105"/>
              <p:cNvSpPr>
                <a:spLocks noChangeArrowheads="1"/>
              </p:cNvSpPr>
              <p:nvPr/>
            </p:nvSpPr>
            <p:spPr bwMode="auto">
              <a:xfrm>
                <a:off x="5520" y="4248"/>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27" name="AutoShape 106"/>
              <p:cNvSpPr>
                <a:spLocks noChangeArrowheads="1"/>
              </p:cNvSpPr>
              <p:nvPr/>
            </p:nvSpPr>
            <p:spPr bwMode="auto">
              <a:xfrm>
                <a:off x="5520" y="386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28" name="AutoShape 107"/>
              <p:cNvSpPr>
                <a:spLocks noChangeArrowheads="1"/>
              </p:cNvSpPr>
              <p:nvPr/>
            </p:nvSpPr>
            <p:spPr bwMode="auto">
              <a:xfrm>
                <a:off x="5520" y="348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729" name="AutoShape 108"/>
              <p:cNvSpPr>
                <a:spLocks noChangeArrowheads="1"/>
              </p:cNvSpPr>
              <p:nvPr/>
            </p:nvSpPr>
            <p:spPr bwMode="auto">
              <a:xfrm>
                <a:off x="5520" y="309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grpSp>
        <p:grpSp>
          <p:nvGrpSpPr>
            <p:cNvPr id="8" name="Group 109"/>
            <p:cNvGrpSpPr>
              <a:grpSpLocks/>
            </p:cNvGrpSpPr>
            <p:nvPr/>
          </p:nvGrpSpPr>
          <p:grpSpPr bwMode="auto">
            <a:xfrm>
              <a:off x="4005" y="2112"/>
              <a:ext cx="1720" cy="1968"/>
              <a:chOff x="4032" y="3336"/>
              <a:chExt cx="1720" cy="1968"/>
            </a:xfrm>
          </p:grpSpPr>
          <p:sp>
            <p:nvSpPr>
              <p:cNvPr id="21690" name="AutoShape 110"/>
              <p:cNvSpPr>
                <a:spLocks noChangeArrowheads="1"/>
              </p:cNvSpPr>
              <p:nvPr/>
            </p:nvSpPr>
            <p:spPr bwMode="auto">
              <a:xfrm>
                <a:off x="4032" y="4880"/>
                <a:ext cx="424" cy="424"/>
              </a:xfrm>
              <a:prstGeom prst="cube">
                <a:avLst>
                  <a:gd name="adj" fmla="val 24995"/>
                </a:avLst>
              </a:prstGeom>
              <a:solidFill>
                <a:srgbClr val="3366FF"/>
              </a:solidFill>
              <a:ln w="12700">
                <a:solidFill>
                  <a:schemeClr val="tx1"/>
                </a:solidFill>
                <a:miter lim="800000"/>
                <a:headEnd/>
                <a:tailEnd/>
              </a:ln>
            </p:spPr>
            <p:txBody>
              <a:bodyPr wrap="none" anchor="ctr"/>
              <a:lstStyle/>
              <a:p>
                <a:endParaRPr lang="en-US"/>
              </a:p>
            </p:txBody>
          </p:sp>
          <p:sp>
            <p:nvSpPr>
              <p:cNvPr id="21691" name="AutoShape 111"/>
              <p:cNvSpPr>
                <a:spLocks noChangeArrowheads="1"/>
              </p:cNvSpPr>
              <p:nvPr/>
            </p:nvSpPr>
            <p:spPr bwMode="auto">
              <a:xfrm>
                <a:off x="4032" y="4488"/>
                <a:ext cx="424" cy="424"/>
              </a:xfrm>
              <a:prstGeom prst="cube">
                <a:avLst>
                  <a:gd name="adj" fmla="val 24995"/>
                </a:avLst>
              </a:prstGeom>
              <a:solidFill>
                <a:srgbClr val="3366FF"/>
              </a:solidFill>
              <a:ln w="12700">
                <a:solidFill>
                  <a:schemeClr val="tx1"/>
                </a:solidFill>
                <a:miter lim="800000"/>
                <a:headEnd/>
                <a:tailEnd/>
              </a:ln>
            </p:spPr>
            <p:txBody>
              <a:bodyPr wrap="none" anchor="ctr"/>
              <a:lstStyle/>
              <a:p>
                <a:endParaRPr lang="en-US"/>
              </a:p>
            </p:txBody>
          </p:sp>
          <p:sp>
            <p:nvSpPr>
              <p:cNvPr id="21692" name="AutoShape 112"/>
              <p:cNvSpPr>
                <a:spLocks noChangeArrowheads="1"/>
              </p:cNvSpPr>
              <p:nvPr/>
            </p:nvSpPr>
            <p:spPr bwMode="auto">
              <a:xfrm>
                <a:off x="4032" y="4104"/>
                <a:ext cx="424" cy="424"/>
              </a:xfrm>
              <a:prstGeom prst="cube">
                <a:avLst>
                  <a:gd name="adj" fmla="val 24995"/>
                </a:avLst>
              </a:prstGeom>
              <a:solidFill>
                <a:srgbClr val="3366FF"/>
              </a:solidFill>
              <a:ln w="12700">
                <a:solidFill>
                  <a:schemeClr val="tx1"/>
                </a:solidFill>
                <a:miter lim="800000"/>
                <a:headEnd/>
                <a:tailEnd/>
              </a:ln>
            </p:spPr>
            <p:txBody>
              <a:bodyPr wrap="none" anchor="ctr"/>
              <a:lstStyle/>
              <a:p>
                <a:endParaRPr lang="en-US"/>
              </a:p>
            </p:txBody>
          </p:sp>
          <p:sp>
            <p:nvSpPr>
              <p:cNvPr id="21693" name="AutoShape 113"/>
              <p:cNvSpPr>
                <a:spLocks noChangeArrowheads="1"/>
              </p:cNvSpPr>
              <p:nvPr/>
            </p:nvSpPr>
            <p:spPr bwMode="auto">
              <a:xfrm>
                <a:off x="4032" y="3720"/>
                <a:ext cx="424" cy="424"/>
              </a:xfrm>
              <a:prstGeom prst="cube">
                <a:avLst>
                  <a:gd name="adj" fmla="val 24995"/>
                </a:avLst>
              </a:prstGeom>
              <a:solidFill>
                <a:srgbClr val="3366FF"/>
              </a:solidFill>
              <a:ln w="12700">
                <a:solidFill>
                  <a:schemeClr val="tx1"/>
                </a:solidFill>
                <a:miter lim="800000"/>
                <a:headEnd/>
                <a:tailEnd/>
              </a:ln>
            </p:spPr>
            <p:txBody>
              <a:bodyPr wrap="none" anchor="ctr"/>
              <a:lstStyle/>
              <a:p>
                <a:endParaRPr lang="en-US"/>
              </a:p>
            </p:txBody>
          </p:sp>
          <p:sp>
            <p:nvSpPr>
              <p:cNvPr id="21694" name="AutoShape 114"/>
              <p:cNvSpPr>
                <a:spLocks noChangeArrowheads="1"/>
              </p:cNvSpPr>
              <p:nvPr/>
            </p:nvSpPr>
            <p:spPr bwMode="auto">
              <a:xfrm>
                <a:off x="4032" y="3336"/>
                <a:ext cx="424" cy="424"/>
              </a:xfrm>
              <a:prstGeom prst="cube">
                <a:avLst>
                  <a:gd name="adj" fmla="val 24995"/>
                </a:avLst>
              </a:prstGeom>
              <a:solidFill>
                <a:srgbClr val="3366FF"/>
              </a:solidFill>
              <a:ln w="12700">
                <a:solidFill>
                  <a:schemeClr val="tx1"/>
                </a:solidFill>
                <a:miter lim="800000"/>
                <a:headEnd/>
                <a:tailEnd/>
              </a:ln>
            </p:spPr>
            <p:txBody>
              <a:bodyPr wrap="none" anchor="ctr"/>
              <a:lstStyle/>
              <a:p>
                <a:endParaRPr lang="en-US"/>
              </a:p>
            </p:txBody>
          </p:sp>
          <p:sp>
            <p:nvSpPr>
              <p:cNvPr id="21695" name="AutoShape 115"/>
              <p:cNvSpPr>
                <a:spLocks noChangeArrowheads="1"/>
              </p:cNvSpPr>
              <p:nvPr/>
            </p:nvSpPr>
            <p:spPr bwMode="auto">
              <a:xfrm>
                <a:off x="4464" y="4880"/>
                <a:ext cx="424" cy="424"/>
              </a:xfrm>
              <a:prstGeom prst="cube">
                <a:avLst>
                  <a:gd name="adj" fmla="val 24995"/>
                </a:avLst>
              </a:prstGeom>
              <a:solidFill>
                <a:srgbClr val="3366FF"/>
              </a:solidFill>
              <a:ln w="12700">
                <a:solidFill>
                  <a:schemeClr val="tx1"/>
                </a:solidFill>
                <a:miter lim="800000"/>
                <a:headEnd/>
                <a:tailEnd/>
              </a:ln>
            </p:spPr>
            <p:txBody>
              <a:bodyPr wrap="none" anchor="ctr"/>
              <a:lstStyle/>
              <a:p>
                <a:endParaRPr lang="en-US"/>
              </a:p>
            </p:txBody>
          </p:sp>
          <p:sp>
            <p:nvSpPr>
              <p:cNvPr id="21696" name="AutoShape 116"/>
              <p:cNvSpPr>
                <a:spLocks noChangeArrowheads="1"/>
              </p:cNvSpPr>
              <p:nvPr/>
            </p:nvSpPr>
            <p:spPr bwMode="auto">
              <a:xfrm>
                <a:off x="4464" y="4488"/>
                <a:ext cx="424" cy="424"/>
              </a:xfrm>
              <a:prstGeom prst="cube">
                <a:avLst>
                  <a:gd name="adj" fmla="val 24995"/>
                </a:avLst>
              </a:prstGeom>
              <a:solidFill>
                <a:srgbClr val="3366FF"/>
              </a:solidFill>
              <a:ln w="12700">
                <a:solidFill>
                  <a:schemeClr val="tx1"/>
                </a:solidFill>
                <a:miter lim="800000"/>
                <a:headEnd/>
                <a:tailEnd/>
              </a:ln>
            </p:spPr>
            <p:txBody>
              <a:bodyPr wrap="none" anchor="ctr"/>
              <a:lstStyle/>
              <a:p>
                <a:endParaRPr lang="en-US"/>
              </a:p>
            </p:txBody>
          </p:sp>
          <p:sp>
            <p:nvSpPr>
              <p:cNvPr id="21697" name="AutoShape 117"/>
              <p:cNvSpPr>
                <a:spLocks noChangeArrowheads="1"/>
              </p:cNvSpPr>
              <p:nvPr/>
            </p:nvSpPr>
            <p:spPr bwMode="auto">
              <a:xfrm>
                <a:off x="4464" y="4104"/>
                <a:ext cx="424" cy="424"/>
              </a:xfrm>
              <a:prstGeom prst="cube">
                <a:avLst>
                  <a:gd name="adj" fmla="val 24995"/>
                </a:avLst>
              </a:prstGeom>
              <a:solidFill>
                <a:srgbClr val="3366FF"/>
              </a:solidFill>
              <a:ln w="12700">
                <a:solidFill>
                  <a:schemeClr val="tx1"/>
                </a:solidFill>
                <a:miter lim="800000"/>
                <a:headEnd/>
                <a:tailEnd/>
              </a:ln>
            </p:spPr>
            <p:txBody>
              <a:bodyPr wrap="none" anchor="ctr"/>
              <a:lstStyle/>
              <a:p>
                <a:endParaRPr lang="en-US"/>
              </a:p>
            </p:txBody>
          </p:sp>
          <p:sp>
            <p:nvSpPr>
              <p:cNvPr id="21698" name="AutoShape 118"/>
              <p:cNvSpPr>
                <a:spLocks noChangeArrowheads="1"/>
              </p:cNvSpPr>
              <p:nvPr/>
            </p:nvSpPr>
            <p:spPr bwMode="auto">
              <a:xfrm>
                <a:off x="4464" y="3720"/>
                <a:ext cx="424" cy="424"/>
              </a:xfrm>
              <a:prstGeom prst="cube">
                <a:avLst>
                  <a:gd name="adj" fmla="val 24995"/>
                </a:avLst>
              </a:prstGeom>
              <a:solidFill>
                <a:srgbClr val="3366FF"/>
              </a:solidFill>
              <a:ln w="12700">
                <a:solidFill>
                  <a:schemeClr val="tx1"/>
                </a:solidFill>
                <a:miter lim="800000"/>
                <a:headEnd/>
                <a:tailEnd/>
              </a:ln>
            </p:spPr>
            <p:txBody>
              <a:bodyPr wrap="none" anchor="ctr"/>
              <a:lstStyle/>
              <a:p>
                <a:endParaRPr lang="en-US"/>
              </a:p>
            </p:txBody>
          </p:sp>
          <p:sp>
            <p:nvSpPr>
              <p:cNvPr id="21699" name="AutoShape 119"/>
              <p:cNvSpPr>
                <a:spLocks noChangeArrowheads="1"/>
              </p:cNvSpPr>
              <p:nvPr/>
            </p:nvSpPr>
            <p:spPr bwMode="auto">
              <a:xfrm>
                <a:off x="4464" y="3336"/>
                <a:ext cx="424" cy="424"/>
              </a:xfrm>
              <a:prstGeom prst="cube">
                <a:avLst>
                  <a:gd name="adj" fmla="val 24995"/>
                </a:avLst>
              </a:prstGeom>
              <a:solidFill>
                <a:srgbClr val="3366FF"/>
              </a:solidFill>
              <a:ln w="12700">
                <a:solidFill>
                  <a:schemeClr val="tx1"/>
                </a:solidFill>
                <a:miter lim="800000"/>
                <a:headEnd/>
                <a:tailEnd/>
              </a:ln>
            </p:spPr>
            <p:txBody>
              <a:bodyPr wrap="none" anchor="ctr"/>
              <a:lstStyle/>
              <a:p>
                <a:endParaRPr lang="en-US"/>
              </a:p>
            </p:txBody>
          </p:sp>
          <p:sp>
            <p:nvSpPr>
              <p:cNvPr id="21700" name="AutoShape 120"/>
              <p:cNvSpPr>
                <a:spLocks noChangeArrowheads="1"/>
              </p:cNvSpPr>
              <p:nvPr/>
            </p:nvSpPr>
            <p:spPr bwMode="auto">
              <a:xfrm>
                <a:off x="4888" y="4880"/>
                <a:ext cx="424" cy="424"/>
              </a:xfrm>
              <a:prstGeom prst="cube">
                <a:avLst>
                  <a:gd name="adj" fmla="val 24995"/>
                </a:avLst>
              </a:prstGeom>
              <a:solidFill>
                <a:srgbClr val="3366FF"/>
              </a:solidFill>
              <a:ln w="12700">
                <a:solidFill>
                  <a:schemeClr val="tx1"/>
                </a:solidFill>
                <a:miter lim="800000"/>
                <a:headEnd/>
                <a:tailEnd/>
              </a:ln>
            </p:spPr>
            <p:txBody>
              <a:bodyPr wrap="none" anchor="ctr"/>
              <a:lstStyle/>
              <a:p>
                <a:endParaRPr lang="en-US"/>
              </a:p>
            </p:txBody>
          </p:sp>
          <p:sp>
            <p:nvSpPr>
              <p:cNvPr id="21701" name="AutoShape 121"/>
              <p:cNvSpPr>
                <a:spLocks noChangeArrowheads="1"/>
              </p:cNvSpPr>
              <p:nvPr/>
            </p:nvSpPr>
            <p:spPr bwMode="auto">
              <a:xfrm>
                <a:off x="4888" y="4488"/>
                <a:ext cx="424" cy="424"/>
              </a:xfrm>
              <a:prstGeom prst="cube">
                <a:avLst>
                  <a:gd name="adj" fmla="val 24995"/>
                </a:avLst>
              </a:prstGeom>
              <a:solidFill>
                <a:srgbClr val="3366FF"/>
              </a:solidFill>
              <a:ln w="12700">
                <a:solidFill>
                  <a:schemeClr val="tx1"/>
                </a:solidFill>
                <a:miter lim="800000"/>
                <a:headEnd/>
                <a:tailEnd/>
              </a:ln>
            </p:spPr>
            <p:txBody>
              <a:bodyPr wrap="none" anchor="ctr"/>
              <a:lstStyle/>
              <a:p>
                <a:endParaRPr lang="en-US"/>
              </a:p>
            </p:txBody>
          </p:sp>
          <p:sp>
            <p:nvSpPr>
              <p:cNvPr id="21702" name="AutoShape 122"/>
              <p:cNvSpPr>
                <a:spLocks noChangeArrowheads="1"/>
              </p:cNvSpPr>
              <p:nvPr/>
            </p:nvSpPr>
            <p:spPr bwMode="auto">
              <a:xfrm>
                <a:off x="4888" y="4104"/>
                <a:ext cx="424" cy="424"/>
              </a:xfrm>
              <a:prstGeom prst="cube">
                <a:avLst>
                  <a:gd name="adj" fmla="val 24995"/>
                </a:avLst>
              </a:prstGeom>
              <a:solidFill>
                <a:srgbClr val="3366FF"/>
              </a:solidFill>
              <a:ln w="12700">
                <a:solidFill>
                  <a:schemeClr val="tx1"/>
                </a:solidFill>
                <a:miter lim="800000"/>
                <a:headEnd/>
                <a:tailEnd/>
              </a:ln>
            </p:spPr>
            <p:txBody>
              <a:bodyPr wrap="none" anchor="ctr"/>
              <a:lstStyle/>
              <a:p>
                <a:endParaRPr lang="en-US"/>
              </a:p>
            </p:txBody>
          </p:sp>
          <p:sp>
            <p:nvSpPr>
              <p:cNvPr id="21703" name="AutoShape 123"/>
              <p:cNvSpPr>
                <a:spLocks noChangeArrowheads="1"/>
              </p:cNvSpPr>
              <p:nvPr/>
            </p:nvSpPr>
            <p:spPr bwMode="auto">
              <a:xfrm>
                <a:off x="4888" y="3720"/>
                <a:ext cx="424" cy="424"/>
              </a:xfrm>
              <a:prstGeom prst="cube">
                <a:avLst>
                  <a:gd name="adj" fmla="val 24995"/>
                </a:avLst>
              </a:prstGeom>
              <a:solidFill>
                <a:srgbClr val="3366FF"/>
              </a:solidFill>
              <a:ln w="12700">
                <a:solidFill>
                  <a:schemeClr val="tx1"/>
                </a:solidFill>
                <a:miter lim="800000"/>
                <a:headEnd/>
                <a:tailEnd/>
              </a:ln>
            </p:spPr>
            <p:txBody>
              <a:bodyPr wrap="none" anchor="ctr"/>
              <a:lstStyle/>
              <a:p>
                <a:endParaRPr lang="en-US"/>
              </a:p>
            </p:txBody>
          </p:sp>
          <p:sp>
            <p:nvSpPr>
              <p:cNvPr id="21704" name="AutoShape 124"/>
              <p:cNvSpPr>
                <a:spLocks noChangeArrowheads="1"/>
              </p:cNvSpPr>
              <p:nvPr/>
            </p:nvSpPr>
            <p:spPr bwMode="auto">
              <a:xfrm>
                <a:off x="4888" y="3336"/>
                <a:ext cx="424" cy="424"/>
              </a:xfrm>
              <a:prstGeom prst="cube">
                <a:avLst>
                  <a:gd name="adj" fmla="val 24995"/>
                </a:avLst>
              </a:prstGeom>
              <a:solidFill>
                <a:srgbClr val="3366FF"/>
              </a:solidFill>
              <a:ln w="12700">
                <a:solidFill>
                  <a:schemeClr val="tx1"/>
                </a:solidFill>
                <a:miter lim="800000"/>
                <a:headEnd/>
                <a:tailEnd/>
              </a:ln>
            </p:spPr>
            <p:txBody>
              <a:bodyPr wrap="none" anchor="ctr"/>
              <a:lstStyle/>
              <a:p>
                <a:endParaRPr lang="en-US"/>
              </a:p>
            </p:txBody>
          </p:sp>
          <p:sp>
            <p:nvSpPr>
              <p:cNvPr id="21705" name="AutoShape 125"/>
              <p:cNvSpPr>
                <a:spLocks noChangeArrowheads="1"/>
              </p:cNvSpPr>
              <p:nvPr/>
            </p:nvSpPr>
            <p:spPr bwMode="auto">
              <a:xfrm>
                <a:off x="5328" y="4880"/>
                <a:ext cx="424" cy="424"/>
              </a:xfrm>
              <a:prstGeom prst="cube">
                <a:avLst>
                  <a:gd name="adj" fmla="val 24995"/>
                </a:avLst>
              </a:prstGeom>
              <a:solidFill>
                <a:srgbClr val="3366FF"/>
              </a:solidFill>
              <a:ln w="12700">
                <a:solidFill>
                  <a:schemeClr val="tx1"/>
                </a:solidFill>
                <a:miter lim="800000"/>
                <a:headEnd/>
                <a:tailEnd/>
              </a:ln>
            </p:spPr>
            <p:txBody>
              <a:bodyPr wrap="none" anchor="ctr"/>
              <a:lstStyle/>
              <a:p>
                <a:endParaRPr lang="en-US"/>
              </a:p>
            </p:txBody>
          </p:sp>
          <p:sp>
            <p:nvSpPr>
              <p:cNvPr id="21706" name="AutoShape 126"/>
              <p:cNvSpPr>
                <a:spLocks noChangeArrowheads="1"/>
              </p:cNvSpPr>
              <p:nvPr/>
            </p:nvSpPr>
            <p:spPr bwMode="auto">
              <a:xfrm>
                <a:off x="5328" y="4488"/>
                <a:ext cx="424" cy="424"/>
              </a:xfrm>
              <a:prstGeom prst="cube">
                <a:avLst>
                  <a:gd name="adj" fmla="val 24995"/>
                </a:avLst>
              </a:prstGeom>
              <a:solidFill>
                <a:srgbClr val="3366FF"/>
              </a:solidFill>
              <a:ln w="12700">
                <a:solidFill>
                  <a:schemeClr val="tx1"/>
                </a:solidFill>
                <a:miter lim="800000"/>
                <a:headEnd/>
                <a:tailEnd/>
              </a:ln>
            </p:spPr>
            <p:txBody>
              <a:bodyPr wrap="none" anchor="ctr"/>
              <a:lstStyle/>
              <a:p>
                <a:endParaRPr lang="en-US"/>
              </a:p>
            </p:txBody>
          </p:sp>
          <p:sp>
            <p:nvSpPr>
              <p:cNvPr id="21707" name="AutoShape 127"/>
              <p:cNvSpPr>
                <a:spLocks noChangeArrowheads="1"/>
              </p:cNvSpPr>
              <p:nvPr/>
            </p:nvSpPr>
            <p:spPr bwMode="auto">
              <a:xfrm>
                <a:off x="5328" y="4104"/>
                <a:ext cx="424" cy="424"/>
              </a:xfrm>
              <a:prstGeom prst="cube">
                <a:avLst>
                  <a:gd name="adj" fmla="val 24995"/>
                </a:avLst>
              </a:prstGeom>
              <a:solidFill>
                <a:srgbClr val="3366FF"/>
              </a:solidFill>
              <a:ln w="12700">
                <a:solidFill>
                  <a:schemeClr val="tx1"/>
                </a:solidFill>
                <a:miter lim="800000"/>
                <a:headEnd/>
                <a:tailEnd/>
              </a:ln>
            </p:spPr>
            <p:txBody>
              <a:bodyPr wrap="none" anchor="ctr"/>
              <a:lstStyle/>
              <a:p>
                <a:endParaRPr lang="en-US"/>
              </a:p>
            </p:txBody>
          </p:sp>
          <p:sp>
            <p:nvSpPr>
              <p:cNvPr id="21708" name="AutoShape 128"/>
              <p:cNvSpPr>
                <a:spLocks noChangeArrowheads="1"/>
              </p:cNvSpPr>
              <p:nvPr/>
            </p:nvSpPr>
            <p:spPr bwMode="auto">
              <a:xfrm>
                <a:off x="5328" y="3720"/>
                <a:ext cx="424" cy="424"/>
              </a:xfrm>
              <a:prstGeom prst="cube">
                <a:avLst>
                  <a:gd name="adj" fmla="val 24995"/>
                </a:avLst>
              </a:prstGeom>
              <a:solidFill>
                <a:srgbClr val="3366FF"/>
              </a:solidFill>
              <a:ln w="12700">
                <a:solidFill>
                  <a:schemeClr val="tx1"/>
                </a:solidFill>
                <a:miter lim="800000"/>
                <a:headEnd/>
                <a:tailEnd/>
              </a:ln>
            </p:spPr>
            <p:txBody>
              <a:bodyPr wrap="none" anchor="ctr"/>
              <a:lstStyle/>
              <a:p>
                <a:endParaRPr lang="en-US"/>
              </a:p>
            </p:txBody>
          </p:sp>
          <p:sp>
            <p:nvSpPr>
              <p:cNvPr id="21709" name="AutoShape 129"/>
              <p:cNvSpPr>
                <a:spLocks noChangeArrowheads="1"/>
              </p:cNvSpPr>
              <p:nvPr/>
            </p:nvSpPr>
            <p:spPr bwMode="auto">
              <a:xfrm>
                <a:off x="5328" y="3336"/>
                <a:ext cx="424" cy="424"/>
              </a:xfrm>
              <a:prstGeom prst="cube">
                <a:avLst>
                  <a:gd name="adj" fmla="val 24995"/>
                </a:avLst>
              </a:prstGeom>
              <a:solidFill>
                <a:srgbClr val="3366FF"/>
              </a:solidFill>
              <a:ln w="12700">
                <a:solidFill>
                  <a:schemeClr val="tx1"/>
                </a:solidFill>
                <a:miter lim="800000"/>
                <a:headEnd/>
                <a:tailEnd/>
              </a:ln>
            </p:spPr>
            <p:txBody>
              <a:bodyPr wrap="none" anchor="ctr"/>
              <a:lstStyle/>
              <a:p>
                <a:endParaRPr lang="en-US"/>
              </a:p>
            </p:txBody>
          </p:sp>
        </p:grpSp>
        <p:grpSp>
          <p:nvGrpSpPr>
            <p:cNvPr id="9" name="Group 130"/>
            <p:cNvGrpSpPr>
              <a:grpSpLocks/>
            </p:cNvGrpSpPr>
            <p:nvPr/>
          </p:nvGrpSpPr>
          <p:grpSpPr bwMode="auto">
            <a:xfrm>
              <a:off x="3813" y="2352"/>
              <a:ext cx="1720" cy="1968"/>
              <a:chOff x="3840" y="3576"/>
              <a:chExt cx="1720" cy="1968"/>
            </a:xfrm>
          </p:grpSpPr>
          <p:sp>
            <p:nvSpPr>
              <p:cNvPr id="21670" name="AutoShape 131"/>
              <p:cNvSpPr>
                <a:spLocks noChangeArrowheads="1"/>
              </p:cNvSpPr>
              <p:nvPr/>
            </p:nvSpPr>
            <p:spPr bwMode="auto">
              <a:xfrm>
                <a:off x="3840" y="5120"/>
                <a:ext cx="424" cy="424"/>
              </a:xfrm>
              <a:prstGeom prst="cube">
                <a:avLst>
                  <a:gd name="adj" fmla="val 24995"/>
                </a:avLst>
              </a:prstGeom>
              <a:solidFill>
                <a:srgbClr val="FF8A6F"/>
              </a:solidFill>
              <a:ln w="12700">
                <a:solidFill>
                  <a:schemeClr val="tx1"/>
                </a:solidFill>
                <a:miter lim="800000"/>
                <a:headEnd/>
                <a:tailEnd/>
              </a:ln>
            </p:spPr>
            <p:txBody>
              <a:bodyPr wrap="none" anchor="ctr"/>
              <a:lstStyle/>
              <a:p>
                <a:endParaRPr lang="en-US"/>
              </a:p>
            </p:txBody>
          </p:sp>
          <p:sp>
            <p:nvSpPr>
              <p:cNvPr id="21671" name="AutoShape 132"/>
              <p:cNvSpPr>
                <a:spLocks noChangeArrowheads="1"/>
              </p:cNvSpPr>
              <p:nvPr/>
            </p:nvSpPr>
            <p:spPr bwMode="auto">
              <a:xfrm>
                <a:off x="3840" y="4728"/>
                <a:ext cx="424" cy="424"/>
              </a:xfrm>
              <a:prstGeom prst="cube">
                <a:avLst>
                  <a:gd name="adj" fmla="val 24995"/>
                </a:avLst>
              </a:prstGeom>
              <a:solidFill>
                <a:srgbClr val="FF8A6F"/>
              </a:solidFill>
              <a:ln w="12700">
                <a:solidFill>
                  <a:schemeClr val="tx1"/>
                </a:solidFill>
                <a:miter lim="800000"/>
                <a:headEnd/>
                <a:tailEnd/>
              </a:ln>
            </p:spPr>
            <p:txBody>
              <a:bodyPr wrap="none" anchor="ctr"/>
              <a:lstStyle/>
              <a:p>
                <a:endParaRPr lang="en-US"/>
              </a:p>
            </p:txBody>
          </p:sp>
          <p:sp>
            <p:nvSpPr>
              <p:cNvPr id="21672" name="AutoShape 133"/>
              <p:cNvSpPr>
                <a:spLocks noChangeArrowheads="1"/>
              </p:cNvSpPr>
              <p:nvPr/>
            </p:nvSpPr>
            <p:spPr bwMode="auto">
              <a:xfrm>
                <a:off x="3840" y="4344"/>
                <a:ext cx="424" cy="424"/>
              </a:xfrm>
              <a:prstGeom prst="cube">
                <a:avLst>
                  <a:gd name="adj" fmla="val 24995"/>
                </a:avLst>
              </a:prstGeom>
              <a:solidFill>
                <a:srgbClr val="FF8A6F"/>
              </a:solidFill>
              <a:ln w="12700">
                <a:solidFill>
                  <a:schemeClr val="tx1"/>
                </a:solidFill>
                <a:miter lim="800000"/>
                <a:headEnd/>
                <a:tailEnd/>
              </a:ln>
            </p:spPr>
            <p:txBody>
              <a:bodyPr wrap="none" anchor="ctr"/>
              <a:lstStyle/>
              <a:p>
                <a:endParaRPr lang="en-US"/>
              </a:p>
            </p:txBody>
          </p:sp>
          <p:sp>
            <p:nvSpPr>
              <p:cNvPr id="21673" name="AutoShape 134"/>
              <p:cNvSpPr>
                <a:spLocks noChangeArrowheads="1"/>
              </p:cNvSpPr>
              <p:nvPr/>
            </p:nvSpPr>
            <p:spPr bwMode="auto">
              <a:xfrm>
                <a:off x="3840" y="3960"/>
                <a:ext cx="424" cy="424"/>
              </a:xfrm>
              <a:prstGeom prst="cube">
                <a:avLst>
                  <a:gd name="adj" fmla="val 24995"/>
                </a:avLst>
              </a:prstGeom>
              <a:solidFill>
                <a:srgbClr val="FF8A6F"/>
              </a:solidFill>
              <a:ln w="12700">
                <a:solidFill>
                  <a:schemeClr val="tx1"/>
                </a:solidFill>
                <a:miter lim="800000"/>
                <a:headEnd/>
                <a:tailEnd/>
              </a:ln>
            </p:spPr>
            <p:txBody>
              <a:bodyPr wrap="none" anchor="ctr"/>
              <a:lstStyle/>
              <a:p>
                <a:endParaRPr lang="en-US"/>
              </a:p>
            </p:txBody>
          </p:sp>
          <p:sp>
            <p:nvSpPr>
              <p:cNvPr id="21674" name="AutoShape 135"/>
              <p:cNvSpPr>
                <a:spLocks noChangeArrowheads="1"/>
              </p:cNvSpPr>
              <p:nvPr/>
            </p:nvSpPr>
            <p:spPr bwMode="auto">
              <a:xfrm>
                <a:off x="3840" y="3576"/>
                <a:ext cx="424" cy="424"/>
              </a:xfrm>
              <a:prstGeom prst="cube">
                <a:avLst>
                  <a:gd name="adj" fmla="val 24995"/>
                </a:avLst>
              </a:prstGeom>
              <a:solidFill>
                <a:srgbClr val="FF8A6F"/>
              </a:solidFill>
              <a:ln w="12700">
                <a:solidFill>
                  <a:schemeClr val="tx1"/>
                </a:solidFill>
                <a:miter lim="800000"/>
                <a:headEnd/>
                <a:tailEnd/>
              </a:ln>
            </p:spPr>
            <p:txBody>
              <a:bodyPr wrap="none" anchor="ctr"/>
              <a:lstStyle/>
              <a:p>
                <a:endParaRPr lang="en-US"/>
              </a:p>
            </p:txBody>
          </p:sp>
          <p:sp>
            <p:nvSpPr>
              <p:cNvPr id="21675" name="AutoShape 136"/>
              <p:cNvSpPr>
                <a:spLocks noChangeArrowheads="1"/>
              </p:cNvSpPr>
              <p:nvPr/>
            </p:nvSpPr>
            <p:spPr bwMode="auto">
              <a:xfrm>
                <a:off x="4272" y="5120"/>
                <a:ext cx="424" cy="424"/>
              </a:xfrm>
              <a:prstGeom prst="cube">
                <a:avLst>
                  <a:gd name="adj" fmla="val 24995"/>
                </a:avLst>
              </a:prstGeom>
              <a:solidFill>
                <a:srgbClr val="FF8A6F"/>
              </a:solidFill>
              <a:ln w="12700">
                <a:solidFill>
                  <a:schemeClr val="tx1"/>
                </a:solidFill>
                <a:miter lim="800000"/>
                <a:headEnd/>
                <a:tailEnd/>
              </a:ln>
            </p:spPr>
            <p:txBody>
              <a:bodyPr wrap="none" anchor="ctr"/>
              <a:lstStyle/>
              <a:p>
                <a:endParaRPr lang="en-US"/>
              </a:p>
            </p:txBody>
          </p:sp>
          <p:sp>
            <p:nvSpPr>
              <p:cNvPr id="21676" name="AutoShape 137"/>
              <p:cNvSpPr>
                <a:spLocks noChangeArrowheads="1"/>
              </p:cNvSpPr>
              <p:nvPr/>
            </p:nvSpPr>
            <p:spPr bwMode="auto">
              <a:xfrm>
                <a:off x="4272" y="4728"/>
                <a:ext cx="424" cy="424"/>
              </a:xfrm>
              <a:prstGeom prst="cube">
                <a:avLst>
                  <a:gd name="adj" fmla="val 24995"/>
                </a:avLst>
              </a:prstGeom>
              <a:solidFill>
                <a:srgbClr val="FF8A6F"/>
              </a:solidFill>
              <a:ln w="12700">
                <a:solidFill>
                  <a:schemeClr val="tx1"/>
                </a:solidFill>
                <a:miter lim="800000"/>
                <a:headEnd/>
                <a:tailEnd/>
              </a:ln>
            </p:spPr>
            <p:txBody>
              <a:bodyPr wrap="none" anchor="ctr"/>
              <a:lstStyle/>
              <a:p>
                <a:endParaRPr lang="en-US"/>
              </a:p>
            </p:txBody>
          </p:sp>
          <p:sp>
            <p:nvSpPr>
              <p:cNvPr id="21677" name="AutoShape 138"/>
              <p:cNvSpPr>
                <a:spLocks noChangeArrowheads="1"/>
              </p:cNvSpPr>
              <p:nvPr/>
            </p:nvSpPr>
            <p:spPr bwMode="auto">
              <a:xfrm>
                <a:off x="4272" y="4344"/>
                <a:ext cx="424" cy="424"/>
              </a:xfrm>
              <a:prstGeom prst="cube">
                <a:avLst>
                  <a:gd name="adj" fmla="val 24995"/>
                </a:avLst>
              </a:prstGeom>
              <a:solidFill>
                <a:srgbClr val="FF8A6F"/>
              </a:solidFill>
              <a:ln w="12700">
                <a:solidFill>
                  <a:schemeClr val="tx1"/>
                </a:solidFill>
                <a:miter lim="800000"/>
                <a:headEnd/>
                <a:tailEnd/>
              </a:ln>
            </p:spPr>
            <p:txBody>
              <a:bodyPr wrap="none" anchor="ctr"/>
              <a:lstStyle/>
              <a:p>
                <a:endParaRPr lang="en-US"/>
              </a:p>
            </p:txBody>
          </p:sp>
          <p:sp>
            <p:nvSpPr>
              <p:cNvPr id="21678" name="AutoShape 139"/>
              <p:cNvSpPr>
                <a:spLocks noChangeArrowheads="1"/>
              </p:cNvSpPr>
              <p:nvPr/>
            </p:nvSpPr>
            <p:spPr bwMode="auto">
              <a:xfrm>
                <a:off x="4272" y="3960"/>
                <a:ext cx="424" cy="424"/>
              </a:xfrm>
              <a:prstGeom prst="cube">
                <a:avLst>
                  <a:gd name="adj" fmla="val 24995"/>
                </a:avLst>
              </a:prstGeom>
              <a:solidFill>
                <a:srgbClr val="FF8A6F"/>
              </a:solidFill>
              <a:ln w="12700">
                <a:solidFill>
                  <a:schemeClr val="tx1"/>
                </a:solidFill>
                <a:miter lim="800000"/>
                <a:headEnd/>
                <a:tailEnd/>
              </a:ln>
            </p:spPr>
            <p:txBody>
              <a:bodyPr wrap="none" anchor="ctr"/>
              <a:lstStyle/>
              <a:p>
                <a:endParaRPr lang="en-US"/>
              </a:p>
            </p:txBody>
          </p:sp>
          <p:sp>
            <p:nvSpPr>
              <p:cNvPr id="21679" name="AutoShape 140"/>
              <p:cNvSpPr>
                <a:spLocks noChangeArrowheads="1"/>
              </p:cNvSpPr>
              <p:nvPr/>
            </p:nvSpPr>
            <p:spPr bwMode="auto">
              <a:xfrm>
                <a:off x="4272" y="3576"/>
                <a:ext cx="424" cy="424"/>
              </a:xfrm>
              <a:prstGeom prst="cube">
                <a:avLst>
                  <a:gd name="adj" fmla="val 24995"/>
                </a:avLst>
              </a:prstGeom>
              <a:solidFill>
                <a:srgbClr val="FF8A6F"/>
              </a:solidFill>
              <a:ln w="12700">
                <a:solidFill>
                  <a:schemeClr val="tx1"/>
                </a:solidFill>
                <a:miter lim="800000"/>
                <a:headEnd/>
                <a:tailEnd/>
              </a:ln>
            </p:spPr>
            <p:txBody>
              <a:bodyPr wrap="none" anchor="ctr"/>
              <a:lstStyle/>
              <a:p>
                <a:endParaRPr lang="en-US"/>
              </a:p>
            </p:txBody>
          </p:sp>
          <p:sp>
            <p:nvSpPr>
              <p:cNvPr id="21680" name="AutoShape 141"/>
              <p:cNvSpPr>
                <a:spLocks noChangeArrowheads="1"/>
              </p:cNvSpPr>
              <p:nvPr/>
            </p:nvSpPr>
            <p:spPr bwMode="auto">
              <a:xfrm>
                <a:off x="4696" y="5120"/>
                <a:ext cx="424" cy="424"/>
              </a:xfrm>
              <a:prstGeom prst="cube">
                <a:avLst>
                  <a:gd name="adj" fmla="val 24995"/>
                </a:avLst>
              </a:prstGeom>
              <a:solidFill>
                <a:srgbClr val="FF8A6F"/>
              </a:solidFill>
              <a:ln w="12700">
                <a:solidFill>
                  <a:schemeClr val="tx1"/>
                </a:solidFill>
                <a:miter lim="800000"/>
                <a:headEnd/>
                <a:tailEnd/>
              </a:ln>
            </p:spPr>
            <p:txBody>
              <a:bodyPr wrap="none" anchor="ctr"/>
              <a:lstStyle/>
              <a:p>
                <a:endParaRPr lang="en-US"/>
              </a:p>
            </p:txBody>
          </p:sp>
          <p:sp>
            <p:nvSpPr>
              <p:cNvPr id="21681" name="AutoShape 142"/>
              <p:cNvSpPr>
                <a:spLocks noChangeArrowheads="1"/>
              </p:cNvSpPr>
              <p:nvPr/>
            </p:nvSpPr>
            <p:spPr bwMode="auto">
              <a:xfrm>
                <a:off x="4696" y="4728"/>
                <a:ext cx="424" cy="424"/>
              </a:xfrm>
              <a:prstGeom prst="cube">
                <a:avLst>
                  <a:gd name="adj" fmla="val 24995"/>
                </a:avLst>
              </a:prstGeom>
              <a:solidFill>
                <a:srgbClr val="FF8A6F"/>
              </a:solidFill>
              <a:ln w="12700">
                <a:solidFill>
                  <a:schemeClr val="tx1"/>
                </a:solidFill>
                <a:miter lim="800000"/>
                <a:headEnd/>
                <a:tailEnd/>
              </a:ln>
            </p:spPr>
            <p:txBody>
              <a:bodyPr wrap="none" anchor="ctr"/>
              <a:lstStyle/>
              <a:p>
                <a:endParaRPr lang="en-US"/>
              </a:p>
            </p:txBody>
          </p:sp>
          <p:sp>
            <p:nvSpPr>
              <p:cNvPr id="21682" name="AutoShape 143"/>
              <p:cNvSpPr>
                <a:spLocks noChangeArrowheads="1"/>
              </p:cNvSpPr>
              <p:nvPr/>
            </p:nvSpPr>
            <p:spPr bwMode="auto">
              <a:xfrm>
                <a:off x="4696" y="4344"/>
                <a:ext cx="424" cy="424"/>
              </a:xfrm>
              <a:prstGeom prst="cube">
                <a:avLst>
                  <a:gd name="adj" fmla="val 24995"/>
                </a:avLst>
              </a:prstGeom>
              <a:solidFill>
                <a:srgbClr val="FF8A6F"/>
              </a:solidFill>
              <a:ln w="12700">
                <a:solidFill>
                  <a:schemeClr val="tx1"/>
                </a:solidFill>
                <a:miter lim="800000"/>
                <a:headEnd/>
                <a:tailEnd/>
              </a:ln>
            </p:spPr>
            <p:txBody>
              <a:bodyPr wrap="none" anchor="ctr"/>
              <a:lstStyle/>
              <a:p>
                <a:endParaRPr lang="en-US"/>
              </a:p>
            </p:txBody>
          </p:sp>
          <p:sp>
            <p:nvSpPr>
              <p:cNvPr id="21683" name="AutoShape 144"/>
              <p:cNvSpPr>
                <a:spLocks noChangeArrowheads="1"/>
              </p:cNvSpPr>
              <p:nvPr/>
            </p:nvSpPr>
            <p:spPr bwMode="auto">
              <a:xfrm>
                <a:off x="4696" y="3960"/>
                <a:ext cx="424" cy="424"/>
              </a:xfrm>
              <a:prstGeom prst="cube">
                <a:avLst>
                  <a:gd name="adj" fmla="val 24995"/>
                </a:avLst>
              </a:prstGeom>
              <a:solidFill>
                <a:srgbClr val="FF8A6F"/>
              </a:solidFill>
              <a:ln w="12700">
                <a:solidFill>
                  <a:schemeClr val="tx1"/>
                </a:solidFill>
                <a:miter lim="800000"/>
                <a:headEnd/>
                <a:tailEnd/>
              </a:ln>
            </p:spPr>
            <p:txBody>
              <a:bodyPr wrap="none" anchor="ctr"/>
              <a:lstStyle/>
              <a:p>
                <a:endParaRPr lang="en-US"/>
              </a:p>
            </p:txBody>
          </p:sp>
          <p:sp>
            <p:nvSpPr>
              <p:cNvPr id="21684" name="AutoShape 145"/>
              <p:cNvSpPr>
                <a:spLocks noChangeArrowheads="1"/>
              </p:cNvSpPr>
              <p:nvPr/>
            </p:nvSpPr>
            <p:spPr bwMode="auto">
              <a:xfrm>
                <a:off x="4696" y="3576"/>
                <a:ext cx="424" cy="424"/>
              </a:xfrm>
              <a:prstGeom prst="cube">
                <a:avLst>
                  <a:gd name="adj" fmla="val 24995"/>
                </a:avLst>
              </a:prstGeom>
              <a:solidFill>
                <a:srgbClr val="FF8A6F"/>
              </a:solidFill>
              <a:ln w="12700">
                <a:solidFill>
                  <a:schemeClr val="tx1"/>
                </a:solidFill>
                <a:miter lim="800000"/>
                <a:headEnd/>
                <a:tailEnd/>
              </a:ln>
            </p:spPr>
            <p:txBody>
              <a:bodyPr wrap="none" anchor="ctr"/>
              <a:lstStyle/>
              <a:p>
                <a:endParaRPr lang="en-US"/>
              </a:p>
            </p:txBody>
          </p:sp>
          <p:sp>
            <p:nvSpPr>
              <p:cNvPr id="21685" name="AutoShape 146"/>
              <p:cNvSpPr>
                <a:spLocks noChangeArrowheads="1"/>
              </p:cNvSpPr>
              <p:nvPr/>
            </p:nvSpPr>
            <p:spPr bwMode="auto">
              <a:xfrm>
                <a:off x="5136" y="5120"/>
                <a:ext cx="424" cy="424"/>
              </a:xfrm>
              <a:prstGeom prst="cube">
                <a:avLst>
                  <a:gd name="adj" fmla="val 24995"/>
                </a:avLst>
              </a:prstGeom>
              <a:solidFill>
                <a:srgbClr val="FF8A6F"/>
              </a:solidFill>
              <a:ln w="12700">
                <a:solidFill>
                  <a:schemeClr val="tx1"/>
                </a:solidFill>
                <a:miter lim="800000"/>
                <a:headEnd/>
                <a:tailEnd/>
              </a:ln>
            </p:spPr>
            <p:txBody>
              <a:bodyPr wrap="none" anchor="ctr"/>
              <a:lstStyle/>
              <a:p>
                <a:endParaRPr lang="en-US"/>
              </a:p>
            </p:txBody>
          </p:sp>
          <p:sp>
            <p:nvSpPr>
              <p:cNvPr id="21686" name="AutoShape 147"/>
              <p:cNvSpPr>
                <a:spLocks noChangeArrowheads="1"/>
              </p:cNvSpPr>
              <p:nvPr/>
            </p:nvSpPr>
            <p:spPr bwMode="auto">
              <a:xfrm>
                <a:off x="5136" y="4728"/>
                <a:ext cx="424" cy="424"/>
              </a:xfrm>
              <a:prstGeom prst="cube">
                <a:avLst>
                  <a:gd name="adj" fmla="val 24995"/>
                </a:avLst>
              </a:prstGeom>
              <a:solidFill>
                <a:srgbClr val="FF8A6F"/>
              </a:solidFill>
              <a:ln w="12700">
                <a:solidFill>
                  <a:schemeClr val="tx1"/>
                </a:solidFill>
                <a:miter lim="800000"/>
                <a:headEnd/>
                <a:tailEnd/>
              </a:ln>
            </p:spPr>
            <p:txBody>
              <a:bodyPr wrap="none" anchor="ctr"/>
              <a:lstStyle/>
              <a:p>
                <a:endParaRPr lang="en-US"/>
              </a:p>
            </p:txBody>
          </p:sp>
          <p:sp>
            <p:nvSpPr>
              <p:cNvPr id="21687" name="AutoShape 148"/>
              <p:cNvSpPr>
                <a:spLocks noChangeArrowheads="1"/>
              </p:cNvSpPr>
              <p:nvPr/>
            </p:nvSpPr>
            <p:spPr bwMode="auto">
              <a:xfrm>
                <a:off x="5136" y="4344"/>
                <a:ext cx="424" cy="424"/>
              </a:xfrm>
              <a:prstGeom prst="cube">
                <a:avLst>
                  <a:gd name="adj" fmla="val 24995"/>
                </a:avLst>
              </a:prstGeom>
              <a:solidFill>
                <a:srgbClr val="FF8A6F"/>
              </a:solidFill>
              <a:ln w="12700">
                <a:solidFill>
                  <a:schemeClr val="tx1"/>
                </a:solidFill>
                <a:miter lim="800000"/>
                <a:headEnd/>
                <a:tailEnd/>
              </a:ln>
            </p:spPr>
            <p:txBody>
              <a:bodyPr wrap="none" anchor="ctr"/>
              <a:lstStyle/>
              <a:p>
                <a:endParaRPr lang="en-US"/>
              </a:p>
            </p:txBody>
          </p:sp>
          <p:sp>
            <p:nvSpPr>
              <p:cNvPr id="21688" name="AutoShape 149"/>
              <p:cNvSpPr>
                <a:spLocks noChangeArrowheads="1"/>
              </p:cNvSpPr>
              <p:nvPr/>
            </p:nvSpPr>
            <p:spPr bwMode="auto">
              <a:xfrm>
                <a:off x="5136" y="3960"/>
                <a:ext cx="424" cy="424"/>
              </a:xfrm>
              <a:prstGeom prst="cube">
                <a:avLst>
                  <a:gd name="adj" fmla="val 24995"/>
                </a:avLst>
              </a:prstGeom>
              <a:solidFill>
                <a:srgbClr val="FF8A6F"/>
              </a:solidFill>
              <a:ln w="12700">
                <a:solidFill>
                  <a:schemeClr val="tx1"/>
                </a:solidFill>
                <a:miter lim="800000"/>
                <a:headEnd/>
                <a:tailEnd/>
              </a:ln>
            </p:spPr>
            <p:txBody>
              <a:bodyPr wrap="none" anchor="ctr"/>
              <a:lstStyle/>
              <a:p>
                <a:endParaRPr lang="en-US"/>
              </a:p>
            </p:txBody>
          </p:sp>
          <p:sp>
            <p:nvSpPr>
              <p:cNvPr id="21689" name="AutoShape 150"/>
              <p:cNvSpPr>
                <a:spLocks noChangeArrowheads="1"/>
              </p:cNvSpPr>
              <p:nvPr/>
            </p:nvSpPr>
            <p:spPr bwMode="auto">
              <a:xfrm>
                <a:off x="5136" y="3576"/>
                <a:ext cx="424" cy="424"/>
              </a:xfrm>
              <a:prstGeom prst="cube">
                <a:avLst>
                  <a:gd name="adj" fmla="val 24995"/>
                </a:avLst>
              </a:prstGeom>
              <a:solidFill>
                <a:srgbClr val="FF8A6F"/>
              </a:solidFill>
              <a:ln w="12700">
                <a:solidFill>
                  <a:schemeClr val="tx1"/>
                </a:solidFill>
                <a:miter lim="800000"/>
                <a:headEnd/>
                <a:tailEnd/>
              </a:ln>
            </p:spPr>
            <p:txBody>
              <a:bodyPr wrap="none" anchor="ctr"/>
              <a:lstStyle/>
              <a:p>
                <a:endParaRPr lang="en-US"/>
              </a:p>
            </p:txBody>
          </p:sp>
        </p:grpSp>
      </p:grpSp>
      <p:grpSp>
        <p:nvGrpSpPr>
          <p:cNvPr id="10" name="Group 151"/>
          <p:cNvGrpSpPr>
            <a:grpSpLocks/>
          </p:cNvGrpSpPr>
          <p:nvPr/>
        </p:nvGrpSpPr>
        <p:grpSpPr bwMode="auto">
          <a:xfrm>
            <a:off x="2819400" y="1601788"/>
            <a:ext cx="3340100" cy="3886200"/>
            <a:chOff x="1776" y="912"/>
            <a:chExt cx="2104" cy="2448"/>
          </a:xfrm>
        </p:grpSpPr>
        <p:grpSp>
          <p:nvGrpSpPr>
            <p:cNvPr id="11" name="Group 152"/>
            <p:cNvGrpSpPr>
              <a:grpSpLocks/>
            </p:cNvGrpSpPr>
            <p:nvPr/>
          </p:nvGrpSpPr>
          <p:grpSpPr bwMode="auto">
            <a:xfrm>
              <a:off x="2160" y="912"/>
              <a:ext cx="1720" cy="1968"/>
              <a:chOff x="2160" y="912"/>
              <a:chExt cx="1720" cy="1968"/>
            </a:xfrm>
          </p:grpSpPr>
          <p:sp>
            <p:nvSpPr>
              <p:cNvPr id="21647" name="AutoShape 153"/>
              <p:cNvSpPr>
                <a:spLocks noChangeArrowheads="1"/>
              </p:cNvSpPr>
              <p:nvPr/>
            </p:nvSpPr>
            <p:spPr bwMode="auto">
              <a:xfrm>
                <a:off x="2160" y="245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48" name="AutoShape 154"/>
              <p:cNvSpPr>
                <a:spLocks noChangeArrowheads="1"/>
              </p:cNvSpPr>
              <p:nvPr/>
            </p:nvSpPr>
            <p:spPr bwMode="auto">
              <a:xfrm>
                <a:off x="2160" y="206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49" name="AutoShape 155"/>
              <p:cNvSpPr>
                <a:spLocks noChangeArrowheads="1"/>
              </p:cNvSpPr>
              <p:nvPr/>
            </p:nvSpPr>
            <p:spPr bwMode="auto">
              <a:xfrm>
                <a:off x="2160" y="168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50" name="AutoShape 156"/>
              <p:cNvSpPr>
                <a:spLocks noChangeArrowheads="1"/>
              </p:cNvSpPr>
              <p:nvPr/>
            </p:nvSpPr>
            <p:spPr bwMode="auto">
              <a:xfrm>
                <a:off x="2160" y="129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51" name="AutoShape 157"/>
              <p:cNvSpPr>
                <a:spLocks noChangeArrowheads="1"/>
              </p:cNvSpPr>
              <p:nvPr/>
            </p:nvSpPr>
            <p:spPr bwMode="auto">
              <a:xfrm>
                <a:off x="2160" y="912"/>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52" name="AutoShape 158"/>
              <p:cNvSpPr>
                <a:spLocks noChangeArrowheads="1"/>
              </p:cNvSpPr>
              <p:nvPr/>
            </p:nvSpPr>
            <p:spPr bwMode="auto">
              <a:xfrm>
                <a:off x="2592" y="245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53" name="AutoShape 159"/>
              <p:cNvSpPr>
                <a:spLocks noChangeArrowheads="1"/>
              </p:cNvSpPr>
              <p:nvPr/>
            </p:nvSpPr>
            <p:spPr bwMode="auto">
              <a:xfrm>
                <a:off x="2592" y="206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54" name="AutoShape 160"/>
              <p:cNvSpPr>
                <a:spLocks noChangeArrowheads="1"/>
              </p:cNvSpPr>
              <p:nvPr/>
            </p:nvSpPr>
            <p:spPr bwMode="auto">
              <a:xfrm>
                <a:off x="2592" y="168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55" name="AutoShape 161"/>
              <p:cNvSpPr>
                <a:spLocks noChangeArrowheads="1"/>
              </p:cNvSpPr>
              <p:nvPr/>
            </p:nvSpPr>
            <p:spPr bwMode="auto">
              <a:xfrm>
                <a:off x="2592" y="129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56" name="AutoShape 162"/>
              <p:cNvSpPr>
                <a:spLocks noChangeArrowheads="1"/>
              </p:cNvSpPr>
              <p:nvPr/>
            </p:nvSpPr>
            <p:spPr bwMode="auto">
              <a:xfrm>
                <a:off x="2592" y="912"/>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57" name="AutoShape 163"/>
              <p:cNvSpPr>
                <a:spLocks noChangeArrowheads="1"/>
              </p:cNvSpPr>
              <p:nvPr/>
            </p:nvSpPr>
            <p:spPr bwMode="auto">
              <a:xfrm>
                <a:off x="3016" y="245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58" name="AutoShape 164"/>
              <p:cNvSpPr>
                <a:spLocks noChangeArrowheads="1"/>
              </p:cNvSpPr>
              <p:nvPr/>
            </p:nvSpPr>
            <p:spPr bwMode="auto">
              <a:xfrm>
                <a:off x="3016" y="206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59" name="AutoShape 165"/>
              <p:cNvSpPr>
                <a:spLocks noChangeArrowheads="1"/>
              </p:cNvSpPr>
              <p:nvPr/>
            </p:nvSpPr>
            <p:spPr bwMode="auto">
              <a:xfrm>
                <a:off x="3016" y="168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60" name="AutoShape 166"/>
              <p:cNvSpPr>
                <a:spLocks noChangeArrowheads="1"/>
              </p:cNvSpPr>
              <p:nvPr/>
            </p:nvSpPr>
            <p:spPr bwMode="auto">
              <a:xfrm>
                <a:off x="3016" y="129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61" name="AutoShape 167"/>
              <p:cNvSpPr>
                <a:spLocks noChangeArrowheads="1"/>
              </p:cNvSpPr>
              <p:nvPr/>
            </p:nvSpPr>
            <p:spPr bwMode="auto">
              <a:xfrm>
                <a:off x="3016" y="912"/>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62" name="AutoShape 168"/>
              <p:cNvSpPr>
                <a:spLocks noChangeArrowheads="1"/>
              </p:cNvSpPr>
              <p:nvPr/>
            </p:nvSpPr>
            <p:spPr bwMode="auto">
              <a:xfrm>
                <a:off x="3456" y="2456"/>
                <a:ext cx="424" cy="424"/>
              </a:xfrm>
              <a:prstGeom prst="cube">
                <a:avLst>
                  <a:gd name="adj" fmla="val 24995"/>
                </a:avLst>
              </a:prstGeom>
              <a:solidFill>
                <a:srgbClr val="FFC167"/>
              </a:solidFill>
              <a:ln w="12700">
                <a:solidFill>
                  <a:schemeClr val="tx1"/>
                </a:solidFill>
                <a:miter lim="800000"/>
                <a:headEnd/>
                <a:tailEnd/>
              </a:ln>
            </p:spPr>
            <p:txBody>
              <a:bodyPr wrap="none" anchor="ctr"/>
              <a:lstStyle/>
              <a:p>
                <a:endParaRPr lang="en-US"/>
              </a:p>
            </p:txBody>
          </p:sp>
          <p:sp>
            <p:nvSpPr>
              <p:cNvPr id="21663" name="AutoShape 169"/>
              <p:cNvSpPr>
                <a:spLocks noChangeArrowheads="1"/>
              </p:cNvSpPr>
              <p:nvPr/>
            </p:nvSpPr>
            <p:spPr bwMode="auto">
              <a:xfrm>
                <a:off x="3456" y="2064"/>
                <a:ext cx="424" cy="424"/>
              </a:xfrm>
              <a:prstGeom prst="cube">
                <a:avLst>
                  <a:gd name="adj" fmla="val 24995"/>
                </a:avLst>
              </a:prstGeom>
              <a:solidFill>
                <a:srgbClr val="FFC167"/>
              </a:solidFill>
              <a:ln w="12700">
                <a:solidFill>
                  <a:schemeClr val="tx1"/>
                </a:solidFill>
                <a:miter lim="800000"/>
                <a:headEnd/>
                <a:tailEnd/>
              </a:ln>
            </p:spPr>
            <p:txBody>
              <a:bodyPr wrap="none" anchor="ctr"/>
              <a:lstStyle/>
              <a:p>
                <a:endParaRPr lang="en-US"/>
              </a:p>
            </p:txBody>
          </p:sp>
          <p:sp>
            <p:nvSpPr>
              <p:cNvPr id="21664" name="AutoShape 170"/>
              <p:cNvSpPr>
                <a:spLocks noChangeArrowheads="1"/>
              </p:cNvSpPr>
              <p:nvPr/>
            </p:nvSpPr>
            <p:spPr bwMode="auto">
              <a:xfrm>
                <a:off x="3456" y="1680"/>
                <a:ext cx="424" cy="424"/>
              </a:xfrm>
              <a:prstGeom prst="cube">
                <a:avLst>
                  <a:gd name="adj" fmla="val 24995"/>
                </a:avLst>
              </a:prstGeom>
              <a:solidFill>
                <a:srgbClr val="FFC167"/>
              </a:solidFill>
              <a:ln w="12700">
                <a:solidFill>
                  <a:schemeClr val="tx1"/>
                </a:solidFill>
                <a:miter lim="800000"/>
                <a:headEnd/>
                <a:tailEnd/>
              </a:ln>
            </p:spPr>
            <p:txBody>
              <a:bodyPr wrap="none" anchor="ctr"/>
              <a:lstStyle/>
              <a:p>
                <a:endParaRPr lang="en-US"/>
              </a:p>
            </p:txBody>
          </p:sp>
          <p:sp>
            <p:nvSpPr>
              <p:cNvPr id="21665" name="AutoShape 171"/>
              <p:cNvSpPr>
                <a:spLocks noChangeArrowheads="1"/>
              </p:cNvSpPr>
              <p:nvPr/>
            </p:nvSpPr>
            <p:spPr bwMode="auto">
              <a:xfrm>
                <a:off x="3456" y="1296"/>
                <a:ext cx="424" cy="424"/>
              </a:xfrm>
              <a:prstGeom prst="cube">
                <a:avLst>
                  <a:gd name="adj" fmla="val 24995"/>
                </a:avLst>
              </a:prstGeom>
              <a:solidFill>
                <a:srgbClr val="FFC167"/>
              </a:solidFill>
              <a:ln w="12700">
                <a:solidFill>
                  <a:schemeClr val="tx1"/>
                </a:solidFill>
                <a:miter lim="800000"/>
                <a:headEnd/>
                <a:tailEnd/>
              </a:ln>
            </p:spPr>
            <p:txBody>
              <a:bodyPr wrap="none" anchor="ctr"/>
              <a:lstStyle/>
              <a:p>
                <a:endParaRPr lang="en-US"/>
              </a:p>
            </p:txBody>
          </p:sp>
          <p:sp>
            <p:nvSpPr>
              <p:cNvPr id="21666" name="AutoShape 172"/>
              <p:cNvSpPr>
                <a:spLocks noChangeArrowheads="1"/>
              </p:cNvSpPr>
              <p:nvPr/>
            </p:nvSpPr>
            <p:spPr bwMode="auto">
              <a:xfrm>
                <a:off x="3456" y="912"/>
                <a:ext cx="424" cy="424"/>
              </a:xfrm>
              <a:prstGeom prst="cube">
                <a:avLst>
                  <a:gd name="adj" fmla="val 24995"/>
                </a:avLst>
              </a:prstGeom>
              <a:solidFill>
                <a:srgbClr val="FFC167"/>
              </a:solidFill>
              <a:ln w="12700">
                <a:solidFill>
                  <a:schemeClr val="tx1"/>
                </a:solidFill>
                <a:miter lim="800000"/>
                <a:headEnd/>
                <a:tailEnd/>
              </a:ln>
            </p:spPr>
            <p:txBody>
              <a:bodyPr wrap="none" anchor="ctr"/>
              <a:lstStyle/>
              <a:p>
                <a:endParaRPr lang="en-US"/>
              </a:p>
            </p:txBody>
          </p:sp>
        </p:grpSp>
        <p:grpSp>
          <p:nvGrpSpPr>
            <p:cNvPr id="12" name="Group 173"/>
            <p:cNvGrpSpPr>
              <a:grpSpLocks/>
            </p:cNvGrpSpPr>
            <p:nvPr/>
          </p:nvGrpSpPr>
          <p:grpSpPr bwMode="auto">
            <a:xfrm>
              <a:off x="1968" y="1152"/>
              <a:ext cx="1720" cy="1968"/>
              <a:chOff x="1968" y="1152"/>
              <a:chExt cx="1720" cy="1968"/>
            </a:xfrm>
          </p:grpSpPr>
          <p:sp>
            <p:nvSpPr>
              <p:cNvPr id="21627" name="AutoShape 174"/>
              <p:cNvSpPr>
                <a:spLocks noChangeArrowheads="1"/>
              </p:cNvSpPr>
              <p:nvPr/>
            </p:nvSpPr>
            <p:spPr bwMode="auto">
              <a:xfrm>
                <a:off x="1968" y="269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28" name="AutoShape 175"/>
              <p:cNvSpPr>
                <a:spLocks noChangeArrowheads="1"/>
              </p:cNvSpPr>
              <p:nvPr/>
            </p:nvSpPr>
            <p:spPr bwMode="auto">
              <a:xfrm>
                <a:off x="1968" y="230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29" name="AutoShape 176"/>
              <p:cNvSpPr>
                <a:spLocks noChangeArrowheads="1"/>
              </p:cNvSpPr>
              <p:nvPr/>
            </p:nvSpPr>
            <p:spPr bwMode="auto">
              <a:xfrm>
                <a:off x="1968" y="192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30" name="AutoShape 177"/>
              <p:cNvSpPr>
                <a:spLocks noChangeArrowheads="1"/>
              </p:cNvSpPr>
              <p:nvPr/>
            </p:nvSpPr>
            <p:spPr bwMode="auto">
              <a:xfrm>
                <a:off x="1968" y="153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31" name="AutoShape 178"/>
              <p:cNvSpPr>
                <a:spLocks noChangeArrowheads="1"/>
              </p:cNvSpPr>
              <p:nvPr/>
            </p:nvSpPr>
            <p:spPr bwMode="auto">
              <a:xfrm>
                <a:off x="1968" y="1152"/>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32" name="AutoShape 179"/>
              <p:cNvSpPr>
                <a:spLocks noChangeArrowheads="1"/>
              </p:cNvSpPr>
              <p:nvPr/>
            </p:nvSpPr>
            <p:spPr bwMode="auto">
              <a:xfrm>
                <a:off x="2400" y="269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33" name="AutoShape 180"/>
              <p:cNvSpPr>
                <a:spLocks noChangeArrowheads="1"/>
              </p:cNvSpPr>
              <p:nvPr/>
            </p:nvSpPr>
            <p:spPr bwMode="auto">
              <a:xfrm>
                <a:off x="2400" y="230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34" name="AutoShape 181"/>
              <p:cNvSpPr>
                <a:spLocks noChangeArrowheads="1"/>
              </p:cNvSpPr>
              <p:nvPr/>
            </p:nvSpPr>
            <p:spPr bwMode="auto">
              <a:xfrm>
                <a:off x="2400" y="192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35" name="AutoShape 182"/>
              <p:cNvSpPr>
                <a:spLocks noChangeArrowheads="1"/>
              </p:cNvSpPr>
              <p:nvPr/>
            </p:nvSpPr>
            <p:spPr bwMode="auto">
              <a:xfrm>
                <a:off x="2400" y="153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36" name="AutoShape 183"/>
              <p:cNvSpPr>
                <a:spLocks noChangeArrowheads="1"/>
              </p:cNvSpPr>
              <p:nvPr/>
            </p:nvSpPr>
            <p:spPr bwMode="auto">
              <a:xfrm>
                <a:off x="2400" y="1152"/>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37" name="AutoShape 184"/>
              <p:cNvSpPr>
                <a:spLocks noChangeArrowheads="1"/>
              </p:cNvSpPr>
              <p:nvPr/>
            </p:nvSpPr>
            <p:spPr bwMode="auto">
              <a:xfrm>
                <a:off x="2824" y="269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38" name="AutoShape 185"/>
              <p:cNvSpPr>
                <a:spLocks noChangeArrowheads="1"/>
              </p:cNvSpPr>
              <p:nvPr/>
            </p:nvSpPr>
            <p:spPr bwMode="auto">
              <a:xfrm>
                <a:off x="2824" y="230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39" name="AutoShape 186"/>
              <p:cNvSpPr>
                <a:spLocks noChangeArrowheads="1"/>
              </p:cNvSpPr>
              <p:nvPr/>
            </p:nvSpPr>
            <p:spPr bwMode="auto">
              <a:xfrm>
                <a:off x="2824" y="192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40" name="AutoShape 187"/>
              <p:cNvSpPr>
                <a:spLocks noChangeArrowheads="1"/>
              </p:cNvSpPr>
              <p:nvPr/>
            </p:nvSpPr>
            <p:spPr bwMode="auto">
              <a:xfrm>
                <a:off x="2824" y="153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41" name="AutoShape 188"/>
              <p:cNvSpPr>
                <a:spLocks noChangeArrowheads="1"/>
              </p:cNvSpPr>
              <p:nvPr/>
            </p:nvSpPr>
            <p:spPr bwMode="auto">
              <a:xfrm>
                <a:off x="2824" y="1152"/>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642" name="AutoShape 189"/>
              <p:cNvSpPr>
                <a:spLocks noChangeArrowheads="1"/>
              </p:cNvSpPr>
              <p:nvPr/>
            </p:nvSpPr>
            <p:spPr bwMode="auto">
              <a:xfrm>
                <a:off x="3264" y="2696"/>
                <a:ext cx="424" cy="424"/>
              </a:xfrm>
              <a:prstGeom prst="cube">
                <a:avLst>
                  <a:gd name="adj" fmla="val 24995"/>
                </a:avLst>
              </a:prstGeom>
              <a:solidFill>
                <a:srgbClr val="FFC167"/>
              </a:solidFill>
              <a:ln w="12700">
                <a:solidFill>
                  <a:schemeClr val="tx1"/>
                </a:solidFill>
                <a:miter lim="800000"/>
                <a:headEnd/>
                <a:tailEnd/>
              </a:ln>
            </p:spPr>
            <p:txBody>
              <a:bodyPr wrap="none" anchor="ctr"/>
              <a:lstStyle/>
              <a:p>
                <a:endParaRPr lang="en-US"/>
              </a:p>
            </p:txBody>
          </p:sp>
          <p:sp>
            <p:nvSpPr>
              <p:cNvPr id="21643" name="AutoShape 190"/>
              <p:cNvSpPr>
                <a:spLocks noChangeArrowheads="1"/>
              </p:cNvSpPr>
              <p:nvPr/>
            </p:nvSpPr>
            <p:spPr bwMode="auto">
              <a:xfrm>
                <a:off x="3264" y="2304"/>
                <a:ext cx="424" cy="424"/>
              </a:xfrm>
              <a:prstGeom prst="cube">
                <a:avLst>
                  <a:gd name="adj" fmla="val 24995"/>
                </a:avLst>
              </a:prstGeom>
              <a:solidFill>
                <a:srgbClr val="FFC167"/>
              </a:solidFill>
              <a:ln w="12700">
                <a:solidFill>
                  <a:schemeClr val="tx1"/>
                </a:solidFill>
                <a:miter lim="800000"/>
                <a:headEnd/>
                <a:tailEnd/>
              </a:ln>
            </p:spPr>
            <p:txBody>
              <a:bodyPr wrap="none" anchor="ctr"/>
              <a:lstStyle/>
              <a:p>
                <a:endParaRPr lang="en-US"/>
              </a:p>
            </p:txBody>
          </p:sp>
          <p:sp>
            <p:nvSpPr>
              <p:cNvPr id="21644" name="AutoShape 191"/>
              <p:cNvSpPr>
                <a:spLocks noChangeArrowheads="1"/>
              </p:cNvSpPr>
              <p:nvPr/>
            </p:nvSpPr>
            <p:spPr bwMode="auto">
              <a:xfrm>
                <a:off x="3264" y="1920"/>
                <a:ext cx="424" cy="424"/>
              </a:xfrm>
              <a:prstGeom prst="cube">
                <a:avLst>
                  <a:gd name="adj" fmla="val 24995"/>
                </a:avLst>
              </a:prstGeom>
              <a:solidFill>
                <a:srgbClr val="FFC167"/>
              </a:solidFill>
              <a:ln w="12700">
                <a:solidFill>
                  <a:schemeClr val="tx1"/>
                </a:solidFill>
                <a:miter lim="800000"/>
                <a:headEnd/>
                <a:tailEnd/>
              </a:ln>
            </p:spPr>
            <p:txBody>
              <a:bodyPr wrap="none" anchor="ctr"/>
              <a:lstStyle/>
              <a:p>
                <a:endParaRPr lang="en-US"/>
              </a:p>
            </p:txBody>
          </p:sp>
          <p:sp>
            <p:nvSpPr>
              <p:cNvPr id="21645" name="AutoShape 192"/>
              <p:cNvSpPr>
                <a:spLocks noChangeArrowheads="1"/>
              </p:cNvSpPr>
              <p:nvPr/>
            </p:nvSpPr>
            <p:spPr bwMode="auto">
              <a:xfrm>
                <a:off x="3264" y="1536"/>
                <a:ext cx="424" cy="424"/>
              </a:xfrm>
              <a:prstGeom prst="cube">
                <a:avLst>
                  <a:gd name="adj" fmla="val 24995"/>
                </a:avLst>
              </a:prstGeom>
              <a:solidFill>
                <a:srgbClr val="FFC167"/>
              </a:solidFill>
              <a:ln w="12700">
                <a:solidFill>
                  <a:schemeClr val="tx1"/>
                </a:solidFill>
                <a:miter lim="800000"/>
                <a:headEnd/>
                <a:tailEnd/>
              </a:ln>
            </p:spPr>
            <p:txBody>
              <a:bodyPr wrap="none" anchor="ctr"/>
              <a:lstStyle/>
              <a:p>
                <a:endParaRPr lang="en-US"/>
              </a:p>
            </p:txBody>
          </p:sp>
          <p:sp>
            <p:nvSpPr>
              <p:cNvPr id="21646" name="AutoShape 193"/>
              <p:cNvSpPr>
                <a:spLocks noChangeArrowheads="1"/>
              </p:cNvSpPr>
              <p:nvPr/>
            </p:nvSpPr>
            <p:spPr bwMode="auto">
              <a:xfrm>
                <a:off x="3264" y="1152"/>
                <a:ext cx="424" cy="424"/>
              </a:xfrm>
              <a:prstGeom prst="cube">
                <a:avLst>
                  <a:gd name="adj" fmla="val 24995"/>
                </a:avLst>
              </a:prstGeom>
              <a:solidFill>
                <a:srgbClr val="FFC167"/>
              </a:solidFill>
              <a:ln w="12700">
                <a:solidFill>
                  <a:schemeClr val="tx1"/>
                </a:solidFill>
                <a:miter lim="800000"/>
                <a:headEnd/>
                <a:tailEnd/>
              </a:ln>
            </p:spPr>
            <p:txBody>
              <a:bodyPr wrap="none" anchor="ctr"/>
              <a:lstStyle/>
              <a:p>
                <a:endParaRPr lang="en-US"/>
              </a:p>
            </p:txBody>
          </p:sp>
        </p:grpSp>
        <p:grpSp>
          <p:nvGrpSpPr>
            <p:cNvPr id="13" name="Group 194"/>
            <p:cNvGrpSpPr>
              <a:grpSpLocks/>
            </p:cNvGrpSpPr>
            <p:nvPr/>
          </p:nvGrpSpPr>
          <p:grpSpPr bwMode="auto">
            <a:xfrm>
              <a:off x="1776" y="1392"/>
              <a:ext cx="1720" cy="1968"/>
              <a:chOff x="1776" y="1392"/>
              <a:chExt cx="1720" cy="1968"/>
            </a:xfrm>
          </p:grpSpPr>
          <p:sp>
            <p:nvSpPr>
              <p:cNvPr id="21607" name="AutoShape 195"/>
              <p:cNvSpPr>
                <a:spLocks noChangeArrowheads="1"/>
              </p:cNvSpPr>
              <p:nvPr/>
            </p:nvSpPr>
            <p:spPr bwMode="auto">
              <a:xfrm>
                <a:off x="1776" y="2936"/>
                <a:ext cx="424" cy="424"/>
              </a:xfrm>
              <a:prstGeom prst="cube">
                <a:avLst>
                  <a:gd name="adj" fmla="val 24995"/>
                </a:avLst>
              </a:prstGeom>
              <a:solidFill>
                <a:srgbClr val="FF876B"/>
              </a:solidFill>
              <a:ln w="12700">
                <a:solidFill>
                  <a:schemeClr val="tx1"/>
                </a:solidFill>
                <a:miter lim="800000"/>
                <a:headEnd/>
                <a:tailEnd/>
              </a:ln>
            </p:spPr>
            <p:txBody>
              <a:bodyPr wrap="none" anchor="ctr"/>
              <a:lstStyle/>
              <a:p>
                <a:endParaRPr lang="en-US"/>
              </a:p>
            </p:txBody>
          </p:sp>
          <p:sp>
            <p:nvSpPr>
              <p:cNvPr id="21608" name="AutoShape 196"/>
              <p:cNvSpPr>
                <a:spLocks noChangeArrowheads="1"/>
              </p:cNvSpPr>
              <p:nvPr/>
            </p:nvSpPr>
            <p:spPr bwMode="auto">
              <a:xfrm>
                <a:off x="1776" y="2544"/>
                <a:ext cx="424" cy="424"/>
              </a:xfrm>
              <a:prstGeom prst="cube">
                <a:avLst>
                  <a:gd name="adj" fmla="val 24995"/>
                </a:avLst>
              </a:prstGeom>
              <a:solidFill>
                <a:srgbClr val="FF876B"/>
              </a:solidFill>
              <a:ln w="12700">
                <a:solidFill>
                  <a:schemeClr val="tx1"/>
                </a:solidFill>
                <a:miter lim="800000"/>
                <a:headEnd/>
                <a:tailEnd/>
              </a:ln>
            </p:spPr>
            <p:txBody>
              <a:bodyPr wrap="none" anchor="ctr"/>
              <a:lstStyle/>
              <a:p>
                <a:endParaRPr lang="en-US"/>
              </a:p>
            </p:txBody>
          </p:sp>
          <p:sp>
            <p:nvSpPr>
              <p:cNvPr id="21609" name="AutoShape 197"/>
              <p:cNvSpPr>
                <a:spLocks noChangeArrowheads="1"/>
              </p:cNvSpPr>
              <p:nvPr/>
            </p:nvSpPr>
            <p:spPr bwMode="auto">
              <a:xfrm>
                <a:off x="1776" y="2160"/>
                <a:ext cx="424" cy="424"/>
              </a:xfrm>
              <a:prstGeom prst="cube">
                <a:avLst>
                  <a:gd name="adj" fmla="val 24995"/>
                </a:avLst>
              </a:prstGeom>
              <a:solidFill>
                <a:srgbClr val="FF876B"/>
              </a:solidFill>
              <a:ln w="12700">
                <a:solidFill>
                  <a:schemeClr val="tx1"/>
                </a:solidFill>
                <a:miter lim="800000"/>
                <a:headEnd/>
                <a:tailEnd/>
              </a:ln>
            </p:spPr>
            <p:txBody>
              <a:bodyPr wrap="none" anchor="ctr"/>
              <a:lstStyle/>
              <a:p>
                <a:endParaRPr lang="en-US"/>
              </a:p>
            </p:txBody>
          </p:sp>
          <p:sp>
            <p:nvSpPr>
              <p:cNvPr id="21610" name="AutoShape 198"/>
              <p:cNvSpPr>
                <a:spLocks noChangeArrowheads="1"/>
              </p:cNvSpPr>
              <p:nvPr/>
            </p:nvSpPr>
            <p:spPr bwMode="auto">
              <a:xfrm>
                <a:off x="1776" y="1776"/>
                <a:ext cx="424" cy="424"/>
              </a:xfrm>
              <a:prstGeom prst="cube">
                <a:avLst>
                  <a:gd name="adj" fmla="val 24995"/>
                </a:avLst>
              </a:prstGeom>
              <a:solidFill>
                <a:srgbClr val="FF876B"/>
              </a:solidFill>
              <a:ln w="12700">
                <a:solidFill>
                  <a:schemeClr val="tx1"/>
                </a:solidFill>
                <a:miter lim="800000"/>
                <a:headEnd/>
                <a:tailEnd/>
              </a:ln>
            </p:spPr>
            <p:txBody>
              <a:bodyPr wrap="none" anchor="ctr"/>
              <a:lstStyle/>
              <a:p>
                <a:endParaRPr lang="en-US"/>
              </a:p>
            </p:txBody>
          </p:sp>
          <p:sp>
            <p:nvSpPr>
              <p:cNvPr id="21611" name="AutoShape 199"/>
              <p:cNvSpPr>
                <a:spLocks noChangeArrowheads="1"/>
              </p:cNvSpPr>
              <p:nvPr/>
            </p:nvSpPr>
            <p:spPr bwMode="auto">
              <a:xfrm>
                <a:off x="1776" y="1392"/>
                <a:ext cx="424" cy="424"/>
              </a:xfrm>
              <a:prstGeom prst="cube">
                <a:avLst>
                  <a:gd name="adj" fmla="val 24995"/>
                </a:avLst>
              </a:prstGeom>
              <a:solidFill>
                <a:srgbClr val="FF876B"/>
              </a:solidFill>
              <a:ln w="12700">
                <a:solidFill>
                  <a:schemeClr val="tx1"/>
                </a:solidFill>
                <a:miter lim="800000"/>
                <a:headEnd/>
                <a:tailEnd/>
              </a:ln>
            </p:spPr>
            <p:txBody>
              <a:bodyPr wrap="none" anchor="ctr"/>
              <a:lstStyle/>
              <a:p>
                <a:endParaRPr lang="en-US"/>
              </a:p>
            </p:txBody>
          </p:sp>
          <p:sp>
            <p:nvSpPr>
              <p:cNvPr id="21612" name="AutoShape 200"/>
              <p:cNvSpPr>
                <a:spLocks noChangeArrowheads="1"/>
              </p:cNvSpPr>
              <p:nvPr/>
            </p:nvSpPr>
            <p:spPr bwMode="auto">
              <a:xfrm>
                <a:off x="2208" y="2936"/>
                <a:ext cx="424" cy="424"/>
              </a:xfrm>
              <a:prstGeom prst="cube">
                <a:avLst>
                  <a:gd name="adj" fmla="val 24995"/>
                </a:avLst>
              </a:prstGeom>
              <a:solidFill>
                <a:srgbClr val="FF876B"/>
              </a:solidFill>
              <a:ln w="12700">
                <a:solidFill>
                  <a:schemeClr val="tx1"/>
                </a:solidFill>
                <a:miter lim="800000"/>
                <a:headEnd/>
                <a:tailEnd/>
              </a:ln>
            </p:spPr>
            <p:txBody>
              <a:bodyPr wrap="none" anchor="ctr"/>
              <a:lstStyle/>
              <a:p>
                <a:endParaRPr lang="en-US"/>
              </a:p>
            </p:txBody>
          </p:sp>
          <p:sp>
            <p:nvSpPr>
              <p:cNvPr id="21613" name="AutoShape 201"/>
              <p:cNvSpPr>
                <a:spLocks noChangeArrowheads="1"/>
              </p:cNvSpPr>
              <p:nvPr/>
            </p:nvSpPr>
            <p:spPr bwMode="auto">
              <a:xfrm>
                <a:off x="2208" y="2544"/>
                <a:ext cx="424" cy="424"/>
              </a:xfrm>
              <a:prstGeom prst="cube">
                <a:avLst>
                  <a:gd name="adj" fmla="val 24995"/>
                </a:avLst>
              </a:prstGeom>
              <a:solidFill>
                <a:srgbClr val="FF876B"/>
              </a:solidFill>
              <a:ln w="12700">
                <a:solidFill>
                  <a:schemeClr val="tx1"/>
                </a:solidFill>
                <a:miter lim="800000"/>
                <a:headEnd/>
                <a:tailEnd/>
              </a:ln>
            </p:spPr>
            <p:txBody>
              <a:bodyPr wrap="none" anchor="ctr"/>
              <a:lstStyle/>
              <a:p>
                <a:endParaRPr lang="en-US"/>
              </a:p>
            </p:txBody>
          </p:sp>
          <p:sp>
            <p:nvSpPr>
              <p:cNvPr id="21614" name="AutoShape 202"/>
              <p:cNvSpPr>
                <a:spLocks noChangeArrowheads="1"/>
              </p:cNvSpPr>
              <p:nvPr/>
            </p:nvSpPr>
            <p:spPr bwMode="auto">
              <a:xfrm>
                <a:off x="2208" y="2160"/>
                <a:ext cx="424" cy="424"/>
              </a:xfrm>
              <a:prstGeom prst="cube">
                <a:avLst>
                  <a:gd name="adj" fmla="val 24995"/>
                </a:avLst>
              </a:prstGeom>
              <a:solidFill>
                <a:srgbClr val="FF876B"/>
              </a:solidFill>
              <a:ln w="12700">
                <a:solidFill>
                  <a:schemeClr val="tx1"/>
                </a:solidFill>
                <a:miter lim="800000"/>
                <a:headEnd/>
                <a:tailEnd/>
              </a:ln>
            </p:spPr>
            <p:txBody>
              <a:bodyPr wrap="none" anchor="ctr"/>
              <a:lstStyle/>
              <a:p>
                <a:endParaRPr lang="en-US"/>
              </a:p>
            </p:txBody>
          </p:sp>
          <p:sp>
            <p:nvSpPr>
              <p:cNvPr id="21615" name="AutoShape 203"/>
              <p:cNvSpPr>
                <a:spLocks noChangeArrowheads="1"/>
              </p:cNvSpPr>
              <p:nvPr/>
            </p:nvSpPr>
            <p:spPr bwMode="auto">
              <a:xfrm>
                <a:off x="2208" y="1776"/>
                <a:ext cx="424" cy="424"/>
              </a:xfrm>
              <a:prstGeom prst="cube">
                <a:avLst>
                  <a:gd name="adj" fmla="val 24995"/>
                </a:avLst>
              </a:prstGeom>
              <a:solidFill>
                <a:srgbClr val="FF876B"/>
              </a:solidFill>
              <a:ln w="12700">
                <a:solidFill>
                  <a:schemeClr val="tx1"/>
                </a:solidFill>
                <a:miter lim="800000"/>
                <a:headEnd/>
                <a:tailEnd/>
              </a:ln>
            </p:spPr>
            <p:txBody>
              <a:bodyPr wrap="none" anchor="ctr"/>
              <a:lstStyle/>
              <a:p>
                <a:endParaRPr lang="en-US"/>
              </a:p>
            </p:txBody>
          </p:sp>
          <p:sp>
            <p:nvSpPr>
              <p:cNvPr id="21616" name="AutoShape 204"/>
              <p:cNvSpPr>
                <a:spLocks noChangeArrowheads="1"/>
              </p:cNvSpPr>
              <p:nvPr/>
            </p:nvSpPr>
            <p:spPr bwMode="auto">
              <a:xfrm>
                <a:off x="2208" y="1392"/>
                <a:ext cx="424" cy="424"/>
              </a:xfrm>
              <a:prstGeom prst="cube">
                <a:avLst>
                  <a:gd name="adj" fmla="val 24995"/>
                </a:avLst>
              </a:prstGeom>
              <a:solidFill>
                <a:srgbClr val="FF876B"/>
              </a:solidFill>
              <a:ln w="12700">
                <a:solidFill>
                  <a:schemeClr val="tx1"/>
                </a:solidFill>
                <a:miter lim="800000"/>
                <a:headEnd/>
                <a:tailEnd/>
              </a:ln>
            </p:spPr>
            <p:txBody>
              <a:bodyPr wrap="none" anchor="ctr"/>
              <a:lstStyle/>
              <a:p>
                <a:endParaRPr lang="en-US"/>
              </a:p>
            </p:txBody>
          </p:sp>
          <p:sp>
            <p:nvSpPr>
              <p:cNvPr id="21617" name="AutoShape 205"/>
              <p:cNvSpPr>
                <a:spLocks noChangeArrowheads="1"/>
              </p:cNvSpPr>
              <p:nvPr/>
            </p:nvSpPr>
            <p:spPr bwMode="auto">
              <a:xfrm>
                <a:off x="2632" y="2936"/>
                <a:ext cx="424" cy="424"/>
              </a:xfrm>
              <a:prstGeom prst="cube">
                <a:avLst>
                  <a:gd name="adj" fmla="val 24995"/>
                </a:avLst>
              </a:prstGeom>
              <a:solidFill>
                <a:srgbClr val="FF876B"/>
              </a:solidFill>
              <a:ln w="12700">
                <a:solidFill>
                  <a:schemeClr val="tx1"/>
                </a:solidFill>
                <a:miter lim="800000"/>
                <a:headEnd/>
                <a:tailEnd/>
              </a:ln>
            </p:spPr>
            <p:txBody>
              <a:bodyPr wrap="none" anchor="ctr"/>
              <a:lstStyle/>
              <a:p>
                <a:endParaRPr lang="en-US"/>
              </a:p>
            </p:txBody>
          </p:sp>
          <p:sp>
            <p:nvSpPr>
              <p:cNvPr id="21618" name="AutoShape 206"/>
              <p:cNvSpPr>
                <a:spLocks noChangeArrowheads="1"/>
              </p:cNvSpPr>
              <p:nvPr/>
            </p:nvSpPr>
            <p:spPr bwMode="auto">
              <a:xfrm>
                <a:off x="2632" y="2544"/>
                <a:ext cx="424" cy="424"/>
              </a:xfrm>
              <a:prstGeom prst="cube">
                <a:avLst>
                  <a:gd name="adj" fmla="val 24995"/>
                </a:avLst>
              </a:prstGeom>
              <a:solidFill>
                <a:srgbClr val="FF876B"/>
              </a:solidFill>
              <a:ln w="12700">
                <a:solidFill>
                  <a:schemeClr val="tx1"/>
                </a:solidFill>
                <a:miter lim="800000"/>
                <a:headEnd/>
                <a:tailEnd/>
              </a:ln>
            </p:spPr>
            <p:txBody>
              <a:bodyPr wrap="none" anchor="ctr"/>
              <a:lstStyle/>
              <a:p>
                <a:endParaRPr lang="en-US"/>
              </a:p>
            </p:txBody>
          </p:sp>
          <p:sp>
            <p:nvSpPr>
              <p:cNvPr id="21619" name="AutoShape 207"/>
              <p:cNvSpPr>
                <a:spLocks noChangeArrowheads="1"/>
              </p:cNvSpPr>
              <p:nvPr/>
            </p:nvSpPr>
            <p:spPr bwMode="auto">
              <a:xfrm>
                <a:off x="2632" y="2160"/>
                <a:ext cx="424" cy="424"/>
              </a:xfrm>
              <a:prstGeom prst="cube">
                <a:avLst>
                  <a:gd name="adj" fmla="val 24995"/>
                </a:avLst>
              </a:prstGeom>
              <a:solidFill>
                <a:srgbClr val="FF876B"/>
              </a:solidFill>
              <a:ln w="12700">
                <a:solidFill>
                  <a:schemeClr val="tx1"/>
                </a:solidFill>
                <a:miter lim="800000"/>
                <a:headEnd/>
                <a:tailEnd/>
              </a:ln>
            </p:spPr>
            <p:txBody>
              <a:bodyPr wrap="none" anchor="ctr"/>
              <a:lstStyle/>
              <a:p>
                <a:endParaRPr lang="en-US"/>
              </a:p>
            </p:txBody>
          </p:sp>
          <p:sp>
            <p:nvSpPr>
              <p:cNvPr id="21620" name="AutoShape 208"/>
              <p:cNvSpPr>
                <a:spLocks noChangeArrowheads="1"/>
              </p:cNvSpPr>
              <p:nvPr/>
            </p:nvSpPr>
            <p:spPr bwMode="auto">
              <a:xfrm>
                <a:off x="2632" y="1776"/>
                <a:ext cx="424" cy="424"/>
              </a:xfrm>
              <a:prstGeom prst="cube">
                <a:avLst>
                  <a:gd name="adj" fmla="val 24995"/>
                </a:avLst>
              </a:prstGeom>
              <a:solidFill>
                <a:srgbClr val="FF876B"/>
              </a:solidFill>
              <a:ln w="12700">
                <a:solidFill>
                  <a:schemeClr val="tx1"/>
                </a:solidFill>
                <a:miter lim="800000"/>
                <a:headEnd/>
                <a:tailEnd/>
              </a:ln>
            </p:spPr>
            <p:txBody>
              <a:bodyPr wrap="none" anchor="ctr"/>
              <a:lstStyle/>
              <a:p>
                <a:endParaRPr lang="en-US"/>
              </a:p>
            </p:txBody>
          </p:sp>
          <p:sp>
            <p:nvSpPr>
              <p:cNvPr id="21621" name="AutoShape 209"/>
              <p:cNvSpPr>
                <a:spLocks noChangeArrowheads="1"/>
              </p:cNvSpPr>
              <p:nvPr/>
            </p:nvSpPr>
            <p:spPr bwMode="auto">
              <a:xfrm>
                <a:off x="2632" y="1392"/>
                <a:ext cx="424" cy="424"/>
              </a:xfrm>
              <a:prstGeom prst="cube">
                <a:avLst>
                  <a:gd name="adj" fmla="val 24995"/>
                </a:avLst>
              </a:prstGeom>
              <a:solidFill>
                <a:srgbClr val="FF876B"/>
              </a:solidFill>
              <a:ln w="12700">
                <a:solidFill>
                  <a:schemeClr val="tx1"/>
                </a:solidFill>
                <a:miter lim="800000"/>
                <a:headEnd/>
                <a:tailEnd/>
              </a:ln>
            </p:spPr>
            <p:txBody>
              <a:bodyPr wrap="none" anchor="ctr"/>
              <a:lstStyle/>
              <a:p>
                <a:endParaRPr lang="en-US"/>
              </a:p>
            </p:txBody>
          </p:sp>
          <p:sp>
            <p:nvSpPr>
              <p:cNvPr id="21622" name="AutoShape 210"/>
              <p:cNvSpPr>
                <a:spLocks noChangeArrowheads="1"/>
              </p:cNvSpPr>
              <p:nvPr/>
            </p:nvSpPr>
            <p:spPr bwMode="auto">
              <a:xfrm>
                <a:off x="3072" y="2936"/>
                <a:ext cx="424" cy="424"/>
              </a:xfrm>
              <a:prstGeom prst="cube">
                <a:avLst>
                  <a:gd name="adj" fmla="val 24995"/>
                </a:avLst>
              </a:prstGeom>
              <a:solidFill>
                <a:srgbClr val="969696"/>
              </a:solidFill>
              <a:ln w="12700">
                <a:solidFill>
                  <a:schemeClr val="tx1"/>
                </a:solidFill>
                <a:miter lim="800000"/>
                <a:headEnd/>
                <a:tailEnd/>
              </a:ln>
            </p:spPr>
            <p:txBody>
              <a:bodyPr wrap="none" anchor="ctr"/>
              <a:lstStyle/>
              <a:p>
                <a:endParaRPr lang="en-US"/>
              </a:p>
            </p:txBody>
          </p:sp>
          <p:sp>
            <p:nvSpPr>
              <p:cNvPr id="21623" name="AutoShape 211"/>
              <p:cNvSpPr>
                <a:spLocks noChangeArrowheads="1"/>
              </p:cNvSpPr>
              <p:nvPr/>
            </p:nvSpPr>
            <p:spPr bwMode="auto">
              <a:xfrm>
                <a:off x="3072" y="2544"/>
                <a:ext cx="424" cy="424"/>
              </a:xfrm>
              <a:prstGeom prst="cube">
                <a:avLst>
                  <a:gd name="adj" fmla="val 24995"/>
                </a:avLst>
              </a:prstGeom>
              <a:solidFill>
                <a:srgbClr val="969696"/>
              </a:solidFill>
              <a:ln w="12700">
                <a:solidFill>
                  <a:schemeClr val="tx1"/>
                </a:solidFill>
                <a:miter lim="800000"/>
                <a:headEnd/>
                <a:tailEnd/>
              </a:ln>
            </p:spPr>
            <p:txBody>
              <a:bodyPr wrap="none" anchor="ctr"/>
              <a:lstStyle/>
              <a:p>
                <a:endParaRPr lang="en-US"/>
              </a:p>
            </p:txBody>
          </p:sp>
          <p:sp>
            <p:nvSpPr>
              <p:cNvPr id="21624" name="AutoShape 212"/>
              <p:cNvSpPr>
                <a:spLocks noChangeArrowheads="1"/>
              </p:cNvSpPr>
              <p:nvPr/>
            </p:nvSpPr>
            <p:spPr bwMode="auto">
              <a:xfrm>
                <a:off x="3072" y="2160"/>
                <a:ext cx="424" cy="424"/>
              </a:xfrm>
              <a:prstGeom prst="cube">
                <a:avLst>
                  <a:gd name="adj" fmla="val 24995"/>
                </a:avLst>
              </a:prstGeom>
              <a:solidFill>
                <a:srgbClr val="969696"/>
              </a:solidFill>
              <a:ln w="12700">
                <a:solidFill>
                  <a:schemeClr val="tx1"/>
                </a:solidFill>
                <a:miter lim="800000"/>
                <a:headEnd/>
                <a:tailEnd/>
              </a:ln>
            </p:spPr>
            <p:txBody>
              <a:bodyPr wrap="none" anchor="ctr"/>
              <a:lstStyle/>
              <a:p>
                <a:endParaRPr lang="en-US"/>
              </a:p>
            </p:txBody>
          </p:sp>
          <p:sp>
            <p:nvSpPr>
              <p:cNvPr id="21625" name="AutoShape 213"/>
              <p:cNvSpPr>
                <a:spLocks noChangeArrowheads="1"/>
              </p:cNvSpPr>
              <p:nvPr/>
            </p:nvSpPr>
            <p:spPr bwMode="auto">
              <a:xfrm>
                <a:off x="3072" y="1776"/>
                <a:ext cx="424" cy="424"/>
              </a:xfrm>
              <a:prstGeom prst="cube">
                <a:avLst>
                  <a:gd name="adj" fmla="val 24995"/>
                </a:avLst>
              </a:prstGeom>
              <a:solidFill>
                <a:srgbClr val="969696"/>
              </a:solidFill>
              <a:ln w="12700">
                <a:solidFill>
                  <a:schemeClr val="tx1"/>
                </a:solidFill>
                <a:miter lim="800000"/>
                <a:headEnd/>
                <a:tailEnd/>
              </a:ln>
            </p:spPr>
            <p:txBody>
              <a:bodyPr wrap="none" anchor="ctr"/>
              <a:lstStyle/>
              <a:p>
                <a:endParaRPr lang="en-US"/>
              </a:p>
            </p:txBody>
          </p:sp>
          <p:sp>
            <p:nvSpPr>
              <p:cNvPr id="21626" name="AutoShape 214"/>
              <p:cNvSpPr>
                <a:spLocks noChangeArrowheads="1"/>
              </p:cNvSpPr>
              <p:nvPr/>
            </p:nvSpPr>
            <p:spPr bwMode="auto">
              <a:xfrm>
                <a:off x="3072" y="1392"/>
                <a:ext cx="424" cy="424"/>
              </a:xfrm>
              <a:prstGeom prst="cube">
                <a:avLst>
                  <a:gd name="adj" fmla="val 24995"/>
                </a:avLst>
              </a:prstGeom>
              <a:solidFill>
                <a:srgbClr val="969696"/>
              </a:solidFill>
              <a:ln w="12700">
                <a:solidFill>
                  <a:schemeClr val="tx1"/>
                </a:solidFill>
                <a:miter lim="800000"/>
                <a:headEnd/>
                <a:tailEnd/>
              </a:ln>
            </p:spPr>
            <p:txBody>
              <a:bodyPr wrap="none" anchor="ctr"/>
              <a:lstStyle/>
              <a:p>
                <a:endParaRPr lang="en-US"/>
              </a:p>
            </p:txBody>
          </p:sp>
        </p:grpSp>
      </p:grpSp>
      <p:grpSp>
        <p:nvGrpSpPr>
          <p:cNvPr id="14" name="Group 215"/>
          <p:cNvGrpSpPr>
            <a:grpSpLocks/>
          </p:cNvGrpSpPr>
          <p:nvPr/>
        </p:nvGrpSpPr>
        <p:grpSpPr bwMode="auto">
          <a:xfrm>
            <a:off x="2819400" y="1601788"/>
            <a:ext cx="3340100" cy="3886200"/>
            <a:chOff x="1776" y="912"/>
            <a:chExt cx="2104" cy="2448"/>
          </a:xfrm>
        </p:grpSpPr>
        <p:grpSp>
          <p:nvGrpSpPr>
            <p:cNvPr id="15" name="Group 216"/>
            <p:cNvGrpSpPr>
              <a:grpSpLocks/>
            </p:cNvGrpSpPr>
            <p:nvPr/>
          </p:nvGrpSpPr>
          <p:grpSpPr bwMode="auto">
            <a:xfrm>
              <a:off x="2160" y="912"/>
              <a:ext cx="1720" cy="1968"/>
              <a:chOff x="2160" y="912"/>
              <a:chExt cx="1720" cy="1968"/>
            </a:xfrm>
          </p:grpSpPr>
          <p:sp>
            <p:nvSpPr>
              <p:cNvPr id="21584" name="AutoShape 217"/>
              <p:cNvSpPr>
                <a:spLocks noChangeArrowheads="1"/>
              </p:cNvSpPr>
              <p:nvPr/>
            </p:nvSpPr>
            <p:spPr bwMode="auto">
              <a:xfrm>
                <a:off x="2160" y="245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85" name="AutoShape 218"/>
              <p:cNvSpPr>
                <a:spLocks noChangeArrowheads="1"/>
              </p:cNvSpPr>
              <p:nvPr/>
            </p:nvSpPr>
            <p:spPr bwMode="auto">
              <a:xfrm>
                <a:off x="2160" y="206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86" name="AutoShape 219"/>
              <p:cNvSpPr>
                <a:spLocks noChangeArrowheads="1"/>
              </p:cNvSpPr>
              <p:nvPr/>
            </p:nvSpPr>
            <p:spPr bwMode="auto">
              <a:xfrm>
                <a:off x="2160" y="168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87" name="AutoShape 220"/>
              <p:cNvSpPr>
                <a:spLocks noChangeArrowheads="1"/>
              </p:cNvSpPr>
              <p:nvPr/>
            </p:nvSpPr>
            <p:spPr bwMode="auto">
              <a:xfrm>
                <a:off x="2160" y="129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88" name="AutoShape 221"/>
              <p:cNvSpPr>
                <a:spLocks noChangeArrowheads="1"/>
              </p:cNvSpPr>
              <p:nvPr/>
            </p:nvSpPr>
            <p:spPr bwMode="auto">
              <a:xfrm>
                <a:off x="2160" y="912"/>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89" name="AutoShape 222"/>
              <p:cNvSpPr>
                <a:spLocks noChangeArrowheads="1"/>
              </p:cNvSpPr>
              <p:nvPr/>
            </p:nvSpPr>
            <p:spPr bwMode="auto">
              <a:xfrm>
                <a:off x="2592" y="245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90" name="AutoShape 223"/>
              <p:cNvSpPr>
                <a:spLocks noChangeArrowheads="1"/>
              </p:cNvSpPr>
              <p:nvPr/>
            </p:nvSpPr>
            <p:spPr bwMode="auto">
              <a:xfrm>
                <a:off x="2592" y="206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91" name="AutoShape 224"/>
              <p:cNvSpPr>
                <a:spLocks noChangeArrowheads="1"/>
              </p:cNvSpPr>
              <p:nvPr/>
            </p:nvSpPr>
            <p:spPr bwMode="auto">
              <a:xfrm>
                <a:off x="2592" y="168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92" name="AutoShape 225"/>
              <p:cNvSpPr>
                <a:spLocks noChangeArrowheads="1"/>
              </p:cNvSpPr>
              <p:nvPr/>
            </p:nvSpPr>
            <p:spPr bwMode="auto">
              <a:xfrm>
                <a:off x="2592" y="129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93" name="AutoShape 226"/>
              <p:cNvSpPr>
                <a:spLocks noChangeArrowheads="1"/>
              </p:cNvSpPr>
              <p:nvPr/>
            </p:nvSpPr>
            <p:spPr bwMode="auto">
              <a:xfrm>
                <a:off x="2592" y="912"/>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94" name="AutoShape 227"/>
              <p:cNvSpPr>
                <a:spLocks noChangeArrowheads="1"/>
              </p:cNvSpPr>
              <p:nvPr/>
            </p:nvSpPr>
            <p:spPr bwMode="auto">
              <a:xfrm>
                <a:off x="3016" y="245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95" name="AutoShape 228"/>
              <p:cNvSpPr>
                <a:spLocks noChangeArrowheads="1"/>
              </p:cNvSpPr>
              <p:nvPr/>
            </p:nvSpPr>
            <p:spPr bwMode="auto">
              <a:xfrm>
                <a:off x="3016" y="206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96" name="AutoShape 229"/>
              <p:cNvSpPr>
                <a:spLocks noChangeArrowheads="1"/>
              </p:cNvSpPr>
              <p:nvPr/>
            </p:nvSpPr>
            <p:spPr bwMode="auto">
              <a:xfrm>
                <a:off x="3016" y="168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97" name="AutoShape 230"/>
              <p:cNvSpPr>
                <a:spLocks noChangeArrowheads="1"/>
              </p:cNvSpPr>
              <p:nvPr/>
            </p:nvSpPr>
            <p:spPr bwMode="auto">
              <a:xfrm>
                <a:off x="3016" y="129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98" name="AutoShape 231"/>
              <p:cNvSpPr>
                <a:spLocks noChangeArrowheads="1"/>
              </p:cNvSpPr>
              <p:nvPr/>
            </p:nvSpPr>
            <p:spPr bwMode="auto">
              <a:xfrm>
                <a:off x="3016" y="912"/>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99" name="AutoShape 232"/>
              <p:cNvSpPr>
                <a:spLocks noChangeArrowheads="1"/>
              </p:cNvSpPr>
              <p:nvPr/>
            </p:nvSpPr>
            <p:spPr bwMode="auto">
              <a:xfrm>
                <a:off x="3456" y="2456"/>
                <a:ext cx="424" cy="424"/>
              </a:xfrm>
              <a:prstGeom prst="cube">
                <a:avLst>
                  <a:gd name="adj" fmla="val 24995"/>
                </a:avLst>
              </a:prstGeom>
              <a:solidFill>
                <a:srgbClr val="FFC167"/>
              </a:solidFill>
              <a:ln w="12700">
                <a:solidFill>
                  <a:schemeClr val="tx1"/>
                </a:solidFill>
                <a:miter lim="800000"/>
                <a:headEnd/>
                <a:tailEnd/>
              </a:ln>
            </p:spPr>
            <p:txBody>
              <a:bodyPr wrap="none" anchor="ctr"/>
              <a:lstStyle/>
              <a:p>
                <a:endParaRPr lang="en-US"/>
              </a:p>
            </p:txBody>
          </p:sp>
          <p:sp>
            <p:nvSpPr>
              <p:cNvPr id="21600" name="AutoShape 233"/>
              <p:cNvSpPr>
                <a:spLocks noChangeArrowheads="1"/>
              </p:cNvSpPr>
              <p:nvPr/>
            </p:nvSpPr>
            <p:spPr bwMode="auto">
              <a:xfrm>
                <a:off x="3456" y="2064"/>
                <a:ext cx="424" cy="424"/>
              </a:xfrm>
              <a:prstGeom prst="cube">
                <a:avLst>
                  <a:gd name="adj" fmla="val 24995"/>
                </a:avLst>
              </a:prstGeom>
              <a:solidFill>
                <a:srgbClr val="FFC167"/>
              </a:solidFill>
              <a:ln w="12700">
                <a:solidFill>
                  <a:schemeClr val="tx1"/>
                </a:solidFill>
                <a:miter lim="800000"/>
                <a:headEnd/>
                <a:tailEnd/>
              </a:ln>
            </p:spPr>
            <p:txBody>
              <a:bodyPr wrap="none" anchor="ctr"/>
              <a:lstStyle/>
              <a:p>
                <a:endParaRPr lang="en-US"/>
              </a:p>
            </p:txBody>
          </p:sp>
          <p:sp>
            <p:nvSpPr>
              <p:cNvPr id="21601" name="AutoShape 234"/>
              <p:cNvSpPr>
                <a:spLocks noChangeArrowheads="1"/>
              </p:cNvSpPr>
              <p:nvPr/>
            </p:nvSpPr>
            <p:spPr bwMode="auto">
              <a:xfrm>
                <a:off x="3456" y="1680"/>
                <a:ext cx="424" cy="424"/>
              </a:xfrm>
              <a:prstGeom prst="cube">
                <a:avLst>
                  <a:gd name="adj" fmla="val 24995"/>
                </a:avLst>
              </a:prstGeom>
              <a:solidFill>
                <a:srgbClr val="FFC167"/>
              </a:solidFill>
              <a:ln w="12700">
                <a:solidFill>
                  <a:schemeClr val="tx1"/>
                </a:solidFill>
                <a:miter lim="800000"/>
                <a:headEnd/>
                <a:tailEnd/>
              </a:ln>
            </p:spPr>
            <p:txBody>
              <a:bodyPr wrap="none" anchor="ctr"/>
              <a:lstStyle/>
              <a:p>
                <a:endParaRPr lang="en-US"/>
              </a:p>
            </p:txBody>
          </p:sp>
          <p:sp>
            <p:nvSpPr>
              <p:cNvPr id="21602" name="AutoShape 235"/>
              <p:cNvSpPr>
                <a:spLocks noChangeArrowheads="1"/>
              </p:cNvSpPr>
              <p:nvPr/>
            </p:nvSpPr>
            <p:spPr bwMode="auto">
              <a:xfrm>
                <a:off x="3456" y="1296"/>
                <a:ext cx="424" cy="424"/>
              </a:xfrm>
              <a:prstGeom prst="cube">
                <a:avLst>
                  <a:gd name="adj" fmla="val 24995"/>
                </a:avLst>
              </a:prstGeom>
              <a:solidFill>
                <a:srgbClr val="D4D399"/>
              </a:solidFill>
              <a:ln w="12700">
                <a:solidFill>
                  <a:schemeClr val="tx1"/>
                </a:solidFill>
                <a:miter lim="800000"/>
                <a:headEnd/>
                <a:tailEnd/>
              </a:ln>
            </p:spPr>
            <p:txBody>
              <a:bodyPr wrap="none" anchor="ctr"/>
              <a:lstStyle/>
              <a:p>
                <a:endParaRPr lang="en-US"/>
              </a:p>
            </p:txBody>
          </p:sp>
          <p:sp>
            <p:nvSpPr>
              <p:cNvPr id="21603" name="AutoShape 236"/>
              <p:cNvSpPr>
                <a:spLocks noChangeArrowheads="1"/>
              </p:cNvSpPr>
              <p:nvPr/>
            </p:nvSpPr>
            <p:spPr bwMode="auto">
              <a:xfrm>
                <a:off x="3456" y="912"/>
                <a:ext cx="424" cy="424"/>
              </a:xfrm>
              <a:prstGeom prst="cube">
                <a:avLst>
                  <a:gd name="adj" fmla="val 24995"/>
                </a:avLst>
              </a:prstGeom>
              <a:solidFill>
                <a:srgbClr val="FFC167"/>
              </a:solidFill>
              <a:ln w="12700">
                <a:solidFill>
                  <a:schemeClr val="tx1"/>
                </a:solidFill>
                <a:miter lim="800000"/>
                <a:headEnd/>
                <a:tailEnd/>
              </a:ln>
            </p:spPr>
            <p:txBody>
              <a:bodyPr wrap="none" anchor="ctr"/>
              <a:lstStyle/>
              <a:p>
                <a:endParaRPr lang="en-US"/>
              </a:p>
            </p:txBody>
          </p:sp>
        </p:grpSp>
        <p:grpSp>
          <p:nvGrpSpPr>
            <p:cNvPr id="16" name="Group 237"/>
            <p:cNvGrpSpPr>
              <a:grpSpLocks/>
            </p:cNvGrpSpPr>
            <p:nvPr/>
          </p:nvGrpSpPr>
          <p:grpSpPr bwMode="auto">
            <a:xfrm>
              <a:off x="1968" y="1152"/>
              <a:ext cx="1720" cy="1968"/>
              <a:chOff x="1968" y="1152"/>
              <a:chExt cx="1720" cy="1968"/>
            </a:xfrm>
          </p:grpSpPr>
          <p:sp>
            <p:nvSpPr>
              <p:cNvPr id="21564" name="AutoShape 238"/>
              <p:cNvSpPr>
                <a:spLocks noChangeArrowheads="1"/>
              </p:cNvSpPr>
              <p:nvPr/>
            </p:nvSpPr>
            <p:spPr bwMode="auto">
              <a:xfrm>
                <a:off x="1968" y="269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65" name="AutoShape 239"/>
              <p:cNvSpPr>
                <a:spLocks noChangeArrowheads="1"/>
              </p:cNvSpPr>
              <p:nvPr/>
            </p:nvSpPr>
            <p:spPr bwMode="auto">
              <a:xfrm>
                <a:off x="1968" y="230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66" name="AutoShape 240"/>
              <p:cNvSpPr>
                <a:spLocks noChangeArrowheads="1"/>
              </p:cNvSpPr>
              <p:nvPr/>
            </p:nvSpPr>
            <p:spPr bwMode="auto">
              <a:xfrm>
                <a:off x="1968" y="192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67" name="AutoShape 241"/>
              <p:cNvSpPr>
                <a:spLocks noChangeArrowheads="1"/>
              </p:cNvSpPr>
              <p:nvPr/>
            </p:nvSpPr>
            <p:spPr bwMode="auto">
              <a:xfrm>
                <a:off x="1968" y="153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68" name="AutoShape 242"/>
              <p:cNvSpPr>
                <a:spLocks noChangeArrowheads="1"/>
              </p:cNvSpPr>
              <p:nvPr/>
            </p:nvSpPr>
            <p:spPr bwMode="auto">
              <a:xfrm>
                <a:off x="1968" y="1152"/>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69" name="AutoShape 243"/>
              <p:cNvSpPr>
                <a:spLocks noChangeArrowheads="1"/>
              </p:cNvSpPr>
              <p:nvPr/>
            </p:nvSpPr>
            <p:spPr bwMode="auto">
              <a:xfrm>
                <a:off x="2400" y="269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70" name="AutoShape 244"/>
              <p:cNvSpPr>
                <a:spLocks noChangeArrowheads="1"/>
              </p:cNvSpPr>
              <p:nvPr/>
            </p:nvSpPr>
            <p:spPr bwMode="auto">
              <a:xfrm>
                <a:off x="2400" y="230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71" name="AutoShape 245"/>
              <p:cNvSpPr>
                <a:spLocks noChangeArrowheads="1"/>
              </p:cNvSpPr>
              <p:nvPr/>
            </p:nvSpPr>
            <p:spPr bwMode="auto">
              <a:xfrm>
                <a:off x="2400" y="192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72" name="AutoShape 246"/>
              <p:cNvSpPr>
                <a:spLocks noChangeArrowheads="1"/>
              </p:cNvSpPr>
              <p:nvPr/>
            </p:nvSpPr>
            <p:spPr bwMode="auto">
              <a:xfrm>
                <a:off x="2400" y="153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73" name="AutoShape 247"/>
              <p:cNvSpPr>
                <a:spLocks noChangeArrowheads="1"/>
              </p:cNvSpPr>
              <p:nvPr/>
            </p:nvSpPr>
            <p:spPr bwMode="auto">
              <a:xfrm>
                <a:off x="2400" y="1152"/>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74" name="AutoShape 248"/>
              <p:cNvSpPr>
                <a:spLocks noChangeArrowheads="1"/>
              </p:cNvSpPr>
              <p:nvPr/>
            </p:nvSpPr>
            <p:spPr bwMode="auto">
              <a:xfrm>
                <a:off x="2824" y="269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75" name="AutoShape 249"/>
              <p:cNvSpPr>
                <a:spLocks noChangeArrowheads="1"/>
              </p:cNvSpPr>
              <p:nvPr/>
            </p:nvSpPr>
            <p:spPr bwMode="auto">
              <a:xfrm>
                <a:off x="2824" y="2304"/>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76" name="AutoShape 250"/>
              <p:cNvSpPr>
                <a:spLocks noChangeArrowheads="1"/>
              </p:cNvSpPr>
              <p:nvPr/>
            </p:nvSpPr>
            <p:spPr bwMode="auto">
              <a:xfrm>
                <a:off x="2824" y="1920"/>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77" name="AutoShape 251"/>
              <p:cNvSpPr>
                <a:spLocks noChangeArrowheads="1"/>
              </p:cNvSpPr>
              <p:nvPr/>
            </p:nvSpPr>
            <p:spPr bwMode="auto">
              <a:xfrm>
                <a:off x="2824" y="1536"/>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78" name="AutoShape 252"/>
              <p:cNvSpPr>
                <a:spLocks noChangeArrowheads="1"/>
              </p:cNvSpPr>
              <p:nvPr/>
            </p:nvSpPr>
            <p:spPr bwMode="auto">
              <a:xfrm>
                <a:off x="2824" y="1152"/>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579" name="AutoShape 253"/>
              <p:cNvSpPr>
                <a:spLocks noChangeArrowheads="1"/>
              </p:cNvSpPr>
              <p:nvPr/>
            </p:nvSpPr>
            <p:spPr bwMode="auto">
              <a:xfrm>
                <a:off x="3264" y="2696"/>
                <a:ext cx="424" cy="424"/>
              </a:xfrm>
              <a:prstGeom prst="cube">
                <a:avLst>
                  <a:gd name="adj" fmla="val 24995"/>
                </a:avLst>
              </a:prstGeom>
              <a:solidFill>
                <a:srgbClr val="FFC167"/>
              </a:solidFill>
              <a:ln w="12700">
                <a:solidFill>
                  <a:schemeClr val="tx1"/>
                </a:solidFill>
                <a:miter lim="800000"/>
                <a:headEnd/>
                <a:tailEnd/>
              </a:ln>
            </p:spPr>
            <p:txBody>
              <a:bodyPr wrap="none" anchor="ctr"/>
              <a:lstStyle/>
              <a:p>
                <a:endParaRPr lang="en-US"/>
              </a:p>
            </p:txBody>
          </p:sp>
          <p:sp>
            <p:nvSpPr>
              <p:cNvPr id="21580" name="AutoShape 254"/>
              <p:cNvSpPr>
                <a:spLocks noChangeArrowheads="1"/>
              </p:cNvSpPr>
              <p:nvPr/>
            </p:nvSpPr>
            <p:spPr bwMode="auto">
              <a:xfrm>
                <a:off x="3264" y="2304"/>
                <a:ext cx="424" cy="424"/>
              </a:xfrm>
              <a:prstGeom prst="cube">
                <a:avLst>
                  <a:gd name="adj" fmla="val 24995"/>
                </a:avLst>
              </a:prstGeom>
              <a:solidFill>
                <a:srgbClr val="FFC167"/>
              </a:solidFill>
              <a:ln w="12700">
                <a:solidFill>
                  <a:schemeClr val="tx1"/>
                </a:solidFill>
                <a:miter lim="800000"/>
                <a:headEnd/>
                <a:tailEnd/>
              </a:ln>
            </p:spPr>
            <p:txBody>
              <a:bodyPr wrap="none" anchor="ctr"/>
              <a:lstStyle/>
              <a:p>
                <a:endParaRPr lang="en-US"/>
              </a:p>
            </p:txBody>
          </p:sp>
          <p:sp>
            <p:nvSpPr>
              <p:cNvPr id="21581" name="AutoShape 255"/>
              <p:cNvSpPr>
                <a:spLocks noChangeArrowheads="1"/>
              </p:cNvSpPr>
              <p:nvPr/>
            </p:nvSpPr>
            <p:spPr bwMode="auto">
              <a:xfrm>
                <a:off x="3264" y="1920"/>
                <a:ext cx="424" cy="424"/>
              </a:xfrm>
              <a:prstGeom prst="cube">
                <a:avLst>
                  <a:gd name="adj" fmla="val 24995"/>
                </a:avLst>
              </a:prstGeom>
              <a:solidFill>
                <a:srgbClr val="FFC167"/>
              </a:solidFill>
              <a:ln w="12700">
                <a:solidFill>
                  <a:schemeClr val="tx1"/>
                </a:solidFill>
                <a:miter lim="800000"/>
                <a:headEnd/>
                <a:tailEnd/>
              </a:ln>
            </p:spPr>
            <p:txBody>
              <a:bodyPr wrap="none" anchor="ctr"/>
              <a:lstStyle/>
              <a:p>
                <a:endParaRPr lang="en-US"/>
              </a:p>
            </p:txBody>
          </p:sp>
          <p:sp>
            <p:nvSpPr>
              <p:cNvPr id="21582" name="AutoShape 256"/>
              <p:cNvSpPr>
                <a:spLocks noChangeArrowheads="1"/>
              </p:cNvSpPr>
              <p:nvPr/>
            </p:nvSpPr>
            <p:spPr bwMode="auto">
              <a:xfrm>
                <a:off x="3264" y="1536"/>
                <a:ext cx="424" cy="424"/>
              </a:xfrm>
              <a:prstGeom prst="cube">
                <a:avLst>
                  <a:gd name="adj" fmla="val 24995"/>
                </a:avLst>
              </a:prstGeom>
              <a:solidFill>
                <a:srgbClr val="D4D399"/>
              </a:solidFill>
              <a:ln w="12700">
                <a:solidFill>
                  <a:schemeClr val="tx1"/>
                </a:solidFill>
                <a:miter lim="800000"/>
                <a:headEnd/>
                <a:tailEnd/>
              </a:ln>
            </p:spPr>
            <p:txBody>
              <a:bodyPr wrap="none" anchor="ctr"/>
              <a:lstStyle/>
              <a:p>
                <a:endParaRPr lang="en-US"/>
              </a:p>
            </p:txBody>
          </p:sp>
          <p:sp>
            <p:nvSpPr>
              <p:cNvPr id="21583" name="AutoShape 257"/>
              <p:cNvSpPr>
                <a:spLocks noChangeArrowheads="1"/>
              </p:cNvSpPr>
              <p:nvPr/>
            </p:nvSpPr>
            <p:spPr bwMode="auto">
              <a:xfrm>
                <a:off x="3264" y="1152"/>
                <a:ext cx="424" cy="424"/>
              </a:xfrm>
              <a:prstGeom prst="cube">
                <a:avLst>
                  <a:gd name="adj" fmla="val 24995"/>
                </a:avLst>
              </a:prstGeom>
              <a:solidFill>
                <a:srgbClr val="FFC167"/>
              </a:solidFill>
              <a:ln w="12700">
                <a:solidFill>
                  <a:schemeClr val="tx1"/>
                </a:solidFill>
                <a:miter lim="800000"/>
                <a:headEnd/>
                <a:tailEnd/>
              </a:ln>
            </p:spPr>
            <p:txBody>
              <a:bodyPr wrap="none" anchor="ctr"/>
              <a:lstStyle/>
              <a:p>
                <a:endParaRPr lang="en-US"/>
              </a:p>
            </p:txBody>
          </p:sp>
        </p:grpSp>
        <p:grpSp>
          <p:nvGrpSpPr>
            <p:cNvPr id="17" name="Group 258"/>
            <p:cNvGrpSpPr>
              <a:grpSpLocks/>
            </p:cNvGrpSpPr>
            <p:nvPr/>
          </p:nvGrpSpPr>
          <p:grpSpPr bwMode="auto">
            <a:xfrm>
              <a:off x="1776" y="1392"/>
              <a:ext cx="1720" cy="1968"/>
              <a:chOff x="1776" y="1392"/>
              <a:chExt cx="1720" cy="1968"/>
            </a:xfrm>
          </p:grpSpPr>
          <p:sp>
            <p:nvSpPr>
              <p:cNvPr id="21544" name="AutoShape 259"/>
              <p:cNvSpPr>
                <a:spLocks noChangeArrowheads="1"/>
              </p:cNvSpPr>
              <p:nvPr/>
            </p:nvSpPr>
            <p:spPr bwMode="auto">
              <a:xfrm>
                <a:off x="1776" y="2936"/>
                <a:ext cx="424" cy="424"/>
              </a:xfrm>
              <a:prstGeom prst="cube">
                <a:avLst>
                  <a:gd name="adj" fmla="val 24995"/>
                </a:avLst>
              </a:prstGeom>
              <a:solidFill>
                <a:srgbClr val="FF876B"/>
              </a:solidFill>
              <a:ln w="12700">
                <a:solidFill>
                  <a:schemeClr val="tx1"/>
                </a:solidFill>
                <a:miter lim="800000"/>
                <a:headEnd/>
                <a:tailEnd/>
              </a:ln>
            </p:spPr>
            <p:txBody>
              <a:bodyPr wrap="none" anchor="ctr"/>
              <a:lstStyle/>
              <a:p>
                <a:endParaRPr lang="en-US"/>
              </a:p>
            </p:txBody>
          </p:sp>
          <p:sp>
            <p:nvSpPr>
              <p:cNvPr id="21545" name="AutoShape 260"/>
              <p:cNvSpPr>
                <a:spLocks noChangeArrowheads="1"/>
              </p:cNvSpPr>
              <p:nvPr/>
            </p:nvSpPr>
            <p:spPr bwMode="auto">
              <a:xfrm>
                <a:off x="1776" y="2544"/>
                <a:ext cx="424" cy="424"/>
              </a:xfrm>
              <a:prstGeom prst="cube">
                <a:avLst>
                  <a:gd name="adj" fmla="val 24995"/>
                </a:avLst>
              </a:prstGeom>
              <a:solidFill>
                <a:srgbClr val="FF876B"/>
              </a:solidFill>
              <a:ln w="12700">
                <a:solidFill>
                  <a:schemeClr val="tx1"/>
                </a:solidFill>
                <a:miter lim="800000"/>
                <a:headEnd/>
                <a:tailEnd/>
              </a:ln>
            </p:spPr>
            <p:txBody>
              <a:bodyPr wrap="none" anchor="ctr"/>
              <a:lstStyle/>
              <a:p>
                <a:endParaRPr lang="en-US"/>
              </a:p>
            </p:txBody>
          </p:sp>
          <p:sp>
            <p:nvSpPr>
              <p:cNvPr id="21546" name="AutoShape 261"/>
              <p:cNvSpPr>
                <a:spLocks noChangeArrowheads="1"/>
              </p:cNvSpPr>
              <p:nvPr/>
            </p:nvSpPr>
            <p:spPr bwMode="auto">
              <a:xfrm>
                <a:off x="1776" y="2160"/>
                <a:ext cx="424" cy="424"/>
              </a:xfrm>
              <a:prstGeom prst="cube">
                <a:avLst>
                  <a:gd name="adj" fmla="val 24995"/>
                </a:avLst>
              </a:prstGeom>
              <a:solidFill>
                <a:srgbClr val="FF876B"/>
              </a:solidFill>
              <a:ln w="12700">
                <a:solidFill>
                  <a:schemeClr val="tx1"/>
                </a:solidFill>
                <a:miter lim="800000"/>
                <a:headEnd/>
                <a:tailEnd/>
              </a:ln>
            </p:spPr>
            <p:txBody>
              <a:bodyPr wrap="none" anchor="ctr"/>
              <a:lstStyle/>
              <a:p>
                <a:endParaRPr lang="en-US"/>
              </a:p>
            </p:txBody>
          </p:sp>
          <p:sp>
            <p:nvSpPr>
              <p:cNvPr id="21547" name="AutoShape 262"/>
              <p:cNvSpPr>
                <a:spLocks noChangeArrowheads="1"/>
              </p:cNvSpPr>
              <p:nvPr/>
            </p:nvSpPr>
            <p:spPr bwMode="auto">
              <a:xfrm>
                <a:off x="1776" y="1776"/>
                <a:ext cx="424" cy="424"/>
              </a:xfrm>
              <a:prstGeom prst="cube">
                <a:avLst>
                  <a:gd name="adj" fmla="val 24995"/>
                </a:avLst>
              </a:prstGeom>
              <a:solidFill>
                <a:srgbClr val="D4D399"/>
              </a:solidFill>
              <a:ln w="12700">
                <a:solidFill>
                  <a:schemeClr val="tx1"/>
                </a:solidFill>
                <a:miter lim="800000"/>
                <a:headEnd/>
                <a:tailEnd/>
              </a:ln>
            </p:spPr>
            <p:txBody>
              <a:bodyPr wrap="none" anchor="ctr"/>
              <a:lstStyle/>
              <a:p>
                <a:endParaRPr lang="en-US"/>
              </a:p>
            </p:txBody>
          </p:sp>
          <p:sp>
            <p:nvSpPr>
              <p:cNvPr id="21548" name="AutoShape 263"/>
              <p:cNvSpPr>
                <a:spLocks noChangeArrowheads="1"/>
              </p:cNvSpPr>
              <p:nvPr/>
            </p:nvSpPr>
            <p:spPr bwMode="auto">
              <a:xfrm>
                <a:off x="2208" y="2936"/>
                <a:ext cx="424" cy="424"/>
              </a:xfrm>
              <a:prstGeom prst="cube">
                <a:avLst>
                  <a:gd name="adj" fmla="val 24995"/>
                </a:avLst>
              </a:prstGeom>
              <a:solidFill>
                <a:srgbClr val="FF876B"/>
              </a:solidFill>
              <a:ln w="12700">
                <a:solidFill>
                  <a:schemeClr val="tx1"/>
                </a:solidFill>
                <a:miter lim="800000"/>
                <a:headEnd/>
                <a:tailEnd/>
              </a:ln>
            </p:spPr>
            <p:txBody>
              <a:bodyPr wrap="none" anchor="ctr"/>
              <a:lstStyle/>
              <a:p>
                <a:endParaRPr lang="en-US"/>
              </a:p>
            </p:txBody>
          </p:sp>
          <p:sp>
            <p:nvSpPr>
              <p:cNvPr id="21549" name="AutoShape 264"/>
              <p:cNvSpPr>
                <a:spLocks noChangeArrowheads="1"/>
              </p:cNvSpPr>
              <p:nvPr/>
            </p:nvSpPr>
            <p:spPr bwMode="auto">
              <a:xfrm>
                <a:off x="2208" y="2544"/>
                <a:ext cx="424" cy="424"/>
              </a:xfrm>
              <a:prstGeom prst="cube">
                <a:avLst>
                  <a:gd name="adj" fmla="val 24995"/>
                </a:avLst>
              </a:prstGeom>
              <a:solidFill>
                <a:srgbClr val="FF876B"/>
              </a:solidFill>
              <a:ln w="12700">
                <a:solidFill>
                  <a:schemeClr val="tx1"/>
                </a:solidFill>
                <a:miter lim="800000"/>
                <a:headEnd/>
                <a:tailEnd/>
              </a:ln>
            </p:spPr>
            <p:txBody>
              <a:bodyPr wrap="none" anchor="ctr"/>
              <a:lstStyle/>
              <a:p>
                <a:endParaRPr lang="en-US"/>
              </a:p>
            </p:txBody>
          </p:sp>
          <p:sp>
            <p:nvSpPr>
              <p:cNvPr id="21550" name="AutoShape 265"/>
              <p:cNvSpPr>
                <a:spLocks noChangeArrowheads="1"/>
              </p:cNvSpPr>
              <p:nvPr/>
            </p:nvSpPr>
            <p:spPr bwMode="auto">
              <a:xfrm>
                <a:off x="2208" y="2160"/>
                <a:ext cx="424" cy="424"/>
              </a:xfrm>
              <a:prstGeom prst="cube">
                <a:avLst>
                  <a:gd name="adj" fmla="val 24995"/>
                </a:avLst>
              </a:prstGeom>
              <a:solidFill>
                <a:srgbClr val="FF876B"/>
              </a:solidFill>
              <a:ln w="12700">
                <a:solidFill>
                  <a:schemeClr val="tx1"/>
                </a:solidFill>
                <a:miter lim="800000"/>
                <a:headEnd/>
                <a:tailEnd/>
              </a:ln>
            </p:spPr>
            <p:txBody>
              <a:bodyPr wrap="none" anchor="ctr"/>
              <a:lstStyle/>
              <a:p>
                <a:endParaRPr lang="en-US"/>
              </a:p>
            </p:txBody>
          </p:sp>
          <p:sp>
            <p:nvSpPr>
              <p:cNvPr id="21551" name="AutoShape 266"/>
              <p:cNvSpPr>
                <a:spLocks noChangeArrowheads="1"/>
              </p:cNvSpPr>
              <p:nvPr/>
            </p:nvSpPr>
            <p:spPr bwMode="auto">
              <a:xfrm>
                <a:off x="2208" y="1776"/>
                <a:ext cx="424" cy="424"/>
              </a:xfrm>
              <a:prstGeom prst="cube">
                <a:avLst>
                  <a:gd name="adj" fmla="val 24995"/>
                </a:avLst>
              </a:prstGeom>
              <a:solidFill>
                <a:srgbClr val="D4D399"/>
              </a:solidFill>
              <a:ln w="12700">
                <a:solidFill>
                  <a:schemeClr val="tx1"/>
                </a:solidFill>
                <a:miter lim="800000"/>
                <a:headEnd/>
                <a:tailEnd/>
              </a:ln>
            </p:spPr>
            <p:txBody>
              <a:bodyPr wrap="none" anchor="ctr"/>
              <a:lstStyle/>
              <a:p>
                <a:endParaRPr lang="en-US"/>
              </a:p>
            </p:txBody>
          </p:sp>
          <p:sp>
            <p:nvSpPr>
              <p:cNvPr id="21552" name="AutoShape 267"/>
              <p:cNvSpPr>
                <a:spLocks noChangeArrowheads="1"/>
              </p:cNvSpPr>
              <p:nvPr/>
            </p:nvSpPr>
            <p:spPr bwMode="auto">
              <a:xfrm>
                <a:off x="2632" y="2936"/>
                <a:ext cx="424" cy="424"/>
              </a:xfrm>
              <a:prstGeom prst="cube">
                <a:avLst>
                  <a:gd name="adj" fmla="val 24995"/>
                </a:avLst>
              </a:prstGeom>
              <a:solidFill>
                <a:srgbClr val="FF876B"/>
              </a:solidFill>
              <a:ln w="12700">
                <a:solidFill>
                  <a:schemeClr val="tx1"/>
                </a:solidFill>
                <a:miter lim="800000"/>
                <a:headEnd/>
                <a:tailEnd/>
              </a:ln>
            </p:spPr>
            <p:txBody>
              <a:bodyPr wrap="none" anchor="ctr"/>
              <a:lstStyle/>
              <a:p>
                <a:endParaRPr lang="en-US"/>
              </a:p>
            </p:txBody>
          </p:sp>
          <p:sp>
            <p:nvSpPr>
              <p:cNvPr id="21553" name="AutoShape 268"/>
              <p:cNvSpPr>
                <a:spLocks noChangeArrowheads="1"/>
              </p:cNvSpPr>
              <p:nvPr/>
            </p:nvSpPr>
            <p:spPr bwMode="auto">
              <a:xfrm>
                <a:off x="2632" y="2544"/>
                <a:ext cx="424" cy="424"/>
              </a:xfrm>
              <a:prstGeom prst="cube">
                <a:avLst>
                  <a:gd name="adj" fmla="val 24995"/>
                </a:avLst>
              </a:prstGeom>
              <a:solidFill>
                <a:srgbClr val="FF876B"/>
              </a:solidFill>
              <a:ln w="12700">
                <a:solidFill>
                  <a:schemeClr val="tx1"/>
                </a:solidFill>
                <a:miter lim="800000"/>
                <a:headEnd/>
                <a:tailEnd/>
              </a:ln>
            </p:spPr>
            <p:txBody>
              <a:bodyPr wrap="none" anchor="ctr"/>
              <a:lstStyle/>
              <a:p>
                <a:endParaRPr lang="en-US"/>
              </a:p>
            </p:txBody>
          </p:sp>
          <p:sp>
            <p:nvSpPr>
              <p:cNvPr id="21554" name="AutoShape 269"/>
              <p:cNvSpPr>
                <a:spLocks noChangeArrowheads="1"/>
              </p:cNvSpPr>
              <p:nvPr/>
            </p:nvSpPr>
            <p:spPr bwMode="auto">
              <a:xfrm>
                <a:off x="2632" y="2160"/>
                <a:ext cx="424" cy="424"/>
              </a:xfrm>
              <a:prstGeom prst="cube">
                <a:avLst>
                  <a:gd name="adj" fmla="val 24995"/>
                </a:avLst>
              </a:prstGeom>
              <a:solidFill>
                <a:srgbClr val="FF876B"/>
              </a:solidFill>
              <a:ln w="12700">
                <a:solidFill>
                  <a:schemeClr val="tx1"/>
                </a:solidFill>
                <a:miter lim="800000"/>
                <a:headEnd/>
                <a:tailEnd/>
              </a:ln>
            </p:spPr>
            <p:txBody>
              <a:bodyPr wrap="none" anchor="ctr"/>
              <a:lstStyle/>
              <a:p>
                <a:endParaRPr lang="en-US"/>
              </a:p>
            </p:txBody>
          </p:sp>
          <p:sp>
            <p:nvSpPr>
              <p:cNvPr id="21555" name="AutoShape 270"/>
              <p:cNvSpPr>
                <a:spLocks noChangeArrowheads="1"/>
              </p:cNvSpPr>
              <p:nvPr/>
            </p:nvSpPr>
            <p:spPr bwMode="auto">
              <a:xfrm>
                <a:off x="2632" y="1776"/>
                <a:ext cx="424" cy="424"/>
              </a:xfrm>
              <a:prstGeom prst="cube">
                <a:avLst>
                  <a:gd name="adj" fmla="val 24995"/>
                </a:avLst>
              </a:prstGeom>
              <a:solidFill>
                <a:srgbClr val="D4D399"/>
              </a:solidFill>
              <a:ln w="12700">
                <a:solidFill>
                  <a:schemeClr val="tx1"/>
                </a:solidFill>
                <a:miter lim="800000"/>
                <a:headEnd/>
                <a:tailEnd/>
              </a:ln>
            </p:spPr>
            <p:txBody>
              <a:bodyPr wrap="none" anchor="ctr"/>
              <a:lstStyle/>
              <a:p>
                <a:endParaRPr lang="en-US"/>
              </a:p>
            </p:txBody>
          </p:sp>
          <p:sp>
            <p:nvSpPr>
              <p:cNvPr id="21556" name="AutoShape 271"/>
              <p:cNvSpPr>
                <a:spLocks noChangeArrowheads="1"/>
              </p:cNvSpPr>
              <p:nvPr/>
            </p:nvSpPr>
            <p:spPr bwMode="auto">
              <a:xfrm>
                <a:off x="3072" y="2936"/>
                <a:ext cx="424" cy="424"/>
              </a:xfrm>
              <a:prstGeom prst="cube">
                <a:avLst>
                  <a:gd name="adj" fmla="val 24995"/>
                </a:avLst>
              </a:prstGeom>
              <a:solidFill>
                <a:srgbClr val="FFC167"/>
              </a:solidFill>
              <a:ln w="12700">
                <a:solidFill>
                  <a:schemeClr val="tx1"/>
                </a:solidFill>
                <a:miter lim="800000"/>
                <a:headEnd/>
                <a:tailEnd/>
              </a:ln>
            </p:spPr>
            <p:txBody>
              <a:bodyPr wrap="none" anchor="ctr"/>
              <a:lstStyle/>
              <a:p>
                <a:endParaRPr lang="en-US"/>
              </a:p>
            </p:txBody>
          </p:sp>
          <p:sp>
            <p:nvSpPr>
              <p:cNvPr id="21557" name="AutoShape 272"/>
              <p:cNvSpPr>
                <a:spLocks noChangeArrowheads="1"/>
              </p:cNvSpPr>
              <p:nvPr/>
            </p:nvSpPr>
            <p:spPr bwMode="auto">
              <a:xfrm>
                <a:off x="3072" y="2544"/>
                <a:ext cx="424" cy="424"/>
              </a:xfrm>
              <a:prstGeom prst="cube">
                <a:avLst>
                  <a:gd name="adj" fmla="val 24995"/>
                </a:avLst>
              </a:prstGeom>
              <a:solidFill>
                <a:srgbClr val="FFC167"/>
              </a:solidFill>
              <a:ln w="12700">
                <a:solidFill>
                  <a:schemeClr val="tx1"/>
                </a:solidFill>
                <a:miter lim="800000"/>
                <a:headEnd/>
                <a:tailEnd/>
              </a:ln>
            </p:spPr>
            <p:txBody>
              <a:bodyPr wrap="none" anchor="ctr"/>
              <a:lstStyle/>
              <a:p>
                <a:endParaRPr lang="en-US"/>
              </a:p>
            </p:txBody>
          </p:sp>
          <p:sp>
            <p:nvSpPr>
              <p:cNvPr id="21558" name="AutoShape 273"/>
              <p:cNvSpPr>
                <a:spLocks noChangeArrowheads="1"/>
              </p:cNvSpPr>
              <p:nvPr/>
            </p:nvSpPr>
            <p:spPr bwMode="auto">
              <a:xfrm>
                <a:off x="3072" y="2160"/>
                <a:ext cx="424" cy="424"/>
              </a:xfrm>
              <a:prstGeom prst="cube">
                <a:avLst>
                  <a:gd name="adj" fmla="val 24995"/>
                </a:avLst>
              </a:prstGeom>
              <a:solidFill>
                <a:srgbClr val="FFC167"/>
              </a:solidFill>
              <a:ln w="12700">
                <a:solidFill>
                  <a:schemeClr val="tx1"/>
                </a:solidFill>
                <a:miter lim="800000"/>
                <a:headEnd/>
                <a:tailEnd/>
              </a:ln>
            </p:spPr>
            <p:txBody>
              <a:bodyPr wrap="none" anchor="ctr"/>
              <a:lstStyle/>
              <a:p>
                <a:endParaRPr lang="en-US"/>
              </a:p>
            </p:txBody>
          </p:sp>
          <p:sp>
            <p:nvSpPr>
              <p:cNvPr id="21559" name="AutoShape 274"/>
              <p:cNvSpPr>
                <a:spLocks noChangeArrowheads="1"/>
              </p:cNvSpPr>
              <p:nvPr/>
            </p:nvSpPr>
            <p:spPr bwMode="auto">
              <a:xfrm>
                <a:off x="3072" y="1776"/>
                <a:ext cx="424" cy="424"/>
              </a:xfrm>
              <a:prstGeom prst="cube">
                <a:avLst>
                  <a:gd name="adj" fmla="val 24995"/>
                </a:avLst>
              </a:prstGeom>
              <a:solidFill>
                <a:srgbClr val="CC99FF"/>
              </a:solidFill>
              <a:ln w="12700">
                <a:solidFill>
                  <a:schemeClr val="tx1"/>
                </a:solidFill>
                <a:miter lim="800000"/>
                <a:headEnd/>
                <a:tailEnd/>
              </a:ln>
            </p:spPr>
            <p:txBody>
              <a:bodyPr wrap="none" anchor="ctr"/>
              <a:lstStyle/>
              <a:p>
                <a:endParaRPr lang="en-US"/>
              </a:p>
            </p:txBody>
          </p:sp>
          <p:sp>
            <p:nvSpPr>
              <p:cNvPr id="21560" name="AutoShape 275"/>
              <p:cNvSpPr>
                <a:spLocks noChangeArrowheads="1"/>
              </p:cNvSpPr>
              <p:nvPr/>
            </p:nvSpPr>
            <p:spPr bwMode="auto">
              <a:xfrm>
                <a:off x="1776" y="1392"/>
                <a:ext cx="424" cy="424"/>
              </a:xfrm>
              <a:prstGeom prst="cube">
                <a:avLst>
                  <a:gd name="adj" fmla="val 24995"/>
                </a:avLst>
              </a:prstGeom>
              <a:solidFill>
                <a:srgbClr val="FF876B"/>
              </a:solidFill>
              <a:ln w="12700">
                <a:solidFill>
                  <a:schemeClr val="tx1"/>
                </a:solidFill>
                <a:miter lim="800000"/>
                <a:headEnd/>
                <a:tailEnd/>
              </a:ln>
            </p:spPr>
            <p:txBody>
              <a:bodyPr wrap="none" anchor="ctr"/>
              <a:lstStyle/>
              <a:p>
                <a:endParaRPr lang="en-US"/>
              </a:p>
            </p:txBody>
          </p:sp>
          <p:sp>
            <p:nvSpPr>
              <p:cNvPr id="21561" name="AutoShape 276"/>
              <p:cNvSpPr>
                <a:spLocks noChangeArrowheads="1"/>
              </p:cNvSpPr>
              <p:nvPr/>
            </p:nvSpPr>
            <p:spPr bwMode="auto">
              <a:xfrm>
                <a:off x="2208" y="1392"/>
                <a:ext cx="424" cy="424"/>
              </a:xfrm>
              <a:prstGeom prst="cube">
                <a:avLst>
                  <a:gd name="adj" fmla="val 24995"/>
                </a:avLst>
              </a:prstGeom>
              <a:solidFill>
                <a:srgbClr val="FF876B"/>
              </a:solidFill>
              <a:ln w="12700">
                <a:solidFill>
                  <a:schemeClr val="tx1"/>
                </a:solidFill>
                <a:miter lim="800000"/>
                <a:headEnd/>
                <a:tailEnd/>
              </a:ln>
            </p:spPr>
            <p:txBody>
              <a:bodyPr wrap="none" anchor="ctr"/>
              <a:lstStyle/>
              <a:p>
                <a:endParaRPr lang="en-US"/>
              </a:p>
            </p:txBody>
          </p:sp>
          <p:sp>
            <p:nvSpPr>
              <p:cNvPr id="21562" name="AutoShape 277"/>
              <p:cNvSpPr>
                <a:spLocks noChangeArrowheads="1"/>
              </p:cNvSpPr>
              <p:nvPr/>
            </p:nvSpPr>
            <p:spPr bwMode="auto">
              <a:xfrm>
                <a:off x="2632" y="1392"/>
                <a:ext cx="424" cy="424"/>
              </a:xfrm>
              <a:prstGeom prst="cube">
                <a:avLst>
                  <a:gd name="adj" fmla="val 24995"/>
                </a:avLst>
              </a:prstGeom>
              <a:solidFill>
                <a:srgbClr val="FF876B"/>
              </a:solidFill>
              <a:ln w="12700">
                <a:solidFill>
                  <a:schemeClr val="tx1"/>
                </a:solidFill>
                <a:miter lim="800000"/>
                <a:headEnd/>
                <a:tailEnd/>
              </a:ln>
            </p:spPr>
            <p:txBody>
              <a:bodyPr wrap="none" anchor="ctr"/>
              <a:lstStyle/>
              <a:p>
                <a:endParaRPr lang="en-US"/>
              </a:p>
            </p:txBody>
          </p:sp>
          <p:sp>
            <p:nvSpPr>
              <p:cNvPr id="21563" name="AutoShape 278"/>
              <p:cNvSpPr>
                <a:spLocks noChangeArrowheads="1"/>
              </p:cNvSpPr>
              <p:nvPr/>
            </p:nvSpPr>
            <p:spPr bwMode="auto">
              <a:xfrm>
                <a:off x="3072" y="1392"/>
                <a:ext cx="424" cy="424"/>
              </a:xfrm>
              <a:prstGeom prst="cube">
                <a:avLst>
                  <a:gd name="adj" fmla="val 24995"/>
                </a:avLst>
              </a:prstGeom>
              <a:solidFill>
                <a:srgbClr val="FFC167"/>
              </a:solidFill>
              <a:ln w="12700">
                <a:solidFill>
                  <a:schemeClr val="tx1"/>
                </a:solidFill>
                <a:miter lim="800000"/>
                <a:headEnd/>
                <a:tailEnd/>
              </a:ln>
            </p:spPr>
            <p:txBody>
              <a:bodyPr wrap="none" anchor="ctr"/>
              <a:lstStyle/>
              <a:p>
                <a:endParaRPr lang="en-US"/>
              </a:p>
            </p:txBody>
          </p:sp>
        </p:grpSp>
      </p:grpSp>
      <p:grpSp>
        <p:nvGrpSpPr>
          <p:cNvPr id="18" name="Group 279"/>
          <p:cNvGrpSpPr>
            <a:grpSpLocks/>
          </p:cNvGrpSpPr>
          <p:nvPr/>
        </p:nvGrpSpPr>
        <p:grpSpPr bwMode="auto">
          <a:xfrm>
            <a:off x="3962400" y="2298700"/>
            <a:ext cx="2286000" cy="2120900"/>
            <a:chOff x="2592" y="1296"/>
            <a:chExt cx="1440" cy="1336"/>
          </a:xfrm>
        </p:grpSpPr>
        <p:sp>
          <p:nvSpPr>
            <p:cNvPr id="21539" name="AutoShape 280"/>
            <p:cNvSpPr>
              <a:spLocks noChangeArrowheads="1"/>
            </p:cNvSpPr>
            <p:nvPr/>
          </p:nvSpPr>
          <p:spPr bwMode="auto">
            <a:xfrm>
              <a:off x="2592" y="1296"/>
              <a:ext cx="1440" cy="1336"/>
            </a:xfrm>
            <a:prstGeom prst="cube">
              <a:avLst>
                <a:gd name="adj" fmla="val 24995"/>
              </a:avLst>
            </a:prstGeom>
            <a:solidFill>
              <a:srgbClr val="CC99FF"/>
            </a:solidFill>
            <a:ln w="12700">
              <a:solidFill>
                <a:schemeClr val="bg2"/>
              </a:solidFill>
              <a:miter lim="800000"/>
              <a:headEnd/>
              <a:tailEnd/>
            </a:ln>
          </p:spPr>
          <p:txBody>
            <a:bodyPr wrap="none" anchor="ctr"/>
            <a:lstStyle/>
            <a:p>
              <a:pPr algn="ctr" eaLnBrk="0" hangingPunct="0"/>
              <a:endParaRPr lang="en-GB"/>
            </a:p>
          </p:txBody>
        </p:sp>
        <p:sp>
          <p:nvSpPr>
            <p:cNvPr id="21540" name="Text Box 281"/>
            <p:cNvSpPr txBox="1">
              <a:spLocks noChangeArrowheads="1"/>
            </p:cNvSpPr>
            <p:nvPr/>
          </p:nvSpPr>
          <p:spPr bwMode="auto">
            <a:xfrm>
              <a:off x="2640" y="1775"/>
              <a:ext cx="897" cy="595"/>
            </a:xfrm>
            <a:prstGeom prst="rect">
              <a:avLst/>
            </a:prstGeom>
            <a:noFill/>
            <a:ln w="12700">
              <a:noFill/>
              <a:miter lim="800000"/>
              <a:headEnd type="none" w="sm" len="sm"/>
              <a:tailEnd type="none" w="sm" len="sm"/>
            </a:ln>
          </p:spPr>
          <p:txBody>
            <a:bodyPr wrap="none">
              <a:spAutoFit/>
            </a:bodyPr>
            <a:lstStyle/>
            <a:p>
              <a:pPr eaLnBrk="0" hangingPunct="0"/>
              <a:endParaRPr lang="en-US" b="1">
                <a:solidFill>
                  <a:schemeClr val="bg2"/>
                </a:solidFill>
              </a:endParaRPr>
            </a:p>
            <a:p>
              <a:pPr eaLnBrk="0" hangingPunct="0"/>
              <a:r>
                <a:rPr lang="en-US" sz="3200" b="1"/>
                <a:t>$6,745</a:t>
              </a:r>
            </a:p>
          </p:txBody>
        </p:sp>
      </p:grpSp>
      <p:sp>
        <p:nvSpPr>
          <p:cNvPr id="551194" name="AutoShape 282"/>
          <p:cNvSpPr>
            <a:spLocks noChangeArrowheads="1"/>
          </p:cNvSpPr>
          <p:nvPr/>
        </p:nvSpPr>
        <p:spPr bwMode="invGray">
          <a:xfrm rot="10800000">
            <a:off x="228600" y="2286000"/>
            <a:ext cx="533400" cy="381000"/>
          </a:xfrm>
          <a:prstGeom prst="leftArrow">
            <a:avLst>
              <a:gd name="adj1" fmla="val 33333"/>
              <a:gd name="adj2" fmla="val 78750"/>
            </a:avLst>
          </a:prstGeom>
          <a:solidFill>
            <a:srgbClr val="FF1313"/>
          </a:solidFill>
          <a:ln w="3175">
            <a:solidFill>
              <a:schemeClr val="tx1"/>
            </a:solidFill>
            <a:miter lim="800000"/>
            <a:headEnd/>
            <a:tailEnd/>
          </a:ln>
          <a:effectLst>
            <a:outerShdw dist="107763" dir="2700000" algn="ctr" rotWithShape="0">
              <a:schemeClr val="folHlink"/>
            </a:outerShdw>
          </a:effectLst>
        </p:spPr>
        <p:txBody>
          <a:bodyPr wrap="none" lIns="92075" tIns="46038" rIns="92075" bIns="46038" anchor="ctr"/>
          <a:lstStyle/>
          <a:p>
            <a:pPr>
              <a:defRPr/>
            </a:pPr>
            <a:endParaRPr lang="en-US">
              <a:latin typeface="Arial" pitchFamily="34" charset="0"/>
            </a:endParaRPr>
          </a:p>
        </p:txBody>
      </p:sp>
      <p:sp>
        <p:nvSpPr>
          <p:cNvPr id="551195" name="AutoShape 283"/>
          <p:cNvSpPr>
            <a:spLocks noChangeArrowheads="1"/>
          </p:cNvSpPr>
          <p:nvPr/>
        </p:nvSpPr>
        <p:spPr bwMode="invGray">
          <a:xfrm>
            <a:off x="7848600" y="2346325"/>
            <a:ext cx="533400" cy="381000"/>
          </a:xfrm>
          <a:prstGeom prst="leftArrow">
            <a:avLst>
              <a:gd name="adj1" fmla="val 42500"/>
              <a:gd name="adj2" fmla="val 69164"/>
            </a:avLst>
          </a:prstGeom>
          <a:solidFill>
            <a:srgbClr val="FF1313"/>
          </a:solidFill>
          <a:ln w="3175">
            <a:solidFill>
              <a:schemeClr val="tx1"/>
            </a:solidFill>
            <a:miter lim="800000"/>
            <a:headEnd/>
            <a:tailEnd/>
          </a:ln>
          <a:effectLst>
            <a:outerShdw dist="107763" dir="2700000" algn="ctr" rotWithShape="0">
              <a:schemeClr val="folHlink"/>
            </a:outerShdw>
          </a:effectLst>
        </p:spPr>
        <p:txBody>
          <a:bodyPr wrap="none" lIns="92075" tIns="46038" rIns="92075" bIns="46038" anchor="ctr"/>
          <a:lstStyle/>
          <a:p>
            <a:pPr>
              <a:defRPr/>
            </a:pPr>
            <a:endParaRPr lang="en-US">
              <a:latin typeface="Arial" pitchFamily="34" charset="0"/>
            </a:endParaRPr>
          </a:p>
        </p:txBody>
      </p:sp>
      <p:sp>
        <p:nvSpPr>
          <p:cNvPr id="551196" name="Rectangle 284"/>
          <p:cNvSpPr>
            <a:spLocks noChangeArrowheads="1"/>
          </p:cNvSpPr>
          <p:nvPr/>
        </p:nvSpPr>
        <p:spPr bwMode="auto">
          <a:xfrm>
            <a:off x="914400" y="2286000"/>
            <a:ext cx="1498600" cy="466725"/>
          </a:xfrm>
          <a:prstGeom prst="rect">
            <a:avLst/>
          </a:prstGeom>
          <a:solidFill>
            <a:srgbClr val="FF8A6F"/>
          </a:solidFill>
          <a:ln w="12700">
            <a:solidFill>
              <a:schemeClr val="bg2"/>
            </a:solidFill>
            <a:miter lim="800000"/>
            <a:headEnd/>
            <a:tailEnd/>
          </a:ln>
          <a:effectLst>
            <a:outerShdw dist="107763" dir="2700000" algn="ctr" rotWithShape="0">
              <a:schemeClr val="folHlink"/>
            </a:outerShdw>
          </a:effectLst>
        </p:spPr>
        <p:txBody>
          <a:bodyPr wrap="none" lIns="90488" tIns="44450" rIns="90488" bIns="44450">
            <a:spAutoFit/>
          </a:bodyPr>
          <a:lstStyle/>
          <a:p>
            <a:pPr eaLnBrk="0" hangingPunct="0">
              <a:defRPr/>
            </a:pPr>
            <a:r>
              <a:rPr lang="en-US" b="1">
                <a:latin typeface="Arial" pitchFamily="34" charset="0"/>
              </a:rPr>
              <a:t>Australia</a:t>
            </a:r>
          </a:p>
        </p:txBody>
      </p:sp>
      <p:sp>
        <p:nvSpPr>
          <p:cNvPr id="551197" name="Rectangle 285"/>
          <p:cNvSpPr>
            <a:spLocks noChangeArrowheads="1"/>
          </p:cNvSpPr>
          <p:nvPr/>
        </p:nvSpPr>
        <p:spPr bwMode="auto">
          <a:xfrm>
            <a:off x="4724400" y="5562600"/>
            <a:ext cx="990600" cy="466725"/>
          </a:xfrm>
          <a:prstGeom prst="rect">
            <a:avLst/>
          </a:prstGeom>
          <a:solidFill>
            <a:srgbClr val="FFC167"/>
          </a:solidFill>
          <a:ln w="12700">
            <a:solidFill>
              <a:schemeClr val="bg2"/>
            </a:solidFill>
            <a:miter lim="800000"/>
            <a:headEnd/>
            <a:tailEnd/>
          </a:ln>
          <a:effectLst>
            <a:outerShdw dist="107763" dir="2700000" algn="ctr" rotWithShape="0">
              <a:schemeClr val="folHlink"/>
            </a:outerShdw>
          </a:effectLst>
        </p:spPr>
        <p:txBody>
          <a:bodyPr wrap="none" lIns="90488" tIns="44450" rIns="90488" bIns="44450">
            <a:spAutoFit/>
          </a:bodyPr>
          <a:lstStyle/>
          <a:p>
            <a:pPr eaLnBrk="0" hangingPunct="0">
              <a:tabLst>
                <a:tab pos="628650" algn="l"/>
                <a:tab pos="1314450" algn="l"/>
                <a:tab pos="2000250" algn="l"/>
                <a:tab pos="2628900" algn="l"/>
              </a:tabLst>
              <a:defRPr/>
            </a:pPr>
            <a:r>
              <a:rPr lang="en-US" b="1">
                <a:latin typeface="Arial" pitchFamily="34" charset="0"/>
              </a:rPr>
              <a:t>Sales</a:t>
            </a:r>
          </a:p>
        </p:txBody>
      </p:sp>
      <p:sp>
        <p:nvSpPr>
          <p:cNvPr id="551198" name="AutoShape 286"/>
          <p:cNvSpPr>
            <a:spLocks noChangeArrowheads="1"/>
          </p:cNvSpPr>
          <p:nvPr/>
        </p:nvSpPr>
        <p:spPr bwMode="invGray">
          <a:xfrm rot="5400000">
            <a:off x="4876800" y="6324600"/>
            <a:ext cx="533400" cy="381000"/>
          </a:xfrm>
          <a:prstGeom prst="leftArrow">
            <a:avLst>
              <a:gd name="adj1" fmla="val 33333"/>
              <a:gd name="adj2" fmla="val 78750"/>
            </a:avLst>
          </a:prstGeom>
          <a:solidFill>
            <a:srgbClr val="FF1313"/>
          </a:solidFill>
          <a:ln w="3175">
            <a:solidFill>
              <a:schemeClr val="tx1"/>
            </a:solidFill>
            <a:miter lim="800000"/>
            <a:headEnd/>
            <a:tailEnd/>
          </a:ln>
          <a:effectLst>
            <a:outerShdw dist="107763" dir="2700000" algn="ctr" rotWithShape="0">
              <a:schemeClr val="folHlink"/>
            </a:outerShdw>
          </a:effectLst>
        </p:spPr>
        <p:txBody>
          <a:bodyPr rot="10800000" vert="eaVert" wrap="none" lIns="92075" tIns="46038" rIns="92075" bIns="46038" anchor="ctr"/>
          <a:lstStyle/>
          <a:p>
            <a:pPr algn="ctr">
              <a:defRPr/>
            </a:pPr>
            <a:endParaRPr lang="en-GB">
              <a:solidFill>
                <a:srgbClr val="0066FF"/>
              </a:solidFill>
              <a:latin typeface="Arial" pitchFamily="34" charset="0"/>
            </a:endParaRPr>
          </a:p>
        </p:txBody>
      </p:sp>
      <p:sp>
        <p:nvSpPr>
          <p:cNvPr id="551199" name="Rectangle 287"/>
          <p:cNvSpPr>
            <a:spLocks noChangeArrowheads="1"/>
          </p:cNvSpPr>
          <p:nvPr/>
        </p:nvSpPr>
        <p:spPr bwMode="auto">
          <a:xfrm>
            <a:off x="76200" y="4035425"/>
            <a:ext cx="2590800" cy="1298575"/>
          </a:xfrm>
          <a:prstGeom prst="rect">
            <a:avLst/>
          </a:prstGeom>
          <a:noFill/>
          <a:ln w="9525">
            <a:noFill/>
            <a:miter lim="800000"/>
            <a:headEnd/>
            <a:tailEnd/>
          </a:ln>
          <a:effectLst/>
        </p:spPr>
        <p:txBody>
          <a:bodyPr lIns="182562" tIns="46038" rIns="182562" bIns="46038">
            <a:spAutoFit/>
          </a:bodyPr>
          <a:lstStyle/>
          <a:p>
            <a:pPr algn="ctr" eaLnBrk="0" hangingPunct="0">
              <a:lnSpc>
                <a:spcPct val="90000"/>
              </a:lnSpc>
              <a:defRPr/>
            </a:pPr>
            <a:r>
              <a:rPr lang="en-US" sz="2200" b="1">
                <a:effectLst>
                  <a:outerShdw blurRad="38100" dist="38100" dir="2700000" algn="tl">
                    <a:srgbClr val="C0C0C0"/>
                  </a:outerShdw>
                </a:effectLst>
                <a:latin typeface="Arial" pitchFamily="34" charset="0"/>
              </a:rPr>
              <a:t>“For </a:t>
            </a:r>
            <a:r>
              <a:rPr lang="en-US" sz="2200" b="1" i="1" u="sng">
                <a:effectLst>
                  <a:outerShdw blurRad="38100" dist="38100" dir="2700000" algn="tl">
                    <a:srgbClr val="C0C0C0"/>
                  </a:outerShdw>
                </a:effectLst>
                <a:latin typeface="Arial" pitchFamily="34" charset="0"/>
              </a:rPr>
              <a:t>Australia</a:t>
            </a:r>
            <a:r>
              <a:rPr lang="en-US" sz="2200" b="1">
                <a:effectLst>
                  <a:outerShdw blurRad="38100" dist="38100" dir="2700000" algn="tl">
                    <a:srgbClr val="C0C0C0"/>
                  </a:outerShdw>
                </a:effectLst>
                <a:latin typeface="Arial" pitchFamily="34" charset="0"/>
              </a:rPr>
              <a:t>, show me the </a:t>
            </a:r>
            <a:r>
              <a:rPr lang="en-US" sz="2200" b="1" i="1" u="sng">
                <a:effectLst>
                  <a:outerShdw blurRad="38100" dist="38100" dir="2700000" algn="tl">
                    <a:srgbClr val="C0C0C0"/>
                  </a:outerShdw>
                </a:effectLst>
                <a:latin typeface="Arial" pitchFamily="34" charset="0"/>
              </a:rPr>
              <a:t>Sales</a:t>
            </a:r>
            <a:r>
              <a:rPr lang="en-US" sz="2200" b="1">
                <a:effectLst>
                  <a:outerShdw blurRad="38100" dist="38100" dir="2700000" algn="tl">
                    <a:srgbClr val="C0C0C0"/>
                  </a:outerShdw>
                </a:effectLst>
                <a:latin typeface="Arial" pitchFamily="34" charset="0"/>
              </a:rPr>
              <a:t> for </a:t>
            </a:r>
            <a:r>
              <a:rPr lang="en-US" sz="2200" b="1" i="1" u="sng">
                <a:effectLst>
                  <a:outerShdw blurRad="38100" dist="38100" dir="2700000" algn="tl">
                    <a:srgbClr val="C0C0C0"/>
                  </a:outerShdw>
                </a:effectLst>
                <a:latin typeface="Arial" pitchFamily="34" charset="0"/>
              </a:rPr>
              <a:t>February</a:t>
            </a:r>
            <a:r>
              <a:rPr lang="en-US" sz="2200" b="1" i="1">
                <a:effectLst>
                  <a:outerShdw blurRad="38100" dist="38100" dir="2700000" algn="tl">
                    <a:srgbClr val="C0C0C0"/>
                  </a:outerShdw>
                </a:effectLst>
                <a:latin typeface="Arial" pitchFamily="34" charset="0"/>
              </a:rPr>
              <a:t>”</a:t>
            </a:r>
          </a:p>
        </p:txBody>
      </p:sp>
      <p:sp>
        <p:nvSpPr>
          <p:cNvPr id="21537" name="Rectangle 290"/>
          <p:cNvSpPr>
            <a:spLocks noGrp="1" noChangeArrowheads="1"/>
          </p:cNvSpPr>
          <p:nvPr>
            <p:ph type="title" idx="4294967295"/>
          </p:nvPr>
        </p:nvSpPr>
        <p:spPr>
          <a:xfrm>
            <a:off x="457200" y="-1295400"/>
            <a:ext cx="8229600" cy="1143000"/>
          </a:xfrm>
        </p:spPr>
        <p:txBody>
          <a:bodyPr/>
          <a:lstStyle/>
          <a:p>
            <a:pPr eaLnBrk="1" hangingPunct="1"/>
            <a:r>
              <a:rPr lang="en-US"/>
              <a:t>OLAP</a:t>
            </a:r>
          </a:p>
        </p:txBody>
      </p:sp>
    </p:spTree>
    <p:extLst>
      <p:ext uri="{BB962C8B-B14F-4D97-AF65-F5344CB8AC3E}">
        <p14:creationId xmlns:p14="http://schemas.microsoft.com/office/powerpoint/2010/main" val="307385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1194"/>
                                        </p:tgtEl>
                                        <p:attrNameLst>
                                          <p:attrName>style.visibility</p:attrName>
                                        </p:attrNameLst>
                                      </p:cBhvr>
                                      <p:to>
                                        <p:strVal val="visible"/>
                                      </p:to>
                                    </p:set>
                                    <p:animEffect transition="in" filter="wipe(left)">
                                      <p:cBhvr>
                                        <p:cTn id="7" dur="500"/>
                                        <p:tgtEl>
                                          <p:spTgt spid="55119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551196"/>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51198"/>
                                        </p:tgtEl>
                                        <p:attrNameLst>
                                          <p:attrName>style.visibility</p:attrName>
                                        </p:attrNameLst>
                                      </p:cBhvr>
                                      <p:to>
                                        <p:strVal val="visible"/>
                                      </p:to>
                                    </p:set>
                                    <p:animEffect transition="in" filter="wipe(down)">
                                      <p:cBhvr>
                                        <p:cTn id="18" dur="500"/>
                                        <p:tgtEl>
                                          <p:spTgt spid="551198"/>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551197"/>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499"/>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551195"/>
                                        </p:tgtEl>
                                        <p:attrNameLst>
                                          <p:attrName>style.visibility</p:attrName>
                                        </p:attrNameLst>
                                      </p:cBhvr>
                                      <p:to>
                                        <p:strVal val="visible"/>
                                      </p:to>
                                    </p:set>
                                    <p:animEffect transition="in" filter="wipe(right)">
                                      <p:cBhvr>
                                        <p:cTn id="29" dur="500"/>
                                        <p:tgtEl>
                                          <p:spTgt spid="551195"/>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550922"/>
                                        </p:tgtEl>
                                        <p:attrNameLst>
                                          <p:attrName>style.visibility</p:attrName>
                                        </p:attrNameLst>
                                      </p:cBhvr>
                                      <p:to>
                                        <p:strVal val="visible"/>
                                      </p:to>
                                    </p:set>
                                  </p:childTnLst>
                                </p:cTn>
                              </p:par>
                            </p:childTnLst>
                          </p:cTn>
                        </p:par>
                        <p:par>
                          <p:cTn id="33" fill="hold">
                            <p:stCondLst>
                              <p:cond delay="1000"/>
                            </p:stCondLst>
                            <p:childTnLst>
                              <p:par>
                                <p:cTn id="34" presetID="1" presetClass="entr" presetSubtype="0" fill="hold" nodeType="afterEffect">
                                  <p:stCondLst>
                                    <p:cond delay="0"/>
                                  </p:stCondLst>
                                  <p:childTnLst>
                                    <p:set>
                                      <p:cBhvr>
                                        <p:cTn id="35" dur="1" fill="hold">
                                          <p:stCondLst>
                                            <p:cond delay="499"/>
                                          </p:stCondLst>
                                        </p:cTn>
                                        <p:tgtEl>
                                          <p:spTgt spid="1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2000" fill="hold"/>
                                        <p:tgtEl>
                                          <p:spTgt spid="18"/>
                                        </p:tgtEl>
                                        <p:attrNameLst>
                                          <p:attrName>ppt_w</p:attrName>
                                        </p:attrNameLst>
                                      </p:cBhvr>
                                      <p:tavLst>
                                        <p:tav tm="0">
                                          <p:val>
                                            <p:fltVal val="0"/>
                                          </p:val>
                                        </p:tav>
                                        <p:tav tm="100000">
                                          <p:val>
                                            <p:strVal val="#ppt_w"/>
                                          </p:val>
                                        </p:tav>
                                      </p:tavLst>
                                    </p:anim>
                                    <p:anim calcmode="lin" valueType="num">
                                      <p:cBhvr>
                                        <p:cTn id="41" dur="20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22" grpId="0" animBg="1" autoUpdateAnimBg="0"/>
      <p:bldP spid="551194" grpId="0" animBg="1"/>
      <p:bldP spid="551195" grpId="0" animBg="1"/>
      <p:bldP spid="551196" grpId="0" animBg="1" autoUpdateAnimBg="0"/>
      <p:bldP spid="551197" grpId="0" animBg="1" autoUpdateAnimBg="0"/>
      <p:bldP spid="55119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2"/>
          </p:nvPr>
        </p:nvSpPr>
        <p:spPr>
          <a:noFill/>
        </p:spPr>
        <p:txBody>
          <a:bodyPr/>
          <a:lstStyle/>
          <a:p>
            <a:fld id="{32AFDC24-29AE-4DB6-9C97-AC8EE3CBDD5E}" type="slidenum">
              <a:rPr lang="en-US"/>
              <a:pPr/>
              <a:t>8</a:t>
            </a:fld>
            <a:endParaRPr lang="en-US"/>
          </a:p>
        </p:txBody>
      </p:sp>
      <p:sp>
        <p:nvSpPr>
          <p:cNvPr id="17411" name="Rectangle 2"/>
          <p:cNvSpPr>
            <a:spLocks noGrp="1" noChangeArrowheads="1"/>
          </p:cNvSpPr>
          <p:nvPr>
            <p:ph type="title"/>
          </p:nvPr>
        </p:nvSpPr>
        <p:spPr>
          <a:xfrm>
            <a:off x="1355725" y="727075"/>
            <a:ext cx="7296150" cy="512763"/>
          </a:xfrm>
          <a:noFill/>
        </p:spPr>
        <p:txBody>
          <a:bodyPr lIns="90488" tIns="44450" rIns="90488" bIns="44450" anchor="ctr">
            <a:normAutofit fontScale="90000"/>
          </a:bodyPr>
          <a:lstStyle/>
          <a:p>
            <a:pPr eaLnBrk="1" hangingPunct="1"/>
            <a:r>
              <a:rPr lang="en-US"/>
              <a:t>A Sample Data Cube</a:t>
            </a:r>
            <a:endParaRPr lang="en-US" sz="2800"/>
          </a:p>
        </p:txBody>
      </p:sp>
      <p:sp>
        <p:nvSpPr>
          <p:cNvPr id="17412" name="AutoShape 4"/>
          <p:cNvSpPr>
            <a:spLocks noChangeArrowheads="1"/>
          </p:cNvSpPr>
          <p:nvPr/>
        </p:nvSpPr>
        <p:spPr bwMode="auto">
          <a:xfrm>
            <a:off x="6400800" y="1600200"/>
            <a:ext cx="2403475" cy="657225"/>
          </a:xfrm>
          <a:prstGeom prst="wedgeRoundRectCallout">
            <a:avLst>
              <a:gd name="adj1" fmla="val -41671"/>
              <a:gd name="adj2" fmla="val 66667"/>
              <a:gd name="adj3" fmla="val 16667"/>
            </a:avLst>
          </a:prstGeom>
          <a:solidFill>
            <a:srgbClr val="CCFFCC"/>
          </a:solidFill>
          <a:ln w="12700">
            <a:solidFill>
              <a:schemeClr val="tx1"/>
            </a:solidFill>
            <a:miter lim="800000"/>
            <a:headEnd/>
            <a:tailEnd/>
          </a:ln>
        </p:spPr>
        <p:txBody>
          <a:bodyPr wrap="none" lIns="90488" tIns="44450" rIns="90488" bIns="44450" anchor="ctr"/>
          <a:lstStyle/>
          <a:p>
            <a:pPr algn="ctr" eaLnBrk="0" hangingPunct="0"/>
            <a:r>
              <a:rPr lang="en-US" sz="2000" b="1">
                <a:latin typeface="Times New Roman" pitchFamily="18" charset="0"/>
              </a:rPr>
              <a:t>Total annual sales</a:t>
            </a:r>
          </a:p>
          <a:p>
            <a:pPr algn="ctr" eaLnBrk="0" hangingPunct="0"/>
            <a:r>
              <a:rPr lang="en-US" sz="2000" b="1">
                <a:latin typeface="Times New Roman" pitchFamily="18" charset="0"/>
              </a:rPr>
              <a:t>of  TV in U.S.A.</a:t>
            </a:r>
            <a:endParaRPr lang="en-US" sz="2400" b="1">
              <a:latin typeface="Times New Roman" pitchFamily="18" charset="0"/>
            </a:endParaRPr>
          </a:p>
        </p:txBody>
      </p:sp>
      <p:grpSp>
        <p:nvGrpSpPr>
          <p:cNvPr id="2" name="Group 5"/>
          <p:cNvGrpSpPr>
            <a:grpSpLocks/>
          </p:cNvGrpSpPr>
          <p:nvPr/>
        </p:nvGrpSpPr>
        <p:grpSpPr bwMode="auto">
          <a:xfrm>
            <a:off x="741363" y="1600200"/>
            <a:ext cx="7148512" cy="4760913"/>
            <a:chOff x="431" y="1008"/>
            <a:chExt cx="4503" cy="2999"/>
          </a:xfrm>
        </p:grpSpPr>
        <p:sp>
          <p:nvSpPr>
            <p:cNvPr id="17414" name="Rectangle 6"/>
            <p:cNvSpPr>
              <a:spLocks noChangeArrowheads="1"/>
            </p:cNvSpPr>
            <p:nvPr/>
          </p:nvSpPr>
          <p:spPr bwMode="auto">
            <a:xfrm>
              <a:off x="2412" y="1008"/>
              <a:ext cx="540" cy="286"/>
            </a:xfrm>
            <a:prstGeom prst="rect">
              <a:avLst/>
            </a:prstGeom>
            <a:noFill/>
            <a:ln w="12700">
              <a:noFill/>
              <a:miter lim="800000"/>
              <a:headEnd/>
              <a:tailEnd/>
            </a:ln>
          </p:spPr>
          <p:txBody>
            <a:bodyPr wrap="none" lIns="90488" tIns="44450" rIns="90488" bIns="44450">
              <a:spAutoFit/>
            </a:bodyPr>
            <a:lstStyle/>
            <a:p>
              <a:pPr eaLnBrk="0" hangingPunct="0"/>
              <a:r>
                <a:rPr lang="en-US" sz="2400" b="1">
                  <a:latin typeface="Times New Roman" pitchFamily="18" charset="0"/>
                </a:rPr>
                <a:t>Time</a:t>
              </a:r>
            </a:p>
          </p:txBody>
        </p:sp>
        <p:sp>
          <p:nvSpPr>
            <p:cNvPr id="17415" name="Rectangle 7"/>
            <p:cNvSpPr>
              <a:spLocks noChangeArrowheads="1"/>
            </p:cNvSpPr>
            <p:nvPr/>
          </p:nvSpPr>
          <p:spPr bwMode="auto">
            <a:xfrm rot="-2984941">
              <a:off x="325" y="1446"/>
              <a:ext cx="498" cy="286"/>
            </a:xfrm>
            <a:prstGeom prst="rect">
              <a:avLst/>
            </a:prstGeom>
            <a:noFill/>
            <a:ln w="12700">
              <a:noFill/>
              <a:miter lim="800000"/>
              <a:headEnd/>
              <a:tailEnd/>
            </a:ln>
          </p:spPr>
          <p:txBody>
            <a:bodyPr wrap="none" lIns="90488" tIns="44450" rIns="90488" bIns="44450">
              <a:spAutoFit/>
            </a:bodyPr>
            <a:lstStyle/>
            <a:p>
              <a:pPr eaLnBrk="0" hangingPunct="0"/>
              <a:r>
                <a:rPr lang="en-US" sz="2400" b="1">
                  <a:latin typeface="Times New Roman" pitchFamily="18" charset="0"/>
                </a:rPr>
                <a:t>Item</a:t>
              </a:r>
            </a:p>
          </p:txBody>
        </p:sp>
        <p:sp>
          <p:nvSpPr>
            <p:cNvPr id="17416" name="Rectangle 8"/>
            <p:cNvSpPr>
              <a:spLocks noChangeArrowheads="1"/>
            </p:cNvSpPr>
            <p:nvPr/>
          </p:nvSpPr>
          <p:spPr bwMode="auto">
            <a:xfrm rot="-5400000">
              <a:off x="4362" y="2072"/>
              <a:ext cx="839" cy="286"/>
            </a:xfrm>
            <a:prstGeom prst="rect">
              <a:avLst/>
            </a:prstGeom>
            <a:noFill/>
            <a:ln w="12700">
              <a:noFill/>
              <a:miter lim="800000"/>
              <a:headEnd/>
              <a:tailEnd/>
            </a:ln>
          </p:spPr>
          <p:txBody>
            <a:bodyPr wrap="none" lIns="90488" tIns="44450" rIns="90488" bIns="44450">
              <a:spAutoFit/>
            </a:bodyPr>
            <a:lstStyle/>
            <a:p>
              <a:pPr eaLnBrk="0" hangingPunct="0"/>
              <a:r>
                <a:rPr lang="en-US" sz="2400" b="1">
                  <a:latin typeface="Times New Roman" pitchFamily="18" charset="0"/>
                </a:rPr>
                <a:t>Location</a:t>
              </a:r>
            </a:p>
          </p:txBody>
        </p:sp>
        <p:grpSp>
          <p:nvGrpSpPr>
            <p:cNvPr id="3" name="Group 9"/>
            <p:cNvGrpSpPr>
              <a:grpSpLocks/>
            </p:cNvGrpSpPr>
            <p:nvPr/>
          </p:nvGrpSpPr>
          <p:grpSpPr bwMode="auto">
            <a:xfrm>
              <a:off x="3604" y="3717"/>
              <a:ext cx="1330" cy="290"/>
              <a:chOff x="3508" y="3022"/>
              <a:chExt cx="1330" cy="290"/>
            </a:xfrm>
          </p:grpSpPr>
          <p:sp>
            <p:nvSpPr>
              <p:cNvPr id="17477" name="WordArt 10"/>
              <p:cNvSpPr>
                <a:spLocks noChangeArrowheads="1" noChangeShapeType="1" noTextEdit="1"/>
              </p:cNvSpPr>
              <p:nvPr/>
            </p:nvSpPr>
            <p:spPr bwMode="auto">
              <a:xfrm>
                <a:off x="3854" y="3022"/>
                <a:ext cx="984" cy="290"/>
              </a:xfrm>
              <a:prstGeom prst="rect">
                <a:avLst/>
              </a:prstGeom>
            </p:spPr>
            <p:txBody>
              <a:bodyPr wrap="none" fromWordArt="1">
                <a:prstTxWarp prst="textPlain">
                  <a:avLst>
                    <a:gd name="adj" fmla="val 50000"/>
                  </a:avLst>
                </a:prstTxWarp>
              </a:bodyPr>
              <a:lstStyle/>
              <a:p>
                <a:pPr algn="ctr"/>
                <a:r>
                  <a:rPr 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a:rPr>
                  <a:t>All, All, All</a:t>
                </a:r>
              </a:p>
            </p:txBody>
          </p:sp>
          <p:sp>
            <p:nvSpPr>
              <p:cNvPr id="17478" name="AutoShape 11"/>
              <p:cNvSpPr>
                <a:spLocks noChangeArrowheads="1"/>
              </p:cNvSpPr>
              <p:nvPr/>
            </p:nvSpPr>
            <p:spPr bwMode="auto">
              <a:xfrm flipH="1">
                <a:off x="3508" y="3060"/>
                <a:ext cx="209" cy="187"/>
              </a:xfrm>
              <a:prstGeom prst="rightArrow">
                <a:avLst>
                  <a:gd name="adj1" fmla="val 50000"/>
                  <a:gd name="adj2" fmla="val 55888"/>
                </a:avLst>
              </a:prstGeom>
              <a:solidFill>
                <a:schemeClr val="tx1"/>
              </a:solidFill>
              <a:ln w="12700">
                <a:solidFill>
                  <a:schemeClr val="tx1"/>
                </a:solidFill>
                <a:miter lim="800000"/>
                <a:headEnd/>
                <a:tailEnd/>
              </a:ln>
            </p:spPr>
            <p:txBody>
              <a:bodyPr wrap="none" anchor="ctr"/>
              <a:lstStyle/>
              <a:p>
                <a:endParaRPr lang="en-US"/>
              </a:p>
            </p:txBody>
          </p:sp>
        </p:grpSp>
        <p:sp>
          <p:nvSpPr>
            <p:cNvPr id="17418" name="AutoShape 12"/>
            <p:cNvSpPr>
              <a:spLocks noChangeArrowheads="1"/>
            </p:cNvSpPr>
            <p:nvPr/>
          </p:nvSpPr>
          <p:spPr bwMode="auto">
            <a:xfrm>
              <a:off x="3473" y="2787"/>
              <a:ext cx="640" cy="563"/>
            </a:xfrm>
            <a:prstGeom prst="cube">
              <a:avLst>
                <a:gd name="adj" fmla="val 24995"/>
              </a:avLst>
            </a:prstGeom>
            <a:solidFill>
              <a:srgbClr val="339966"/>
            </a:solidFill>
            <a:ln w="12700">
              <a:solidFill>
                <a:schemeClr val="tx1"/>
              </a:solidFill>
              <a:miter lim="800000"/>
              <a:headEnd/>
              <a:tailEnd/>
            </a:ln>
          </p:spPr>
          <p:txBody>
            <a:bodyPr wrap="none" anchor="ctr"/>
            <a:lstStyle/>
            <a:p>
              <a:endParaRPr lang="en-US"/>
            </a:p>
          </p:txBody>
        </p:sp>
        <p:sp>
          <p:nvSpPr>
            <p:cNvPr id="17419" name="AutoShape 13"/>
            <p:cNvSpPr>
              <a:spLocks noChangeArrowheads="1"/>
            </p:cNvSpPr>
            <p:nvPr/>
          </p:nvSpPr>
          <p:spPr bwMode="auto">
            <a:xfrm>
              <a:off x="3473" y="2328"/>
              <a:ext cx="640" cy="564"/>
            </a:xfrm>
            <a:prstGeom prst="cube">
              <a:avLst>
                <a:gd name="adj" fmla="val 24995"/>
              </a:avLst>
            </a:prstGeom>
            <a:solidFill>
              <a:srgbClr val="CCFFCC"/>
            </a:solidFill>
            <a:ln w="12700">
              <a:solidFill>
                <a:schemeClr val="tx1"/>
              </a:solidFill>
              <a:miter lim="800000"/>
              <a:headEnd/>
              <a:tailEnd/>
            </a:ln>
          </p:spPr>
          <p:txBody>
            <a:bodyPr wrap="none" anchor="ctr"/>
            <a:lstStyle/>
            <a:p>
              <a:endParaRPr lang="en-US"/>
            </a:p>
          </p:txBody>
        </p:sp>
        <p:sp>
          <p:nvSpPr>
            <p:cNvPr id="17420" name="AutoShape 14"/>
            <p:cNvSpPr>
              <a:spLocks noChangeArrowheads="1"/>
            </p:cNvSpPr>
            <p:nvPr/>
          </p:nvSpPr>
          <p:spPr bwMode="auto">
            <a:xfrm>
              <a:off x="3473" y="1870"/>
              <a:ext cx="640" cy="563"/>
            </a:xfrm>
            <a:prstGeom prst="cube">
              <a:avLst>
                <a:gd name="adj" fmla="val 24995"/>
              </a:avLst>
            </a:prstGeom>
            <a:solidFill>
              <a:srgbClr val="CCFFCC"/>
            </a:solidFill>
            <a:ln w="12700">
              <a:solidFill>
                <a:schemeClr val="tx1"/>
              </a:solidFill>
              <a:miter lim="800000"/>
              <a:headEnd/>
              <a:tailEnd/>
            </a:ln>
          </p:spPr>
          <p:txBody>
            <a:bodyPr wrap="none" anchor="ctr"/>
            <a:lstStyle/>
            <a:p>
              <a:endParaRPr lang="en-US"/>
            </a:p>
          </p:txBody>
        </p:sp>
        <p:sp>
          <p:nvSpPr>
            <p:cNvPr id="17421" name="AutoShape 15"/>
            <p:cNvSpPr>
              <a:spLocks noChangeArrowheads="1"/>
            </p:cNvSpPr>
            <p:nvPr/>
          </p:nvSpPr>
          <p:spPr bwMode="auto">
            <a:xfrm>
              <a:off x="3296" y="2958"/>
              <a:ext cx="640" cy="564"/>
            </a:xfrm>
            <a:prstGeom prst="cube">
              <a:avLst>
                <a:gd name="adj" fmla="val 24995"/>
              </a:avLst>
            </a:prstGeom>
            <a:solidFill>
              <a:srgbClr val="339966"/>
            </a:solidFill>
            <a:ln w="12700">
              <a:solidFill>
                <a:schemeClr val="tx1"/>
              </a:solidFill>
              <a:miter lim="800000"/>
              <a:headEnd/>
              <a:tailEnd/>
            </a:ln>
          </p:spPr>
          <p:txBody>
            <a:bodyPr wrap="none" anchor="ctr"/>
            <a:lstStyle/>
            <a:p>
              <a:endParaRPr lang="en-US"/>
            </a:p>
          </p:txBody>
        </p:sp>
        <p:sp>
          <p:nvSpPr>
            <p:cNvPr id="17422" name="AutoShape 16"/>
            <p:cNvSpPr>
              <a:spLocks noChangeArrowheads="1"/>
            </p:cNvSpPr>
            <p:nvPr/>
          </p:nvSpPr>
          <p:spPr bwMode="auto">
            <a:xfrm>
              <a:off x="3296" y="2500"/>
              <a:ext cx="640" cy="563"/>
            </a:xfrm>
            <a:prstGeom prst="cube">
              <a:avLst>
                <a:gd name="adj" fmla="val 24995"/>
              </a:avLst>
            </a:prstGeom>
            <a:solidFill>
              <a:srgbClr val="CCFFCC"/>
            </a:solidFill>
            <a:ln w="12700">
              <a:solidFill>
                <a:schemeClr val="tx1"/>
              </a:solidFill>
              <a:miter lim="800000"/>
              <a:headEnd/>
              <a:tailEnd/>
            </a:ln>
          </p:spPr>
          <p:txBody>
            <a:bodyPr wrap="none" anchor="ctr"/>
            <a:lstStyle/>
            <a:p>
              <a:endParaRPr lang="en-US"/>
            </a:p>
          </p:txBody>
        </p:sp>
        <p:sp>
          <p:nvSpPr>
            <p:cNvPr id="17423" name="AutoShape 17"/>
            <p:cNvSpPr>
              <a:spLocks noChangeArrowheads="1"/>
            </p:cNvSpPr>
            <p:nvPr/>
          </p:nvSpPr>
          <p:spPr bwMode="auto">
            <a:xfrm>
              <a:off x="3296" y="2043"/>
              <a:ext cx="640" cy="562"/>
            </a:xfrm>
            <a:prstGeom prst="cube">
              <a:avLst>
                <a:gd name="adj" fmla="val 24995"/>
              </a:avLst>
            </a:prstGeom>
            <a:solidFill>
              <a:srgbClr val="CCFFCC"/>
            </a:solidFill>
            <a:ln w="12700">
              <a:solidFill>
                <a:schemeClr val="tx1"/>
              </a:solidFill>
              <a:miter lim="800000"/>
              <a:headEnd/>
              <a:tailEnd/>
            </a:ln>
          </p:spPr>
          <p:txBody>
            <a:bodyPr wrap="none" anchor="ctr"/>
            <a:lstStyle/>
            <a:p>
              <a:endParaRPr lang="en-US"/>
            </a:p>
          </p:txBody>
        </p:sp>
        <p:sp>
          <p:nvSpPr>
            <p:cNvPr id="17424" name="AutoShape 18"/>
            <p:cNvSpPr>
              <a:spLocks noChangeArrowheads="1"/>
            </p:cNvSpPr>
            <p:nvPr/>
          </p:nvSpPr>
          <p:spPr bwMode="auto">
            <a:xfrm>
              <a:off x="3118" y="3130"/>
              <a:ext cx="641" cy="563"/>
            </a:xfrm>
            <a:prstGeom prst="cube">
              <a:avLst>
                <a:gd name="adj" fmla="val 24995"/>
              </a:avLst>
            </a:prstGeom>
            <a:solidFill>
              <a:srgbClr val="339966"/>
            </a:solidFill>
            <a:ln w="12700">
              <a:solidFill>
                <a:schemeClr val="tx1"/>
              </a:solidFill>
              <a:miter lim="800000"/>
              <a:headEnd/>
              <a:tailEnd/>
            </a:ln>
          </p:spPr>
          <p:txBody>
            <a:bodyPr wrap="none" anchor="ctr"/>
            <a:lstStyle/>
            <a:p>
              <a:endParaRPr lang="en-US"/>
            </a:p>
          </p:txBody>
        </p:sp>
        <p:sp>
          <p:nvSpPr>
            <p:cNvPr id="17425" name="AutoShape 19"/>
            <p:cNvSpPr>
              <a:spLocks noChangeArrowheads="1"/>
            </p:cNvSpPr>
            <p:nvPr/>
          </p:nvSpPr>
          <p:spPr bwMode="auto">
            <a:xfrm>
              <a:off x="3118" y="2673"/>
              <a:ext cx="641" cy="562"/>
            </a:xfrm>
            <a:prstGeom prst="cube">
              <a:avLst>
                <a:gd name="adj" fmla="val 24995"/>
              </a:avLst>
            </a:prstGeom>
            <a:solidFill>
              <a:srgbClr val="CCFFCC"/>
            </a:solidFill>
            <a:ln w="12700">
              <a:solidFill>
                <a:schemeClr val="tx1"/>
              </a:solidFill>
              <a:miter lim="800000"/>
              <a:headEnd/>
              <a:tailEnd/>
            </a:ln>
          </p:spPr>
          <p:txBody>
            <a:bodyPr wrap="none" anchor="ctr"/>
            <a:lstStyle/>
            <a:p>
              <a:endParaRPr lang="en-US"/>
            </a:p>
          </p:txBody>
        </p:sp>
        <p:sp>
          <p:nvSpPr>
            <p:cNvPr id="17426" name="AutoShape 20"/>
            <p:cNvSpPr>
              <a:spLocks noChangeArrowheads="1"/>
            </p:cNvSpPr>
            <p:nvPr/>
          </p:nvSpPr>
          <p:spPr bwMode="auto">
            <a:xfrm>
              <a:off x="3118" y="2214"/>
              <a:ext cx="641" cy="564"/>
            </a:xfrm>
            <a:prstGeom prst="cube">
              <a:avLst>
                <a:gd name="adj" fmla="val 24995"/>
              </a:avLst>
            </a:prstGeom>
            <a:solidFill>
              <a:srgbClr val="CCFFCC"/>
            </a:solidFill>
            <a:ln w="12700">
              <a:solidFill>
                <a:schemeClr val="tx1"/>
              </a:solidFill>
              <a:miter lim="800000"/>
              <a:headEnd/>
              <a:tailEnd/>
            </a:ln>
          </p:spPr>
          <p:txBody>
            <a:bodyPr wrap="none" anchor="ctr"/>
            <a:lstStyle/>
            <a:p>
              <a:endParaRPr lang="en-US"/>
            </a:p>
          </p:txBody>
        </p:sp>
        <p:sp>
          <p:nvSpPr>
            <p:cNvPr id="17427" name="Rectangle 21"/>
            <p:cNvSpPr>
              <a:spLocks noChangeArrowheads="1"/>
            </p:cNvSpPr>
            <p:nvPr/>
          </p:nvSpPr>
          <p:spPr bwMode="auto">
            <a:xfrm>
              <a:off x="444" y="1866"/>
              <a:ext cx="416" cy="248"/>
            </a:xfrm>
            <a:prstGeom prst="rect">
              <a:avLst/>
            </a:prstGeom>
            <a:noFill/>
            <a:ln w="12700">
              <a:noFill/>
              <a:miter lim="800000"/>
              <a:headEnd/>
              <a:tailEnd/>
            </a:ln>
          </p:spPr>
          <p:txBody>
            <a:bodyPr wrap="none" lIns="90488" tIns="44450" rIns="90488" bIns="44450">
              <a:spAutoFit/>
            </a:bodyPr>
            <a:lstStyle/>
            <a:p>
              <a:pPr eaLnBrk="0" hangingPunct="0"/>
              <a:r>
                <a:rPr lang="en-US" sz="2000" i="1">
                  <a:latin typeface="Arial" charset="0"/>
                </a:rPr>
                <a:t>sum</a:t>
              </a:r>
              <a:endParaRPr lang="en-US" sz="1600" i="1">
                <a:latin typeface="Arial" charset="0"/>
              </a:endParaRPr>
            </a:p>
          </p:txBody>
        </p:sp>
        <p:sp>
          <p:nvSpPr>
            <p:cNvPr id="17428" name="Rectangle 22"/>
            <p:cNvSpPr>
              <a:spLocks noChangeArrowheads="1"/>
            </p:cNvSpPr>
            <p:nvPr/>
          </p:nvSpPr>
          <p:spPr bwMode="auto">
            <a:xfrm>
              <a:off x="3616" y="1206"/>
              <a:ext cx="416" cy="248"/>
            </a:xfrm>
            <a:prstGeom prst="rect">
              <a:avLst/>
            </a:prstGeom>
            <a:noFill/>
            <a:ln w="12700">
              <a:noFill/>
              <a:miter lim="800000"/>
              <a:headEnd/>
              <a:tailEnd/>
            </a:ln>
          </p:spPr>
          <p:txBody>
            <a:bodyPr wrap="none" lIns="90488" tIns="44450" rIns="90488" bIns="44450">
              <a:spAutoFit/>
            </a:bodyPr>
            <a:lstStyle/>
            <a:p>
              <a:pPr eaLnBrk="0" hangingPunct="0"/>
              <a:r>
                <a:rPr lang="en-US" sz="2000" i="1">
                  <a:latin typeface="Arial" charset="0"/>
                </a:rPr>
                <a:t>sum</a:t>
              </a:r>
              <a:endParaRPr lang="en-US" sz="1600" i="1">
                <a:latin typeface="Arial" charset="0"/>
              </a:endParaRPr>
            </a:p>
          </p:txBody>
        </p:sp>
        <p:sp>
          <p:nvSpPr>
            <p:cNvPr id="17429" name="AutoShape 23"/>
            <p:cNvSpPr>
              <a:spLocks noChangeArrowheads="1"/>
            </p:cNvSpPr>
            <p:nvPr/>
          </p:nvSpPr>
          <p:spPr bwMode="auto">
            <a:xfrm>
              <a:off x="1346"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p>
              <a:endParaRPr lang="en-US"/>
            </a:p>
          </p:txBody>
        </p:sp>
        <p:sp>
          <p:nvSpPr>
            <p:cNvPr id="17430" name="AutoShape 24"/>
            <p:cNvSpPr>
              <a:spLocks noChangeArrowheads="1"/>
            </p:cNvSpPr>
            <p:nvPr/>
          </p:nvSpPr>
          <p:spPr bwMode="auto">
            <a:xfrm>
              <a:off x="1170" y="1599"/>
              <a:ext cx="639" cy="564"/>
            </a:xfrm>
            <a:prstGeom prst="cube">
              <a:avLst>
                <a:gd name="adj" fmla="val 24995"/>
              </a:avLst>
            </a:prstGeom>
            <a:solidFill>
              <a:schemeClr val="bg1"/>
            </a:solidFill>
            <a:ln w="12700">
              <a:solidFill>
                <a:schemeClr val="tx1"/>
              </a:solidFill>
              <a:miter lim="800000"/>
              <a:headEnd/>
              <a:tailEnd/>
            </a:ln>
          </p:spPr>
          <p:txBody>
            <a:bodyPr wrap="none" anchor="ctr"/>
            <a:lstStyle/>
            <a:p>
              <a:endParaRPr lang="en-US"/>
            </a:p>
          </p:txBody>
        </p:sp>
        <p:sp>
          <p:nvSpPr>
            <p:cNvPr id="17431" name="AutoShape 25"/>
            <p:cNvSpPr>
              <a:spLocks noChangeArrowheads="1"/>
            </p:cNvSpPr>
            <p:nvPr/>
          </p:nvSpPr>
          <p:spPr bwMode="auto">
            <a:xfrm>
              <a:off x="992" y="1771"/>
              <a:ext cx="640" cy="563"/>
            </a:xfrm>
            <a:prstGeom prst="cube">
              <a:avLst>
                <a:gd name="adj" fmla="val 24995"/>
              </a:avLst>
            </a:prstGeom>
            <a:solidFill>
              <a:schemeClr val="bg1"/>
            </a:solidFill>
            <a:ln w="12700">
              <a:solidFill>
                <a:schemeClr val="tx1"/>
              </a:solidFill>
              <a:miter lim="800000"/>
              <a:headEnd/>
              <a:tailEnd/>
            </a:ln>
          </p:spPr>
          <p:txBody>
            <a:bodyPr wrap="none" anchor="ctr"/>
            <a:lstStyle/>
            <a:p>
              <a:endParaRPr lang="en-US"/>
            </a:p>
          </p:txBody>
        </p:sp>
        <p:sp>
          <p:nvSpPr>
            <p:cNvPr id="17432" name="AutoShape 26"/>
            <p:cNvSpPr>
              <a:spLocks noChangeArrowheads="1"/>
            </p:cNvSpPr>
            <p:nvPr/>
          </p:nvSpPr>
          <p:spPr bwMode="auto">
            <a:xfrm>
              <a:off x="1879" y="1428"/>
              <a:ext cx="639" cy="563"/>
            </a:xfrm>
            <a:prstGeom prst="cube">
              <a:avLst>
                <a:gd name="adj" fmla="val 24995"/>
              </a:avLst>
            </a:prstGeom>
            <a:solidFill>
              <a:schemeClr val="bg1"/>
            </a:solidFill>
            <a:ln w="12700">
              <a:solidFill>
                <a:schemeClr val="tx1"/>
              </a:solidFill>
              <a:miter lim="800000"/>
              <a:headEnd/>
              <a:tailEnd/>
            </a:ln>
          </p:spPr>
          <p:txBody>
            <a:bodyPr wrap="none" anchor="ctr"/>
            <a:lstStyle/>
            <a:p>
              <a:endParaRPr lang="en-US"/>
            </a:p>
          </p:txBody>
        </p:sp>
        <p:sp>
          <p:nvSpPr>
            <p:cNvPr id="17433" name="AutoShape 27"/>
            <p:cNvSpPr>
              <a:spLocks noChangeArrowheads="1"/>
            </p:cNvSpPr>
            <p:nvPr/>
          </p:nvSpPr>
          <p:spPr bwMode="auto">
            <a:xfrm>
              <a:off x="1701" y="1599"/>
              <a:ext cx="641" cy="564"/>
            </a:xfrm>
            <a:prstGeom prst="cube">
              <a:avLst>
                <a:gd name="adj" fmla="val 24995"/>
              </a:avLst>
            </a:prstGeom>
            <a:solidFill>
              <a:schemeClr val="bg1"/>
            </a:solidFill>
            <a:ln w="12700">
              <a:solidFill>
                <a:schemeClr val="tx1"/>
              </a:solidFill>
              <a:miter lim="800000"/>
              <a:headEnd/>
              <a:tailEnd/>
            </a:ln>
          </p:spPr>
          <p:txBody>
            <a:bodyPr wrap="none" anchor="ctr"/>
            <a:lstStyle/>
            <a:p>
              <a:endParaRPr lang="en-US"/>
            </a:p>
          </p:txBody>
        </p:sp>
        <p:sp>
          <p:nvSpPr>
            <p:cNvPr id="17434" name="AutoShape 28"/>
            <p:cNvSpPr>
              <a:spLocks noChangeArrowheads="1"/>
            </p:cNvSpPr>
            <p:nvPr/>
          </p:nvSpPr>
          <p:spPr bwMode="auto">
            <a:xfrm>
              <a:off x="1524" y="1771"/>
              <a:ext cx="641" cy="563"/>
            </a:xfrm>
            <a:prstGeom prst="cube">
              <a:avLst>
                <a:gd name="adj" fmla="val 24995"/>
              </a:avLst>
            </a:prstGeom>
            <a:solidFill>
              <a:schemeClr val="bg1"/>
            </a:solidFill>
            <a:ln w="12700">
              <a:solidFill>
                <a:schemeClr val="tx1"/>
              </a:solidFill>
              <a:miter lim="800000"/>
              <a:headEnd/>
              <a:tailEnd/>
            </a:ln>
          </p:spPr>
          <p:txBody>
            <a:bodyPr wrap="none" anchor="ctr"/>
            <a:lstStyle/>
            <a:p>
              <a:endParaRPr lang="en-US"/>
            </a:p>
          </p:txBody>
        </p:sp>
        <p:sp>
          <p:nvSpPr>
            <p:cNvPr id="17435" name="AutoShape 29"/>
            <p:cNvSpPr>
              <a:spLocks noChangeArrowheads="1"/>
            </p:cNvSpPr>
            <p:nvPr/>
          </p:nvSpPr>
          <p:spPr bwMode="auto">
            <a:xfrm>
              <a:off x="2410"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p>
              <a:endParaRPr lang="en-US"/>
            </a:p>
          </p:txBody>
        </p:sp>
        <p:sp>
          <p:nvSpPr>
            <p:cNvPr id="17436" name="AutoShape 30"/>
            <p:cNvSpPr>
              <a:spLocks noChangeArrowheads="1"/>
            </p:cNvSpPr>
            <p:nvPr/>
          </p:nvSpPr>
          <p:spPr bwMode="auto">
            <a:xfrm>
              <a:off x="2233" y="1599"/>
              <a:ext cx="641" cy="564"/>
            </a:xfrm>
            <a:prstGeom prst="cube">
              <a:avLst>
                <a:gd name="adj" fmla="val 24995"/>
              </a:avLst>
            </a:prstGeom>
            <a:solidFill>
              <a:schemeClr val="bg1"/>
            </a:solidFill>
            <a:ln w="12700">
              <a:solidFill>
                <a:schemeClr val="tx1"/>
              </a:solidFill>
              <a:miter lim="800000"/>
              <a:headEnd/>
              <a:tailEnd/>
            </a:ln>
          </p:spPr>
          <p:txBody>
            <a:bodyPr wrap="none" anchor="ctr"/>
            <a:lstStyle/>
            <a:p>
              <a:endParaRPr lang="en-US"/>
            </a:p>
          </p:txBody>
        </p:sp>
        <p:sp>
          <p:nvSpPr>
            <p:cNvPr id="17437" name="AutoShape 31"/>
            <p:cNvSpPr>
              <a:spLocks noChangeArrowheads="1"/>
            </p:cNvSpPr>
            <p:nvPr/>
          </p:nvSpPr>
          <p:spPr bwMode="auto">
            <a:xfrm>
              <a:off x="2055" y="1771"/>
              <a:ext cx="641" cy="563"/>
            </a:xfrm>
            <a:prstGeom prst="cube">
              <a:avLst>
                <a:gd name="adj" fmla="val 24995"/>
              </a:avLst>
            </a:prstGeom>
            <a:solidFill>
              <a:schemeClr val="bg1"/>
            </a:solidFill>
            <a:ln w="12700">
              <a:solidFill>
                <a:schemeClr val="tx1"/>
              </a:solidFill>
              <a:miter lim="800000"/>
              <a:headEnd/>
              <a:tailEnd/>
            </a:ln>
          </p:spPr>
          <p:txBody>
            <a:bodyPr wrap="none" anchor="ctr"/>
            <a:lstStyle/>
            <a:p>
              <a:endParaRPr lang="en-US"/>
            </a:p>
          </p:txBody>
        </p:sp>
        <p:sp>
          <p:nvSpPr>
            <p:cNvPr id="17438" name="AutoShape 32"/>
            <p:cNvSpPr>
              <a:spLocks noChangeArrowheads="1"/>
            </p:cNvSpPr>
            <p:nvPr/>
          </p:nvSpPr>
          <p:spPr bwMode="auto">
            <a:xfrm>
              <a:off x="2942"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p>
              <a:endParaRPr lang="en-US"/>
            </a:p>
          </p:txBody>
        </p:sp>
        <p:sp>
          <p:nvSpPr>
            <p:cNvPr id="17439" name="AutoShape 33"/>
            <p:cNvSpPr>
              <a:spLocks noChangeArrowheads="1"/>
            </p:cNvSpPr>
            <p:nvPr/>
          </p:nvSpPr>
          <p:spPr bwMode="auto">
            <a:xfrm>
              <a:off x="2766" y="1599"/>
              <a:ext cx="639" cy="564"/>
            </a:xfrm>
            <a:prstGeom prst="cube">
              <a:avLst>
                <a:gd name="adj" fmla="val 24995"/>
              </a:avLst>
            </a:prstGeom>
            <a:solidFill>
              <a:schemeClr val="bg1"/>
            </a:solidFill>
            <a:ln w="12700">
              <a:solidFill>
                <a:schemeClr val="tx1"/>
              </a:solidFill>
              <a:miter lim="800000"/>
              <a:headEnd/>
              <a:tailEnd/>
            </a:ln>
          </p:spPr>
          <p:txBody>
            <a:bodyPr wrap="none" anchor="ctr"/>
            <a:lstStyle/>
            <a:p>
              <a:endParaRPr lang="en-US"/>
            </a:p>
          </p:txBody>
        </p:sp>
        <p:sp>
          <p:nvSpPr>
            <p:cNvPr id="17440" name="AutoShape 34"/>
            <p:cNvSpPr>
              <a:spLocks noChangeArrowheads="1"/>
            </p:cNvSpPr>
            <p:nvPr/>
          </p:nvSpPr>
          <p:spPr bwMode="auto">
            <a:xfrm>
              <a:off x="2588" y="1771"/>
              <a:ext cx="639" cy="563"/>
            </a:xfrm>
            <a:prstGeom prst="cube">
              <a:avLst>
                <a:gd name="adj" fmla="val 24995"/>
              </a:avLst>
            </a:prstGeom>
            <a:solidFill>
              <a:schemeClr val="bg1"/>
            </a:solidFill>
            <a:ln w="12700">
              <a:solidFill>
                <a:schemeClr val="tx1"/>
              </a:solidFill>
              <a:miter lim="800000"/>
              <a:headEnd/>
              <a:tailEnd/>
            </a:ln>
          </p:spPr>
          <p:txBody>
            <a:bodyPr wrap="none" anchor="ctr"/>
            <a:lstStyle/>
            <a:p>
              <a:endParaRPr lang="en-US"/>
            </a:p>
          </p:txBody>
        </p:sp>
        <p:sp>
          <p:nvSpPr>
            <p:cNvPr id="17441" name="AutoShape 35"/>
            <p:cNvSpPr>
              <a:spLocks noChangeArrowheads="1"/>
            </p:cNvSpPr>
            <p:nvPr/>
          </p:nvSpPr>
          <p:spPr bwMode="auto">
            <a:xfrm>
              <a:off x="3475" y="1428"/>
              <a:ext cx="639" cy="563"/>
            </a:xfrm>
            <a:prstGeom prst="cube">
              <a:avLst>
                <a:gd name="adj" fmla="val 24995"/>
              </a:avLst>
            </a:prstGeom>
            <a:solidFill>
              <a:srgbClr val="CCFFCC"/>
            </a:solidFill>
            <a:ln w="12700">
              <a:solidFill>
                <a:schemeClr val="tx1"/>
              </a:solidFill>
              <a:miter lim="800000"/>
              <a:headEnd/>
              <a:tailEnd/>
            </a:ln>
          </p:spPr>
          <p:txBody>
            <a:bodyPr wrap="none" anchor="ctr"/>
            <a:lstStyle/>
            <a:p>
              <a:endParaRPr lang="en-US"/>
            </a:p>
          </p:txBody>
        </p:sp>
        <p:sp>
          <p:nvSpPr>
            <p:cNvPr id="17442" name="AutoShape 36"/>
            <p:cNvSpPr>
              <a:spLocks noChangeArrowheads="1"/>
            </p:cNvSpPr>
            <p:nvPr/>
          </p:nvSpPr>
          <p:spPr bwMode="auto">
            <a:xfrm>
              <a:off x="3297" y="1599"/>
              <a:ext cx="639" cy="564"/>
            </a:xfrm>
            <a:prstGeom prst="cube">
              <a:avLst>
                <a:gd name="adj" fmla="val 24995"/>
              </a:avLst>
            </a:prstGeom>
            <a:solidFill>
              <a:srgbClr val="CCFFCC"/>
            </a:solidFill>
            <a:ln w="12700">
              <a:solidFill>
                <a:schemeClr val="tx1"/>
              </a:solidFill>
              <a:miter lim="800000"/>
              <a:headEnd/>
              <a:tailEnd/>
            </a:ln>
          </p:spPr>
          <p:txBody>
            <a:bodyPr wrap="none" anchor="ctr"/>
            <a:lstStyle/>
            <a:p>
              <a:endParaRPr lang="en-US"/>
            </a:p>
          </p:txBody>
        </p:sp>
        <p:sp>
          <p:nvSpPr>
            <p:cNvPr id="17443" name="AutoShape 37"/>
            <p:cNvSpPr>
              <a:spLocks noChangeArrowheads="1"/>
            </p:cNvSpPr>
            <p:nvPr/>
          </p:nvSpPr>
          <p:spPr bwMode="auto">
            <a:xfrm>
              <a:off x="3119" y="1771"/>
              <a:ext cx="641" cy="563"/>
            </a:xfrm>
            <a:prstGeom prst="cube">
              <a:avLst>
                <a:gd name="adj" fmla="val 24995"/>
              </a:avLst>
            </a:prstGeom>
            <a:solidFill>
              <a:srgbClr val="CCFFCC"/>
            </a:solidFill>
            <a:ln w="12700">
              <a:solidFill>
                <a:schemeClr val="tx1"/>
              </a:solidFill>
              <a:miter lim="800000"/>
              <a:headEnd/>
              <a:tailEnd/>
            </a:ln>
          </p:spPr>
          <p:txBody>
            <a:bodyPr wrap="none" anchor="ctr"/>
            <a:lstStyle/>
            <a:p>
              <a:endParaRPr lang="en-US"/>
            </a:p>
          </p:txBody>
        </p:sp>
        <p:grpSp>
          <p:nvGrpSpPr>
            <p:cNvPr id="4" name="Group 38"/>
            <p:cNvGrpSpPr>
              <a:grpSpLocks/>
            </p:cNvGrpSpPr>
            <p:nvPr/>
          </p:nvGrpSpPr>
          <p:grpSpPr bwMode="auto">
            <a:xfrm>
              <a:off x="823" y="1926"/>
              <a:ext cx="2768" cy="1937"/>
              <a:chOff x="1388" y="1937"/>
              <a:chExt cx="2026" cy="1310"/>
            </a:xfrm>
          </p:grpSpPr>
          <p:sp>
            <p:nvSpPr>
              <p:cNvPr id="17457" name="AutoShape 39"/>
              <p:cNvSpPr>
                <a:spLocks noChangeArrowheads="1"/>
              </p:cNvSpPr>
              <p:nvPr/>
            </p:nvSpPr>
            <p:spPr bwMode="auto">
              <a:xfrm>
                <a:off x="1388"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p>
                <a:endParaRPr lang="en-US"/>
              </a:p>
            </p:txBody>
          </p:sp>
          <p:sp>
            <p:nvSpPr>
              <p:cNvPr id="17458" name="AutoShape 40"/>
              <p:cNvSpPr>
                <a:spLocks noChangeArrowheads="1"/>
              </p:cNvSpPr>
              <p:nvPr/>
            </p:nvSpPr>
            <p:spPr bwMode="auto">
              <a:xfrm>
                <a:off x="1778" y="2867"/>
                <a:ext cx="468" cy="380"/>
              </a:xfrm>
              <a:prstGeom prst="cube">
                <a:avLst>
                  <a:gd name="adj" fmla="val 24995"/>
                </a:avLst>
              </a:prstGeom>
              <a:solidFill>
                <a:srgbClr val="FF9966"/>
              </a:solidFill>
              <a:ln w="12700">
                <a:solidFill>
                  <a:schemeClr val="tx1"/>
                </a:solidFill>
                <a:miter lim="800000"/>
                <a:headEnd/>
                <a:tailEnd/>
              </a:ln>
            </p:spPr>
            <p:txBody>
              <a:bodyPr wrap="none" anchor="ctr"/>
              <a:lstStyle/>
              <a:p>
                <a:endParaRPr lang="en-US"/>
              </a:p>
            </p:txBody>
          </p:sp>
          <p:sp>
            <p:nvSpPr>
              <p:cNvPr id="17459" name="AutoShape 41"/>
              <p:cNvSpPr>
                <a:spLocks noChangeArrowheads="1"/>
              </p:cNvSpPr>
              <p:nvPr/>
            </p:nvSpPr>
            <p:spPr bwMode="auto">
              <a:xfrm>
                <a:off x="1388"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p>
                <a:endParaRPr lang="en-US"/>
              </a:p>
            </p:txBody>
          </p:sp>
          <p:sp>
            <p:nvSpPr>
              <p:cNvPr id="17460" name="AutoShape 42"/>
              <p:cNvSpPr>
                <a:spLocks noChangeArrowheads="1"/>
              </p:cNvSpPr>
              <p:nvPr/>
            </p:nvSpPr>
            <p:spPr bwMode="auto">
              <a:xfrm>
                <a:off x="1389" y="2258"/>
                <a:ext cx="469" cy="380"/>
              </a:xfrm>
              <a:prstGeom prst="cube">
                <a:avLst>
                  <a:gd name="adj" fmla="val 24995"/>
                </a:avLst>
              </a:prstGeom>
              <a:solidFill>
                <a:srgbClr val="FFCC99"/>
              </a:solidFill>
              <a:ln w="12700">
                <a:solidFill>
                  <a:schemeClr val="tx1"/>
                </a:solidFill>
                <a:miter lim="800000"/>
                <a:headEnd/>
                <a:tailEnd/>
              </a:ln>
            </p:spPr>
            <p:txBody>
              <a:bodyPr wrap="none" anchor="ctr"/>
              <a:lstStyle/>
              <a:p>
                <a:endParaRPr lang="en-US"/>
              </a:p>
            </p:txBody>
          </p:sp>
          <p:sp>
            <p:nvSpPr>
              <p:cNvPr id="17461" name="AutoShape 43"/>
              <p:cNvSpPr>
                <a:spLocks noChangeArrowheads="1"/>
              </p:cNvSpPr>
              <p:nvPr/>
            </p:nvSpPr>
            <p:spPr bwMode="auto">
              <a:xfrm>
                <a:off x="1778" y="2557"/>
                <a:ext cx="468" cy="381"/>
              </a:xfrm>
              <a:prstGeom prst="cube">
                <a:avLst>
                  <a:gd name="adj" fmla="val 24995"/>
                </a:avLst>
              </a:prstGeom>
              <a:solidFill>
                <a:srgbClr val="FFCC99"/>
              </a:solidFill>
              <a:ln w="12700">
                <a:solidFill>
                  <a:schemeClr val="tx1"/>
                </a:solidFill>
                <a:miter lim="800000"/>
                <a:headEnd/>
                <a:tailEnd/>
              </a:ln>
            </p:spPr>
            <p:txBody>
              <a:bodyPr wrap="none" anchor="ctr"/>
              <a:lstStyle/>
              <a:p>
                <a:endParaRPr lang="en-US"/>
              </a:p>
            </p:txBody>
          </p:sp>
          <p:sp>
            <p:nvSpPr>
              <p:cNvPr id="17462" name="AutoShape 44"/>
              <p:cNvSpPr>
                <a:spLocks noChangeArrowheads="1"/>
              </p:cNvSpPr>
              <p:nvPr/>
            </p:nvSpPr>
            <p:spPr bwMode="auto">
              <a:xfrm>
                <a:off x="1778" y="2247"/>
                <a:ext cx="468" cy="381"/>
              </a:xfrm>
              <a:prstGeom prst="cube">
                <a:avLst>
                  <a:gd name="adj" fmla="val 24995"/>
                </a:avLst>
              </a:prstGeom>
              <a:solidFill>
                <a:srgbClr val="FFCC99"/>
              </a:solidFill>
              <a:ln w="12700">
                <a:solidFill>
                  <a:schemeClr val="tx1"/>
                </a:solidFill>
                <a:miter lim="800000"/>
                <a:headEnd/>
                <a:tailEnd/>
              </a:ln>
            </p:spPr>
            <p:txBody>
              <a:bodyPr wrap="none" anchor="ctr"/>
              <a:lstStyle/>
              <a:p>
                <a:endParaRPr lang="en-US"/>
              </a:p>
            </p:txBody>
          </p:sp>
          <p:sp>
            <p:nvSpPr>
              <p:cNvPr id="17463" name="AutoShape 45"/>
              <p:cNvSpPr>
                <a:spLocks noChangeArrowheads="1"/>
              </p:cNvSpPr>
              <p:nvPr/>
            </p:nvSpPr>
            <p:spPr bwMode="auto">
              <a:xfrm>
                <a:off x="2167"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p>
                <a:endParaRPr lang="en-US"/>
              </a:p>
            </p:txBody>
          </p:sp>
          <p:sp>
            <p:nvSpPr>
              <p:cNvPr id="17464" name="AutoShape 46"/>
              <p:cNvSpPr>
                <a:spLocks noChangeArrowheads="1"/>
              </p:cNvSpPr>
              <p:nvPr/>
            </p:nvSpPr>
            <p:spPr bwMode="auto">
              <a:xfrm>
                <a:off x="2167"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p>
                <a:endParaRPr lang="en-US"/>
              </a:p>
            </p:txBody>
          </p:sp>
          <p:sp>
            <p:nvSpPr>
              <p:cNvPr id="17465" name="AutoShape 47"/>
              <p:cNvSpPr>
                <a:spLocks noChangeArrowheads="1"/>
              </p:cNvSpPr>
              <p:nvPr/>
            </p:nvSpPr>
            <p:spPr bwMode="auto">
              <a:xfrm>
                <a:off x="2167" y="2247"/>
                <a:ext cx="469" cy="381"/>
              </a:xfrm>
              <a:prstGeom prst="cube">
                <a:avLst>
                  <a:gd name="adj" fmla="val 24995"/>
                </a:avLst>
              </a:prstGeom>
              <a:solidFill>
                <a:srgbClr val="FFCC99"/>
              </a:solidFill>
              <a:ln w="12700">
                <a:solidFill>
                  <a:schemeClr val="tx1"/>
                </a:solidFill>
                <a:miter lim="800000"/>
                <a:headEnd/>
                <a:tailEnd/>
              </a:ln>
            </p:spPr>
            <p:txBody>
              <a:bodyPr wrap="none" anchor="ctr"/>
              <a:lstStyle/>
              <a:p>
                <a:endParaRPr lang="en-US"/>
              </a:p>
            </p:txBody>
          </p:sp>
          <p:sp>
            <p:nvSpPr>
              <p:cNvPr id="17466" name="AutoShape 48"/>
              <p:cNvSpPr>
                <a:spLocks noChangeArrowheads="1"/>
              </p:cNvSpPr>
              <p:nvPr/>
            </p:nvSpPr>
            <p:spPr bwMode="auto">
              <a:xfrm>
                <a:off x="2556"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p>
                <a:endParaRPr lang="en-US"/>
              </a:p>
            </p:txBody>
          </p:sp>
          <p:sp>
            <p:nvSpPr>
              <p:cNvPr id="17467" name="AutoShape 49"/>
              <p:cNvSpPr>
                <a:spLocks noChangeArrowheads="1"/>
              </p:cNvSpPr>
              <p:nvPr/>
            </p:nvSpPr>
            <p:spPr bwMode="auto">
              <a:xfrm>
                <a:off x="2556"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p>
                <a:endParaRPr lang="en-US"/>
              </a:p>
            </p:txBody>
          </p:sp>
          <p:sp>
            <p:nvSpPr>
              <p:cNvPr id="17468" name="AutoShape 50"/>
              <p:cNvSpPr>
                <a:spLocks noChangeArrowheads="1"/>
              </p:cNvSpPr>
              <p:nvPr/>
            </p:nvSpPr>
            <p:spPr bwMode="auto">
              <a:xfrm>
                <a:off x="2556" y="2247"/>
                <a:ext cx="469" cy="381"/>
              </a:xfrm>
              <a:prstGeom prst="cube">
                <a:avLst>
                  <a:gd name="adj" fmla="val 24995"/>
                </a:avLst>
              </a:prstGeom>
              <a:solidFill>
                <a:srgbClr val="FFCC99"/>
              </a:solidFill>
              <a:ln w="12700">
                <a:solidFill>
                  <a:schemeClr val="tx1"/>
                </a:solidFill>
                <a:miter lim="800000"/>
                <a:headEnd/>
                <a:tailEnd/>
              </a:ln>
            </p:spPr>
            <p:txBody>
              <a:bodyPr wrap="none" anchor="ctr"/>
              <a:lstStyle/>
              <a:p>
                <a:endParaRPr lang="en-US"/>
              </a:p>
            </p:txBody>
          </p:sp>
          <p:sp>
            <p:nvSpPr>
              <p:cNvPr id="17469" name="AutoShape 51"/>
              <p:cNvSpPr>
                <a:spLocks noChangeArrowheads="1"/>
              </p:cNvSpPr>
              <p:nvPr/>
            </p:nvSpPr>
            <p:spPr bwMode="auto">
              <a:xfrm>
                <a:off x="2946" y="2867"/>
                <a:ext cx="468" cy="380"/>
              </a:xfrm>
              <a:prstGeom prst="cube">
                <a:avLst>
                  <a:gd name="adj" fmla="val 24995"/>
                </a:avLst>
              </a:prstGeom>
              <a:solidFill>
                <a:srgbClr val="003366"/>
              </a:solidFill>
              <a:ln w="12700">
                <a:solidFill>
                  <a:schemeClr val="tx1"/>
                </a:solidFill>
                <a:miter lim="800000"/>
                <a:headEnd/>
                <a:tailEnd/>
              </a:ln>
            </p:spPr>
            <p:txBody>
              <a:bodyPr wrap="none" anchor="ctr"/>
              <a:lstStyle/>
              <a:p>
                <a:endParaRPr lang="en-US"/>
              </a:p>
            </p:txBody>
          </p:sp>
          <p:sp>
            <p:nvSpPr>
              <p:cNvPr id="17470" name="AutoShape 52"/>
              <p:cNvSpPr>
                <a:spLocks noChangeArrowheads="1"/>
              </p:cNvSpPr>
              <p:nvPr/>
            </p:nvSpPr>
            <p:spPr bwMode="auto">
              <a:xfrm>
                <a:off x="2946" y="2557"/>
                <a:ext cx="468" cy="381"/>
              </a:xfrm>
              <a:prstGeom prst="cube">
                <a:avLst>
                  <a:gd name="adj" fmla="val 24995"/>
                </a:avLst>
              </a:prstGeom>
              <a:solidFill>
                <a:srgbClr val="969696"/>
              </a:solidFill>
              <a:ln w="12700">
                <a:solidFill>
                  <a:schemeClr val="tx1"/>
                </a:solidFill>
                <a:miter lim="800000"/>
                <a:headEnd/>
                <a:tailEnd/>
              </a:ln>
            </p:spPr>
            <p:txBody>
              <a:bodyPr wrap="none" anchor="ctr"/>
              <a:lstStyle/>
              <a:p>
                <a:endParaRPr lang="en-US"/>
              </a:p>
            </p:txBody>
          </p:sp>
          <p:sp>
            <p:nvSpPr>
              <p:cNvPr id="17471" name="AutoShape 53"/>
              <p:cNvSpPr>
                <a:spLocks noChangeArrowheads="1"/>
              </p:cNvSpPr>
              <p:nvPr/>
            </p:nvSpPr>
            <p:spPr bwMode="auto">
              <a:xfrm>
                <a:off x="2946" y="2247"/>
                <a:ext cx="468" cy="381"/>
              </a:xfrm>
              <a:prstGeom prst="cube">
                <a:avLst>
                  <a:gd name="adj" fmla="val 24995"/>
                </a:avLst>
              </a:prstGeom>
              <a:solidFill>
                <a:srgbClr val="969696"/>
              </a:solidFill>
              <a:ln w="12700">
                <a:solidFill>
                  <a:schemeClr val="tx1"/>
                </a:solidFill>
                <a:miter lim="800000"/>
                <a:headEnd/>
                <a:tailEnd/>
              </a:ln>
            </p:spPr>
            <p:txBody>
              <a:bodyPr wrap="none" anchor="ctr"/>
              <a:lstStyle/>
              <a:p>
                <a:endParaRPr lang="en-US"/>
              </a:p>
            </p:txBody>
          </p:sp>
          <p:sp>
            <p:nvSpPr>
              <p:cNvPr id="17472" name="AutoShape 54"/>
              <p:cNvSpPr>
                <a:spLocks noChangeArrowheads="1"/>
              </p:cNvSpPr>
              <p:nvPr/>
            </p:nvSpPr>
            <p:spPr bwMode="auto">
              <a:xfrm>
                <a:off x="1389"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p>
                <a:endParaRPr lang="en-US"/>
              </a:p>
            </p:txBody>
          </p:sp>
          <p:sp>
            <p:nvSpPr>
              <p:cNvPr id="17473" name="AutoShape 55"/>
              <p:cNvSpPr>
                <a:spLocks noChangeArrowheads="1"/>
              </p:cNvSpPr>
              <p:nvPr/>
            </p:nvSpPr>
            <p:spPr bwMode="auto">
              <a:xfrm>
                <a:off x="1779" y="1948"/>
                <a:ext cx="468" cy="381"/>
              </a:xfrm>
              <a:prstGeom prst="cube">
                <a:avLst>
                  <a:gd name="adj" fmla="val 24995"/>
                </a:avLst>
              </a:prstGeom>
              <a:solidFill>
                <a:srgbClr val="FFCC99"/>
              </a:solidFill>
              <a:ln w="12700">
                <a:solidFill>
                  <a:schemeClr val="tx1"/>
                </a:solidFill>
                <a:miter lim="800000"/>
                <a:headEnd/>
                <a:tailEnd/>
              </a:ln>
            </p:spPr>
            <p:txBody>
              <a:bodyPr wrap="none" anchor="ctr"/>
              <a:lstStyle/>
              <a:p>
                <a:endParaRPr lang="en-US"/>
              </a:p>
            </p:txBody>
          </p:sp>
          <p:sp>
            <p:nvSpPr>
              <p:cNvPr id="17474" name="AutoShape 56"/>
              <p:cNvSpPr>
                <a:spLocks noChangeArrowheads="1"/>
              </p:cNvSpPr>
              <p:nvPr/>
            </p:nvSpPr>
            <p:spPr bwMode="auto">
              <a:xfrm>
                <a:off x="2168"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p>
                <a:endParaRPr lang="en-US"/>
              </a:p>
            </p:txBody>
          </p:sp>
          <p:sp>
            <p:nvSpPr>
              <p:cNvPr id="17475" name="AutoShape 57"/>
              <p:cNvSpPr>
                <a:spLocks noChangeArrowheads="1"/>
              </p:cNvSpPr>
              <p:nvPr/>
            </p:nvSpPr>
            <p:spPr bwMode="auto">
              <a:xfrm>
                <a:off x="2557"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p>
                <a:endParaRPr lang="en-US"/>
              </a:p>
            </p:txBody>
          </p:sp>
          <p:sp>
            <p:nvSpPr>
              <p:cNvPr id="17476" name="AutoShape 58"/>
              <p:cNvSpPr>
                <a:spLocks noChangeArrowheads="1"/>
              </p:cNvSpPr>
              <p:nvPr/>
            </p:nvSpPr>
            <p:spPr bwMode="auto">
              <a:xfrm>
                <a:off x="2946" y="1937"/>
                <a:ext cx="468" cy="381"/>
              </a:xfrm>
              <a:prstGeom prst="cube">
                <a:avLst>
                  <a:gd name="adj" fmla="val 24995"/>
                </a:avLst>
              </a:prstGeom>
              <a:solidFill>
                <a:srgbClr val="969696"/>
              </a:solidFill>
              <a:ln w="12700">
                <a:solidFill>
                  <a:schemeClr val="tx1"/>
                </a:solidFill>
                <a:miter lim="800000"/>
                <a:headEnd/>
                <a:tailEnd/>
              </a:ln>
            </p:spPr>
            <p:txBody>
              <a:bodyPr wrap="none" anchor="ctr"/>
              <a:lstStyle/>
              <a:p>
                <a:pPr algn="ctr" eaLnBrk="0" hangingPunct="0"/>
                <a:endParaRPr lang="en-US" sz="2400" b="1">
                  <a:latin typeface="Times New Roman" pitchFamily="18" charset="0"/>
                </a:endParaRPr>
              </a:p>
            </p:txBody>
          </p:sp>
        </p:grpSp>
        <p:sp>
          <p:nvSpPr>
            <p:cNvPr id="17445" name="Rectangle 59"/>
            <p:cNvSpPr>
              <a:spLocks noChangeArrowheads="1"/>
            </p:cNvSpPr>
            <p:nvPr/>
          </p:nvSpPr>
          <p:spPr bwMode="auto">
            <a:xfrm>
              <a:off x="2468" y="1182"/>
              <a:ext cx="769" cy="210"/>
            </a:xfrm>
            <a:prstGeom prst="rect">
              <a:avLst/>
            </a:prstGeom>
            <a:noFill/>
            <a:ln w="12700">
              <a:noFill/>
              <a:miter lim="800000"/>
              <a:headEnd/>
              <a:tailEnd/>
            </a:ln>
          </p:spPr>
          <p:txBody>
            <a:bodyPr lIns="90488" tIns="44450" rIns="90488" bIns="44450">
              <a:spAutoFit/>
            </a:bodyPr>
            <a:lstStyle/>
            <a:p>
              <a:pPr eaLnBrk="0" hangingPunct="0"/>
              <a:r>
                <a:rPr lang="en-US" sz="1600" i="1">
                  <a:latin typeface="Arial" charset="0"/>
                </a:rPr>
                <a:t> </a:t>
              </a:r>
            </a:p>
          </p:txBody>
        </p:sp>
        <p:sp>
          <p:nvSpPr>
            <p:cNvPr id="17446" name="Text Box 60"/>
            <p:cNvSpPr txBox="1">
              <a:spLocks noChangeArrowheads="1"/>
            </p:cNvSpPr>
            <p:nvPr/>
          </p:nvSpPr>
          <p:spPr bwMode="auto">
            <a:xfrm>
              <a:off x="1103" y="1300"/>
              <a:ext cx="330" cy="250"/>
            </a:xfrm>
            <a:prstGeom prst="rect">
              <a:avLst/>
            </a:prstGeom>
            <a:noFill/>
            <a:ln w="9525">
              <a:noFill/>
              <a:miter lim="800000"/>
              <a:headEnd/>
              <a:tailEnd/>
            </a:ln>
          </p:spPr>
          <p:txBody>
            <a:bodyPr wrap="none">
              <a:spAutoFit/>
            </a:bodyPr>
            <a:lstStyle/>
            <a:p>
              <a:pPr algn="ctr" eaLnBrk="0" hangingPunct="0"/>
              <a:r>
                <a:rPr lang="en-US" sz="2000">
                  <a:latin typeface="Times New Roman" pitchFamily="18" charset="0"/>
                </a:rPr>
                <a:t>TV</a:t>
              </a:r>
              <a:endParaRPr lang="en-US" sz="2400">
                <a:latin typeface="Times New Roman" pitchFamily="18" charset="0"/>
              </a:endParaRPr>
            </a:p>
          </p:txBody>
        </p:sp>
        <p:sp>
          <p:nvSpPr>
            <p:cNvPr id="17447" name="Text Box 61"/>
            <p:cNvSpPr txBox="1">
              <a:spLocks noChangeArrowheads="1"/>
            </p:cNvSpPr>
            <p:nvPr/>
          </p:nvSpPr>
          <p:spPr bwMode="auto">
            <a:xfrm>
              <a:off x="679" y="1669"/>
              <a:ext cx="446" cy="250"/>
            </a:xfrm>
            <a:prstGeom prst="rect">
              <a:avLst/>
            </a:prstGeom>
            <a:noFill/>
            <a:ln w="9525">
              <a:noFill/>
              <a:miter lim="800000"/>
              <a:headEnd/>
              <a:tailEnd/>
            </a:ln>
          </p:spPr>
          <p:txBody>
            <a:bodyPr wrap="none">
              <a:spAutoFit/>
            </a:bodyPr>
            <a:lstStyle/>
            <a:p>
              <a:pPr algn="ctr" eaLnBrk="0" hangingPunct="0"/>
              <a:r>
                <a:rPr lang="en-US" sz="2000">
                  <a:latin typeface="Times New Roman" pitchFamily="18" charset="0"/>
                </a:rPr>
                <a:t>VCR</a:t>
              </a:r>
              <a:endParaRPr lang="en-US" sz="2400">
                <a:latin typeface="Times New Roman" pitchFamily="18" charset="0"/>
              </a:endParaRPr>
            </a:p>
          </p:txBody>
        </p:sp>
        <p:sp>
          <p:nvSpPr>
            <p:cNvPr id="17448" name="Text Box 62"/>
            <p:cNvSpPr txBox="1">
              <a:spLocks noChangeArrowheads="1"/>
            </p:cNvSpPr>
            <p:nvPr/>
          </p:nvSpPr>
          <p:spPr bwMode="auto">
            <a:xfrm>
              <a:off x="941" y="1492"/>
              <a:ext cx="312" cy="250"/>
            </a:xfrm>
            <a:prstGeom prst="rect">
              <a:avLst/>
            </a:prstGeom>
            <a:noFill/>
            <a:ln w="9525">
              <a:noFill/>
              <a:miter lim="800000"/>
              <a:headEnd/>
              <a:tailEnd/>
            </a:ln>
          </p:spPr>
          <p:txBody>
            <a:bodyPr wrap="none">
              <a:spAutoFit/>
            </a:bodyPr>
            <a:lstStyle/>
            <a:p>
              <a:pPr algn="ctr" eaLnBrk="0" hangingPunct="0"/>
              <a:r>
                <a:rPr lang="en-US" sz="2000">
                  <a:latin typeface="Times New Roman" pitchFamily="18" charset="0"/>
                </a:rPr>
                <a:t>PC</a:t>
              </a:r>
              <a:endParaRPr lang="en-US" sz="2400">
                <a:latin typeface="Times New Roman" pitchFamily="18" charset="0"/>
              </a:endParaRPr>
            </a:p>
          </p:txBody>
        </p:sp>
        <p:sp>
          <p:nvSpPr>
            <p:cNvPr id="17449" name="Text Box 63"/>
            <p:cNvSpPr txBox="1">
              <a:spLocks noChangeArrowheads="1"/>
            </p:cNvSpPr>
            <p:nvPr/>
          </p:nvSpPr>
          <p:spPr bwMode="auto">
            <a:xfrm>
              <a:off x="1472" y="1197"/>
              <a:ext cx="409" cy="250"/>
            </a:xfrm>
            <a:prstGeom prst="rect">
              <a:avLst/>
            </a:prstGeom>
            <a:noFill/>
            <a:ln w="9525">
              <a:noFill/>
              <a:miter lim="800000"/>
              <a:headEnd/>
              <a:tailEnd/>
            </a:ln>
          </p:spPr>
          <p:txBody>
            <a:bodyPr wrap="none">
              <a:spAutoFit/>
            </a:bodyPr>
            <a:lstStyle/>
            <a:p>
              <a:pPr algn="ctr" eaLnBrk="0" hangingPunct="0"/>
              <a:r>
                <a:rPr lang="en-US" sz="2000">
                  <a:latin typeface="Times New Roman" pitchFamily="18" charset="0"/>
                </a:rPr>
                <a:t>1Qtr</a:t>
              </a:r>
              <a:endParaRPr lang="en-US" sz="2400">
                <a:latin typeface="Times New Roman" pitchFamily="18" charset="0"/>
              </a:endParaRPr>
            </a:p>
          </p:txBody>
        </p:sp>
        <p:sp>
          <p:nvSpPr>
            <p:cNvPr id="17450" name="Text Box 64"/>
            <p:cNvSpPr txBox="1">
              <a:spLocks noChangeArrowheads="1"/>
            </p:cNvSpPr>
            <p:nvPr/>
          </p:nvSpPr>
          <p:spPr bwMode="auto">
            <a:xfrm>
              <a:off x="2036" y="1185"/>
              <a:ext cx="409" cy="250"/>
            </a:xfrm>
            <a:prstGeom prst="rect">
              <a:avLst/>
            </a:prstGeom>
            <a:noFill/>
            <a:ln w="9525">
              <a:noFill/>
              <a:miter lim="800000"/>
              <a:headEnd/>
              <a:tailEnd/>
            </a:ln>
          </p:spPr>
          <p:txBody>
            <a:bodyPr wrap="none">
              <a:spAutoFit/>
            </a:bodyPr>
            <a:lstStyle/>
            <a:p>
              <a:pPr algn="ctr" eaLnBrk="0" hangingPunct="0"/>
              <a:r>
                <a:rPr lang="en-US" sz="2000">
                  <a:latin typeface="Times New Roman" pitchFamily="18" charset="0"/>
                </a:rPr>
                <a:t>2Qtr</a:t>
              </a:r>
              <a:endParaRPr lang="en-US" sz="2400">
                <a:latin typeface="Times New Roman" pitchFamily="18" charset="0"/>
              </a:endParaRPr>
            </a:p>
          </p:txBody>
        </p:sp>
        <p:sp>
          <p:nvSpPr>
            <p:cNvPr id="17451" name="Text Box 65"/>
            <p:cNvSpPr txBox="1">
              <a:spLocks noChangeArrowheads="1"/>
            </p:cNvSpPr>
            <p:nvPr/>
          </p:nvSpPr>
          <p:spPr bwMode="auto">
            <a:xfrm>
              <a:off x="2528" y="1209"/>
              <a:ext cx="409" cy="250"/>
            </a:xfrm>
            <a:prstGeom prst="rect">
              <a:avLst/>
            </a:prstGeom>
            <a:noFill/>
            <a:ln w="9525">
              <a:noFill/>
              <a:miter lim="800000"/>
              <a:headEnd/>
              <a:tailEnd/>
            </a:ln>
          </p:spPr>
          <p:txBody>
            <a:bodyPr wrap="none">
              <a:spAutoFit/>
            </a:bodyPr>
            <a:lstStyle/>
            <a:p>
              <a:pPr algn="ctr" eaLnBrk="0" hangingPunct="0"/>
              <a:r>
                <a:rPr lang="en-US" sz="2000">
                  <a:latin typeface="Times New Roman" pitchFamily="18" charset="0"/>
                </a:rPr>
                <a:t>3Qtr</a:t>
              </a:r>
              <a:endParaRPr lang="en-US" sz="2400">
                <a:latin typeface="Times New Roman" pitchFamily="18" charset="0"/>
              </a:endParaRPr>
            </a:p>
          </p:txBody>
        </p:sp>
        <p:sp>
          <p:nvSpPr>
            <p:cNvPr id="17452" name="Text Box 66"/>
            <p:cNvSpPr txBox="1">
              <a:spLocks noChangeArrowheads="1"/>
            </p:cNvSpPr>
            <p:nvPr/>
          </p:nvSpPr>
          <p:spPr bwMode="auto">
            <a:xfrm>
              <a:off x="3104" y="1221"/>
              <a:ext cx="409" cy="250"/>
            </a:xfrm>
            <a:prstGeom prst="rect">
              <a:avLst/>
            </a:prstGeom>
            <a:noFill/>
            <a:ln w="9525">
              <a:noFill/>
              <a:miter lim="800000"/>
              <a:headEnd/>
              <a:tailEnd/>
            </a:ln>
          </p:spPr>
          <p:txBody>
            <a:bodyPr wrap="none">
              <a:spAutoFit/>
            </a:bodyPr>
            <a:lstStyle/>
            <a:p>
              <a:pPr algn="ctr" eaLnBrk="0" hangingPunct="0"/>
              <a:r>
                <a:rPr lang="en-US" sz="2000">
                  <a:latin typeface="Times New Roman" pitchFamily="18" charset="0"/>
                </a:rPr>
                <a:t>4Qtr</a:t>
              </a:r>
              <a:endParaRPr lang="en-US" sz="2400">
                <a:latin typeface="Times New Roman" pitchFamily="18" charset="0"/>
              </a:endParaRPr>
            </a:p>
          </p:txBody>
        </p:sp>
        <p:sp>
          <p:nvSpPr>
            <p:cNvPr id="17453" name="Text Box 67"/>
            <p:cNvSpPr txBox="1">
              <a:spLocks noChangeArrowheads="1"/>
            </p:cNvSpPr>
            <p:nvPr/>
          </p:nvSpPr>
          <p:spPr bwMode="auto">
            <a:xfrm>
              <a:off x="4085" y="1482"/>
              <a:ext cx="517" cy="250"/>
            </a:xfrm>
            <a:prstGeom prst="rect">
              <a:avLst/>
            </a:prstGeom>
            <a:noFill/>
            <a:ln w="9525">
              <a:noFill/>
              <a:miter lim="800000"/>
              <a:headEnd/>
              <a:tailEnd/>
            </a:ln>
          </p:spPr>
          <p:txBody>
            <a:bodyPr wrap="none">
              <a:spAutoFit/>
            </a:bodyPr>
            <a:lstStyle/>
            <a:p>
              <a:pPr algn="ctr" eaLnBrk="0" hangingPunct="0">
                <a:spcBef>
                  <a:spcPct val="50000"/>
                </a:spcBef>
              </a:pPr>
              <a:r>
                <a:rPr lang="en-US" sz="2000">
                  <a:latin typeface="Times New Roman" pitchFamily="18" charset="0"/>
                </a:rPr>
                <a:t>U.S.A</a:t>
              </a:r>
              <a:endParaRPr lang="en-US" sz="2400">
                <a:latin typeface="Times New Roman" pitchFamily="18" charset="0"/>
              </a:endParaRPr>
            </a:p>
          </p:txBody>
        </p:sp>
        <p:sp>
          <p:nvSpPr>
            <p:cNvPr id="17454" name="Text Box 68"/>
            <p:cNvSpPr txBox="1">
              <a:spLocks noChangeArrowheads="1"/>
            </p:cNvSpPr>
            <p:nvPr/>
          </p:nvSpPr>
          <p:spPr bwMode="auto">
            <a:xfrm>
              <a:off x="4034" y="1974"/>
              <a:ext cx="596" cy="250"/>
            </a:xfrm>
            <a:prstGeom prst="rect">
              <a:avLst/>
            </a:prstGeom>
            <a:noFill/>
            <a:ln w="9525">
              <a:noFill/>
              <a:miter lim="800000"/>
              <a:headEnd/>
              <a:tailEnd/>
            </a:ln>
          </p:spPr>
          <p:txBody>
            <a:bodyPr wrap="none">
              <a:spAutoFit/>
            </a:bodyPr>
            <a:lstStyle/>
            <a:p>
              <a:pPr algn="ctr" eaLnBrk="0" hangingPunct="0">
                <a:spcBef>
                  <a:spcPct val="50000"/>
                </a:spcBef>
              </a:pPr>
              <a:r>
                <a:rPr lang="en-US" sz="2000">
                  <a:latin typeface="Times New Roman" pitchFamily="18" charset="0"/>
                </a:rPr>
                <a:t>Canada</a:t>
              </a:r>
              <a:endParaRPr lang="en-US" sz="2400">
                <a:latin typeface="Times New Roman" pitchFamily="18" charset="0"/>
              </a:endParaRPr>
            </a:p>
          </p:txBody>
        </p:sp>
        <p:sp>
          <p:nvSpPr>
            <p:cNvPr id="17455" name="Text Box 69"/>
            <p:cNvSpPr txBox="1">
              <a:spLocks noChangeArrowheads="1"/>
            </p:cNvSpPr>
            <p:nvPr/>
          </p:nvSpPr>
          <p:spPr bwMode="auto">
            <a:xfrm>
              <a:off x="4054" y="2394"/>
              <a:ext cx="604" cy="250"/>
            </a:xfrm>
            <a:prstGeom prst="rect">
              <a:avLst/>
            </a:prstGeom>
            <a:noFill/>
            <a:ln w="9525">
              <a:noFill/>
              <a:miter lim="800000"/>
              <a:headEnd/>
              <a:tailEnd/>
            </a:ln>
          </p:spPr>
          <p:txBody>
            <a:bodyPr wrap="none">
              <a:spAutoFit/>
            </a:bodyPr>
            <a:lstStyle/>
            <a:p>
              <a:pPr algn="ctr" eaLnBrk="0" hangingPunct="0">
                <a:spcBef>
                  <a:spcPct val="50000"/>
                </a:spcBef>
              </a:pPr>
              <a:r>
                <a:rPr lang="en-US" sz="2000">
                  <a:latin typeface="Times New Roman" pitchFamily="18" charset="0"/>
                </a:rPr>
                <a:t>Mexico</a:t>
              </a:r>
              <a:endParaRPr lang="en-US" sz="2400">
                <a:latin typeface="Times New Roman" pitchFamily="18" charset="0"/>
              </a:endParaRPr>
            </a:p>
          </p:txBody>
        </p:sp>
        <p:sp>
          <p:nvSpPr>
            <p:cNvPr id="17456" name="Text Box 70"/>
            <p:cNvSpPr txBox="1">
              <a:spLocks noChangeArrowheads="1"/>
            </p:cNvSpPr>
            <p:nvPr/>
          </p:nvSpPr>
          <p:spPr bwMode="auto">
            <a:xfrm>
              <a:off x="4158" y="2874"/>
              <a:ext cx="418" cy="250"/>
            </a:xfrm>
            <a:prstGeom prst="rect">
              <a:avLst/>
            </a:prstGeom>
            <a:noFill/>
            <a:ln w="9525">
              <a:noFill/>
              <a:miter lim="800000"/>
              <a:headEnd/>
              <a:tailEnd/>
            </a:ln>
          </p:spPr>
          <p:txBody>
            <a:bodyPr wrap="none">
              <a:spAutoFit/>
            </a:bodyPr>
            <a:lstStyle/>
            <a:p>
              <a:pPr algn="ctr" eaLnBrk="0" hangingPunct="0">
                <a:spcBef>
                  <a:spcPct val="50000"/>
                </a:spcBef>
              </a:pPr>
              <a:r>
                <a:rPr lang="en-US" sz="2000" i="1">
                  <a:latin typeface="Arial Unicode MS" pitchFamily="34" charset="-128"/>
                </a:rPr>
                <a:t>sum</a:t>
              </a:r>
            </a:p>
          </p:txBody>
        </p:sp>
      </p:grpSp>
    </p:spTree>
    <p:extLst>
      <p:ext uri="{BB962C8B-B14F-4D97-AF65-F5344CB8AC3E}">
        <p14:creationId xmlns:p14="http://schemas.microsoft.com/office/powerpoint/2010/main" val="911464298"/>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OLAP for a Business Man --</a:t>
            </a:r>
          </a:p>
        </p:txBody>
      </p:sp>
      <p:sp>
        <p:nvSpPr>
          <p:cNvPr id="3" name="Content Placeholder 2"/>
          <p:cNvSpPr>
            <a:spLocks noGrp="1"/>
          </p:cNvSpPr>
          <p:nvPr>
            <p:ph idx="1"/>
          </p:nvPr>
        </p:nvSpPr>
        <p:spPr/>
        <p:txBody>
          <a:bodyPr>
            <a:normAutofit fontScale="77500" lnSpcReduction="20000"/>
          </a:bodyPr>
          <a:lstStyle/>
          <a:p>
            <a:pPr>
              <a:buNone/>
            </a:pPr>
            <a:r>
              <a:rPr lang="en-US" dirty="0"/>
              <a:t>   For people on the business side, the key feature within interrelated data is "Multidimensional." In other words, the ability to analyze metrics in different dimensions such as time, geography, gender, product, etc. </a:t>
            </a:r>
          </a:p>
          <a:p>
            <a:pPr>
              <a:buNone/>
            </a:pPr>
            <a:r>
              <a:rPr lang="en-US" dirty="0"/>
              <a:t>   For example, sales for the company is up. </a:t>
            </a:r>
          </a:p>
          <a:p>
            <a:pPr>
              <a:buFont typeface="Wingdings" pitchFamily="2" charset="2"/>
              <a:buChar char="Ø"/>
            </a:pPr>
            <a:r>
              <a:rPr lang="en-US" dirty="0"/>
              <a:t> Which region is most responsible for this increase?</a:t>
            </a:r>
          </a:p>
          <a:p>
            <a:pPr>
              <a:buFont typeface="Wingdings" pitchFamily="2" charset="2"/>
              <a:buChar char="Ø"/>
            </a:pPr>
            <a:r>
              <a:rPr lang="en-US" dirty="0"/>
              <a:t> Which store in this region is most responsible for the increase? </a:t>
            </a:r>
          </a:p>
          <a:p>
            <a:pPr>
              <a:buFont typeface="Wingdings" pitchFamily="2" charset="2"/>
              <a:buChar char="Ø"/>
            </a:pPr>
            <a:r>
              <a:rPr lang="en-US" dirty="0"/>
              <a:t>What particular product category or categories contributed the most to the increase? </a:t>
            </a:r>
          </a:p>
          <a:p>
            <a:pPr>
              <a:buNone/>
            </a:pPr>
            <a:r>
              <a:rPr lang="en-US" dirty="0"/>
              <a:t>     Answering these types of questions</a:t>
            </a:r>
            <a:r>
              <a:rPr lang="en-US" b="1" u="sng" dirty="0"/>
              <a:t>, in order</a:t>
            </a:r>
            <a:r>
              <a:rPr lang="en-US" dirty="0"/>
              <a:t>, means that you are performing an </a:t>
            </a:r>
            <a:r>
              <a:rPr lang="en-US" b="1" dirty="0"/>
              <a:t>OLAP</a:t>
            </a:r>
            <a:r>
              <a:rPr lang="en-US" dirty="0"/>
              <a:t> analysis. </a:t>
            </a:r>
          </a:p>
          <a:p>
            <a:pPr>
              <a:buNone/>
            </a:pPr>
            <a:endParaRPr lang="en-US" dirty="0"/>
          </a:p>
        </p:txBody>
      </p:sp>
    </p:spTree>
    <p:extLst>
      <p:ext uri="{BB962C8B-B14F-4D97-AF65-F5344CB8AC3E}">
        <p14:creationId xmlns:p14="http://schemas.microsoft.com/office/powerpoint/2010/main" val="71213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739</Words>
  <Application>Microsoft Office PowerPoint</Application>
  <PresentationFormat>On-screen Show (4:3)</PresentationFormat>
  <Paragraphs>142</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Unicode MS</vt:lpstr>
      <vt:lpstr>Calibri</vt:lpstr>
      <vt:lpstr>Impact</vt:lpstr>
      <vt:lpstr>Times New Roman</vt:lpstr>
      <vt:lpstr>Wingdings</vt:lpstr>
      <vt:lpstr>Office Theme</vt:lpstr>
      <vt:lpstr>OLAP</vt:lpstr>
      <vt:lpstr>What is OLAP?</vt:lpstr>
      <vt:lpstr>Let’s play cube!!??</vt:lpstr>
      <vt:lpstr>PowerPoint Presentation</vt:lpstr>
      <vt:lpstr>A complete Cube</vt:lpstr>
      <vt:lpstr>Table vs Cube</vt:lpstr>
      <vt:lpstr>OLAP</vt:lpstr>
      <vt:lpstr>A Sample Data Cube</vt:lpstr>
      <vt:lpstr>OLAP for a Business Man --</vt:lpstr>
      <vt:lpstr>Comparing with Relational Database</vt:lpstr>
      <vt:lpstr>Comparing with Spread Sheets</vt:lpstr>
      <vt:lpstr>Browsing a Data Cube</vt:lpstr>
      <vt:lpstr>Sample OLAP Drill down  online report</vt:lpstr>
      <vt:lpstr>Major vendors of OLAP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OLAP</dc:title>
  <dc:creator>ADMIN</dc:creator>
  <cp:lastModifiedBy>Administrator</cp:lastModifiedBy>
  <cp:revision>17</cp:revision>
  <dcterms:created xsi:type="dcterms:W3CDTF">2006-08-16T00:00:00Z</dcterms:created>
  <dcterms:modified xsi:type="dcterms:W3CDTF">2020-09-02T06:02:46Z</dcterms:modified>
</cp:coreProperties>
</file>