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3" d="100"/>
          <a:sy n="63" d="100"/>
        </p:scale>
        <p:origin x="65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6600" b="1" dirty="0">
                <a:solidFill>
                  <a:srgbClr val="FF0000"/>
                </a:solidFill>
              </a:rPr>
              <a:t>OLTP Vs OLAP</a:t>
            </a:r>
          </a:p>
        </p:txBody>
      </p:sp>
    </p:spTree>
    <p:extLst>
      <p:ext uri="{BB962C8B-B14F-4D97-AF65-F5344CB8AC3E}">
        <p14:creationId xmlns:p14="http://schemas.microsoft.com/office/powerpoint/2010/main" val="225638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543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57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D79ECE0-5AEC-4A75-8F87-64CE0DDF9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"/>
            <a:ext cx="7620000" cy="518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662DA0-7539-497D-9951-336043CF57B2}"/>
              </a:ext>
            </a:extLst>
          </p:cNvPr>
          <p:cNvSpPr txBox="1"/>
          <p:nvPr/>
        </p:nvSpPr>
        <p:spPr>
          <a:xfrm>
            <a:off x="6400800" y="4495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DAX</a:t>
            </a:r>
          </a:p>
        </p:txBody>
      </p:sp>
    </p:spTree>
    <p:extLst>
      <p:ext uri="{BB962C8B-B14F-4D97-AF65-F5344CB8AC3E}">
        <p14:creationId xmlns:p14="http://schemas.microsoft.com/office/powerpoint/2010/main" val="151816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5</cp:revision>
  <dcterms:created xsi:type="dcterms:W3CDTF">2006-08-16T00:00:00Z</dcterms:created>
  <dcterms:modified xsi:type="dcterms:W3CDTF">2020-09-01T14:49:13Z</dcterms:modified>
</cp:coreProperties>
</file>