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74" r:id="rId6"/>
    <p:sldId id="288" r:id="rId7"/>
    <p:sldId id="294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Bill Inmon Vs. Ralph Kimball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Scenarios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Manufacturing: </a:t>
            </a:r>
            <a:r>
              <a:rPr lang="en-US" dirty="0"/>
              <a:t>Multiple functions are involved here, for creating the </a:t>
            </a:r>
            <a:r>
              <a:rPr lang="en-US" b="1" dirty="0"/>
              <a:t>budget</a:t>
            </a:r>
            <a:r>
              <a:rPr lang="en-US" dirty="0"/>
              <a:t>. </a:t>
            </a:r>
            <a:r>
              <a:rPr lang="en-US" u="sng" dirty="0"/>
              <a:t>Thus, where there is a systemic dependency as in this case, an enterprise model is required</a:t>
            </a:r>
            <a:r>
              <a:rPr lang="en-US" dirty="0"/>
              <a:t>. Hence </a:t>
            </a:r>
            <a:r>
              <a:rPr lang="en-US" b="1" dirty="0"/>
              <a:t>Inmon’s approach </a:t>
            </a:r>
            <a:r>
              <a:rPr lang="en-US" dirty="0"/>
              <a:t>is ideal.</a:t>
            </a:r>
          </a:p>
          <a:p>
            <a:r>
              <a:rPr lang="en-US" b="1" dirty="0"/>
              <a:t>CRM in banks: </a:t>
            </a:r>
            <a:r>
              <a:rPr lang="en-US" dirty="0"/>
              <a:t>The focus is on parameters such as </a:t>
            </a:r>
            <a:r>
              <a:rPr lang="en-US" u="sng" dirty="0"/>
              <a:t>products sold, up-sell and cross-sell at a customer-level</a:t>
            </a:r>
            <a:r>
              <a:rPr lang="en-US" dirty="0"/>
              <a:t>. It is not necessary to get an overall picture of the business. For example, there is no need to link a customer’s details to the treasury department dealing with forex transactions and regulations. Since the scope is limited, you can go for </a:t>
            </a:r>
            <a:r>
              <a:rPr lang="en-US" b="1" dirty="0"/>
              <a:t>Kimball’s approach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Inmon’s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Known as </a:t>
            </a:r>
            <a:r>
              <a:rPr lang="en-US" b="1" dirty="0"/>
              <a:t>top-down approach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Warehouse is created first.  In the data warehouse, information is </a:t>
            </a:r>
            <a:r>
              <a:rPr lang="en-US" b="1" dirty="0">
                <a:solidFill>
                  <a:srgbClr val="7030A0"/>
                </a:solidFill>
              </a:rPr>
              <a:t>stored in 3rd normal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Then</a:t>
            </a:r>
            <a:r>
              <a:rPr lang="en-US" dirty="0"/>
              <a:t> after this the </a:t>
            </a:r>
            <a:r>
              <a:rPr lang="en-US" b="1" dirty="0">
                <a:solidFill>
                  <a:srgbClr val="7030A0"/>
                </a:solidFill>
              </a:rPr>
              <a:t>Data Marts are created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" y="0"/>
            <a:ext cx="8229600" cy="838200"/>
          </a:xfrm>
        </p:spPr>
        <p:txBody>
          <a:bodyPr/>
          <a:lstStyle/>
          <a:p>
            <a:r>
              <a:rPr lang="en-US" dirty="0"/>
              <a:t>Bill Inmon’s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" y="863599"/>
            <a:ext cx="8402320" cy="5765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50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Ralph Kimball’s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Known as </a:t>
            </a:r>
            <a:r>
              <a:rPr lang="en-US" b="1" dirty="0"/>
              <a:t>bottom-up approach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Data Marts </a:t>
            </a:r>
            <a:r>
              <a:rPr lang="en-US" dirty="0"/>
              <a:t>are created </a:t>
            </a:r>
            <a:r>
              <a:rPr lang="en-US" b="1" dirty="0">
                <a:solidFill>
                  <a:srgbClr val="7030A0"/>
                </a:solidFill>
              </a:rPr>
              <a:t>first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data marts are combined to make </a:t>
            </a:r>
            <a:r>
              <a:rPr lang="en-US" b="1" dirty="0">
                <a:solidFill>
                  <a:srgbClr val="7030A0"/>
                </a:solidFill>
              </a:rPr>
              <a:t>broad database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02" y="38100"/>
            <a:ext cx="8229600" cy="1143000"/>
          </a:xfrm>
        </p:spPr>
        <p:txBody>
          <a:bodyPr/>
          <a:lstStyle/>
          <a:p>
            <a:r>
              <a:rPr lang="en-US" dirty="0"/>
              <a:t>Ralph Kimball’s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1"/>
            <a:ext cx="8382000" cy="536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40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38"/>
            <a:ext cx="8229600" cy="4365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2" y="609600"/>
            <a:ext cx="8229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4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0"/>
            <a:ext cx="8229600" cy="7620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Pros and cons of both the approaches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15339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7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select which approach??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Inmon’s approach is suitable for stable businesses </a:t>
            </a:r>
            <a:r>
              <a:rPr lang="en-US" b="1" dirty="0"/>
              <a:t>which can afford the time taken for design and the cost involved</a:t>
            </a:r>
            <a:r>
              <a:rPr lang="en-US" dirty="0"/>
              <a:t>. Also, with every changing business condition, they do not change the design; instead they accommodate these into the existing model.</a:t>
            </a:r>
          </a:p>
          <a:p>
            <a:r>
              <a:rPr lang="en-US" dirty="0"/>
              <a:t> However, if </a:t>
            </a:r>
            <a:r>
              <a:rPr lang="en-US" b="1" dirty="0"/>
              <a:t>local optimization is good enough </a:t>
            </a:r>
            <a:r>
              <a:rPr lang="en-US" dirty="0"/>
              <a:t>and the focus is on quick win, it is advisable to go for Kimball’s approach.</a:t>
            </a:r>
          </a:p>
        </p:txBody>
      </p:sp>
    </p:spTree>
    <p:extLst>
      <p:ext uri="{BB962C8B-B14F-4D97-AF65-F5344CB8AC3E}">
        <p14:creationId xmlns:p14="http://schemas.microsoft.com/office/powerpoint/2010/main" val="305559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Scenarios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Insurance: </a:t>
            </a:r>
            <a:r>
              <a:rPr lang="en-US" dirty="0"/>
              <a:t>It is vital to get the overall picture with respect to individual clients, groups, history of claims, mortality rate tendencies, demography, profitability of each plan and agents, etc. All aspects are inter-related and therefore suited for the </a:t>
            </a:r>
            <a:r>
              <a:rPr lang="en-US" b="1" dirty="0"/>
              <a:t>Inmon’s approach</a:t>
            </a:r>
            <a:r>
              <a:rPr lang="en-US" dirty="0"/>
              <a:t>.</a:t>
            </a:r>
          </a:p>
          <a:p>
            <a:r>
              <a:rPr lang="en-US" b="1" dirty="0"/>
              <a:t>Marketing: </a:t>
            </a:r>
            <a:r>
              <a:rPr lang="en-US" dirty="0"/>
              <a:t>This is a specialized division, which does not call for enterprise warehouse. Only data marts are required. Hence, </a:t>
            </a:r>
            <a:r>
              <a:rPr lang="en-US" b="1" dirty="0"/>
              <a:t>Kimball’s approach </a:t>
            </a:r>
            <a:r>
              <a:rPr lang="en-US" dirty="0"/>
              <a:t>is suitable.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353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Bill Inmon Vs. Ralph Kimball Approach</vt:lpstr>
      <vt:lpstr>Bill Inmon’s Approach</vt:lpstr>
      <vt:lpstr>Bill Inmon’s Approach</vt:lpstr>
      <vt:lpstr>Ralph Kimball’s Approach</vt:lpstr>
      <vt:lpstr>Ralph Kimball’s Approach</vt:lpstr>
      <vt:lpstr>Comparison</vt:lpstr>
      <vt:lpstr> Pros and cons of both the approaches </vt:lpstr>
      <vt:lpstr>When to select which approach??</vt:lpstr>
      <vt:lpstr>Different Scenarios – Slide 1</vt:lpstr>
      <vt:lpstr>Different Scenarios – 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Inmon Vs. Ralph Kimball Approach</dc:title>
  <dc:creator>ADMIN</dc:creator>
  <cp:lastModifiedBy>Administrator</cp:lastModifiedBy>
  <cp:revision>42</cp:revision>
  <dcterms:created xsi:type="dcterms:W3CDTF">2006-08-16T00:00:00Z</dcterms:created>
  <dcterms:modified xsi:type="dcterms:W3CDTF">2020-09-05T07:52:22Z</dcterms:modified>
</cp:coreProperties>
</file>