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6610-17C7-4BC9-A6DC-B18763D4C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13FD-128B-4169-89A1-4AD4DA54B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02B4-A10F-4D05-BDEF-F45EA317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713A-1DCF-40E1-89A4-67A78944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D386-74B9-4B77-8BC7-58DF6091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47CD-D156-462C-B852-5B25896F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FFBD0-51C2-41ED-B4F8-50B532BD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D070-72FB-4023-A577-C4469FB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C608-7CCE-4277-9337-E17AA6E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E6CA-1850-40AF-A570-38A1E039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2D8CE-AAF4-4844-9077-86FD65FB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3F30-3D51-469B-A435-F6914E69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939B-1F2F-48F5-9718-7458460C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442C-44AA-4460-9430-C7D9353E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622F-1FF5-414E-A205-D5F8FD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1FF0-5FF5-449A-AAFB-B1420DD3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8507-F909-4861-A2B7-C66A390E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A6FE-1824-43C8-970C-C7E3598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72F5-8D54-4EC2-8145-4391A9C3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4868-8D46-458B-91CD-305D6C47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8956-D5A7-4970-A356-E3858FB4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E16-09C2-49CF-925B-F7A6480D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52AF-BCB2-4AF1-9380-5FE1A05F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DFB9-9E85-4031-AB3D-6F3057B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C52F-CE3F-4DF1-BCDB-FAD71AC5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9C09-5910-4A39-8402-6B773AD0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B439-E4A6-48CE-915C-4A7FC9BD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A5053-0C9D-44F5-8451-C7E5514C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5598-A7DB-472B-841E-5DC1E2EB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0737-A4D2-4F2D-BD85-F71586F1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0B57-AB46-4435-978F-FC760CDC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363D-066C-4057-899C-0FCED9A7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41AE-B32B-4242-9ED5-3F71521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D72C-E274-4FDE-8331-9C848881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B8550-2D27-47C0-8C41-1285E71B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30BEF-3254-426F-9D9B-65F5B3FF0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BB92D-CFFF-45BD-9E82-9ADEC0D2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545D4-E6A4-4D82-B4E3-CBE609C4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B2B08-A658-42B1-BB80-5554D6CB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3DE-6E40-4C6C-90D0-3B2CA65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8B4D-53F9-4BA9-B641-6EDD9D0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3B85-9720-41B7-9465-91DFA1CF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3793A-1F11-4B13-B58A-53A13CB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AE1CA-DEAA-4602-BEC5-2289AF76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71553-F01D-4B0A-A07D-AC05F3F7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18AE-8F1D-4041-98E0-5689FCD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1B30-A6B2-4CC8-B7AB-9BC6763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22F5-B38B-4AA9-BB89-72DBEE696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065FE-14E3-4286-BC69-B2C4C299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940-31B5-4861-8827-D294C6BB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FDAC-B281-4876-A8EA-3FE5C34F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E943-AD48-473F-9E83-BF359EEF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FCC-243F-40F9-99C3-DEA07BCE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11034-83D8-4EA4-9A50-A9FAA9159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C3EC-BD3D-4932-B3B9-43E2B919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0DF1-9E41-460D-B986-41A0123B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EB69C-7DFC-4613-80FA-E8BF925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CF09-EBDD-4404-A53C-5CD71037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DB8A7-6DA3-4D61-A1FE-6C8C7143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33B5-307B-4712-88ED-777CDD87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FB94-0342-46B4-B647-17464C2E3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DA8C-9D16-4CAD-BCD1-175FD2FE612D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FC9B-0589-4A6F-AA7A-9583114D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BD87-34C6-484E-B365-9DE85826D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EFA1-AE47-4AAB-8E10-E13B860B9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3D20-8112-476E-B436-6A84AA6E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SSIS Package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CEA8-A9FA-4140-8BC3-2810F9234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723-C2B0-4445-B4A6-02DA4D4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Windows Event Log </a:t>
            </a:r>
            <a:r>
              <a:rPr lang="en-US" dirty="0"/>
              <a:t>as a Source to store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68DD-9A94-41A4-B7D0-E4BD632B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Windows Event Log </a:t>
            </a:r>
            <a:r>
              <a:rPr lang="en-US" dirty="0"/>
              <a:t>writes each event to the Windows Application log.</a:t>
            </a:r>
          </a:p>
          <a:p>
            <a:r>
              <a:rPr lang="en-US" dirty="0"/>
              <a:t>What makes this choice a nice one is it creates hooks for monitoring products like </a:t>
            </a:r>
            <a:r>
              <a:rPr lang="en-US" b="1" dirty="0"/>
              <a:t>Tivoli</a:t>
            </a:r>
            <a:r>
              <a:rPr lang="en-US" dirty="0"/>
              <a:t> or </a:t>
            </a:r>
            <a:r>
              <a:rPr lang="en-US" b="1" dirty="0"/>
              <a:t>Microsoft Operations Manager</a:t>
            </a:r>
            <a:r>
              <a:rPr lang="en-US" dirty="0"/>
              <a:t> (MOM) to use for alerts. </a:t>
            </a:r>
          </a:p>
          <a:p>
            <a:r>
              <a:rPr lang="en-US" b="1" dirty="0"/>
              <a:t>Needs proper operating system and networking knowledge with administrative privileges.</a:t>
            </a:r>
          </a:p>
        </p:txBody>
      </p:sp>
    </p:spTree>
    <p:extLst>
      <p:ext uri="{BB962C8B-B14F-4D97-AF65-F5344CB8AC3E}">
        <p14:creationId xmlns:p14="http://schemas.microsoft.com/office/powerpoint/2010/main" val="15437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73C1-A311-47D3-B374-6700D0A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Package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12DB-1563-4010-8C8A-1E3A4FC6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High disk space </a:t>
            </a:r>
            <a:r>
              <a:rPr lang="en-US" dirty="0"/>
              <a:t>consumption happens to store information.</a:t>
            </a:r>
          </a:p>
          <a:p>
            <a:r>
              <a:rPr lang="en-US" dirty="0"/>
              <a:t>Package execution can become a </a:t>
            </a:r>
            <a:r>
              <a:rPr lang="en-US" b="1" dirty="0">
                <a:solidFill>
                  <a:srgbClr val="FF0000"/>
                </a:solidFill>
              </a:rPr>
              <a:t>bit slow </a:t>
            </a:r>
            <a:r>
              <a:rPr lang="en-US" dirty="0"/>
              <a:t>because the package has to record &amp; save that information in the storage medium.</a:t>
            </a:r>
          </a:p>
        </p:txBody>
      </p:sp>
    </p:spTree>
    <p:extLst>
      <p:ext uri="{BB962C8B-B14F-4D97-AF65-F5344CB8AC3E}">
        <p14:creationId xmlns:p14="http://schemas.microsoft.com/office/powerpoint/2010/main" val="19183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177C-CE3F-4FC1-9382-4199E545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SSIS Package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E3E-520F-4F31-B787-87FE8FE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any SSIS package is executed then the </a:t>
            </a:r>
            <a:r>
              <a:rPr lang="en-US" b="1" dirty="0"/>
              <a:t>entire information </a:t>
            </a:r>
            <a:r>
              <a:rPr lang="en-US" dirty="0"/>
              <a:t>of how it has been executed can be saved in some physical medium.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Package Logging will record or save the information of how </a:t>
            </a:r>
            <a:r>
              <a:rPr lang="en-US" b="1" dirty="0">
                <a:solidFill>
                  <a:srgbClr val="7030A0"/>
                </a:solidFill>
              </a:rPr>
              <a:t>good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better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best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bad, worst </a:t>
            </a:r>
            <a:r>
              <a:rPr lang="en-US" dirty="0"/>
              <a:t>the Package got executed…..</a:t>
            </a:r>
          </a:p>
        </p:txBody>
      </p:sp>
    </p:spTree>
    <p:extLst>
      <p:ext uri="{BB962C8B-B14F-4D97-AF65-F5344CB8AC3E}">
        <p14:creationId xmlns:p14="http://schemas.microsoft.com/office/powerpoint/2010/main" val="34290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D844-9223-4DFC-8144-1A5641C6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193040"/>
            <a:ext cx="10515600" cy="68103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Advantages of Logging Package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376C-0E17-4503-AB49-432ECC5C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92504"/>
            <a:ext cx="10515600" cy="525589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</a:t>
            </a:r>
            <a:r>
              <a:rPr lang="en-US" b="1" dirty="0">
                <a:solidFill>
                  <a:srgbClr val="FF0000"/>
                </a:solidFill>
              </a:rPr>
              <a:t>Connection Managers </a:t>
            </a:r>
            <a:r>
              <a:rPr lang="en-US" dirty="0"/>
              <a:t>related problems if </a:t>
            </a:r>
            <a:r>
              <a:rPr lang="en-US" b="1" dirty="0">
                <a:solidFill>
                  <a:srgbClr val="FF0000"/>
                </a:solidFill>
              </a:rPr>
              <a:t>package fails in execution.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</a:t>
            </a:r>
            <a:r>
              <a:rPr lang="en-US" b="1" dirty="0">
                <a:solidFill>
                  <a:srgbClr val="FF0000"/>
                </a:solidFill>
              </a:rPr>
              <a:t>Data related problems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Data flow task </a:t>
            </a: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package fails in execution.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how much time it took for the overall package execution and also how much time it took to execute each task. </a:t>
            </a:r>
            <a:r>
              <a:rPr lang="en-US" b="1" u="sng" dirty="0"/>
              <a:t>This will help further in fine tuning and optimizing the package execution.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b="1" dirty="0"/>
              <a:t>audit</a:t>
            </a:r>
            <a:r>
              <a:rPr lang="en-US" dirty="0"/>
              <a:t> the start and end times of package execution.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behaviors of packages whose execution is </a:t>
            </a:r>
            <a:r>
              <a:rPr lang="en-US" b="1" dirty="0"/>
              <a:t>scheduled</a:t>
            </a:r>
            <a:r>
              <a:rPr lang="en-US" dirty="0"/>
              <a:t>. Whether the scheduled packages are executing properly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</a:t>
            </a:r>
            <a:r>
              <a:rPr lang="en-US" b="1" dirty="0"/>
              <a:t>audit</a:t>
            </a:r>
            <a:r>
              <a:rPr lang="en-US" dirty="0"/>
              <a:t> the machine name, user name of package execution, date &amp; time of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4E2A-33AC-4A52-BAFE-E84764EA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21285"/>
            <a:ext cx="10515600" cy="701675"/>
          </a:xfrm>
        </p:spPr>
        <p:txBody>
          <a:bodyPr/>
          <a:lstStyle/>
          <a:p>
            <a:r>
              <a:rPr lang="en-US" dirty="0"/>
              <a:t>Capturing the Entire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4D6C-74C3-45DB-98C4-AE2BDB92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999808"/>
            <a:ext cx="10515600" cy="5309552"/>
          </a:xfrm>
        </p:spPr>
        <p:txBody>
          <a:bodyPr>
            <a:normAutofit/>
          </a:bodyPr>
          <a:lstStyle/>
          <a:p>
            <a:r>
              <a:rPr lang="en-US" dirty="0"/>
              <a:t>Capturing the entire information of execution is </a:t>
            </a:r>
            <a:r>
              <a:rPr lang="en-US" b="1" dirty="0"/>
              <a:t>Event based</a:t>
            </a:r>
            <a:r>
              <a:rPr lang="en-US" dirty="0"/>
              <a:t>.</a:t>
            </a:r>
          </a:p>
          <a:p>
            <a:r>
              <a:rPr lang="en-US" dirty="0"/>
              <a:t>Following are some of the events to capture the information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Pre Execute Event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Post Execute Event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On Error Event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On Progress Event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On Task Failed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Some more events are also there……….</a:t>
            </a:r>
          </a:p>
          <a:p>
            <a:pPr>
              <a:spcBef>
                <a:spcPts val="0"/>
              </a:spcBef>
              <a:tabLst>
                <a:tab pos="457200" algn="l"/>
              </a:tabLst>
            </a:pPr>
            <a:r>
              <a:rPr lang="en-US" b="1" dirty="0"/>
              <a:t>Mechanism: </a:t>
            </a:r>
          </a:p>
          <a:p>
            <a:pPr lvl="1">
              <a:spcBef>
                <a:spcPts val="0"/>
              </a:spcBef>
              <a:tabLst>
                <a:tab pos="457200" algn="l"/>
              </a:tabLst>
            </a:pPr>
            <a:r>
              <a:rPr lang="en-US" dirty="0"/>
              <a:t>Package Logging is based on </a:t>
            </a:r>
            <a:r>
              <a:rPr lang="en-US" b="1" dirty="0"/>
              <a:t>event handlers </a:t>
            </a:r>
            <a:r>
              <a:rPr lang="en-US" dirty="0"/>
              <a:t>of the package. That means the events are trapped &amp; the information is gathered for the selected tasks.</a:t>
            </a:r>
          </a:p>
          <a:p>
            <a:pPr lvl="1">
              <a:spcBef>
                <a:spcPts val="0"/>
              </a:spcBef>
              <a:tabLst>
                <a:tab pos="457200" algn="l"/>
              </a:tabLst>
            </a:pPr>
            <a:r>
              <a:rPr lang="en-US" b="1" u="sng" dirty="0"/>
              <a:t>If the Package Logging is enable then for every run of that package a new entry or record will get created.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CB1-995B-488A-8D6F-EEDC27EB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Storing the Entire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9A52-C468-4A5D-A807-C3F0E43D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i="1" dirty="0"/>
              <a:t>(Is the default option)</a:t>
            </a:r>
          </a:p>
          <a:p>
            <a:r>
              <a:rPr lang="en-US" dirty="0"/>
              <a:t>XML Files</a:t>
            </a:r>
          </a:p>
          <a:p>
            <a:r>
              <a:rPr lang="en-US" dirty="0"/>
              <a:t>Text Files</a:t>
            </a:r>
          </a:p>
          <a:p>
            <a:r>
              <a:rPr lang="en-US" dirty="0"/>
              <a:t>SQL Server Profiler</a:t>
            </a:r>
          </a:p>
          <a:p>
            <a:r>
              <a:rPr lang="en-US" dirty="0"/>
              <a:t>Windows Event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723-C2B0-4445-B4A6-02DA4D4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SQL Server </a:t>
            </a:r>
            <a:r>
              <a:rPr lang="en-US" dirty="0"/>
              <a:t>as a Source to store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68DD-9A94-41A4-B7D0-E4BD632B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This is the </a:t>
            </a:r>
            <a:r>
              <a:rPr lang="en-US" b="1" dirty="0">
                <a:effectLst/>
                <a:ea typeface="Times New Roman" panose="02020603050405020304" pitchFamily="18" charset="0"/>
              </a:rPr>
              <a:t>default</a:t>
            </a:r>
            <a:r>
              <a:rPr lang="en-US" dirty="0">
                <a:effectLst/>
                <a:ea typeface="Times New Roman" panose="02020603050405020304" pitchFamily="18" charset="0"/>
              </a:rPr>
              <a:t> option of storing the information.</a:t>
            </a: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This option is </a:t>
            </a:r>
            <a:r>
              <a:rPr lang="en-US" b="1" dirty="0">
                <a:effectLst/>
                <a:ea typeface="Times New Roman" panose="02020603050405020304" pitchFamily="18" charset="0"/>
              </a:rPr>
              <a:t>favorite</a:t>
            </a:r>
            <a:r>
              <a:rPr lang="en-US" dirty="0">
                <a:effectLst/>
                <a:ea typeface="Times New Roman" panose="02020603050405020304" pitchFamily="18" charset="0"/>
              </a:rPr>
              <a:t> since it allows for rich reporting using reporting tools of your choice such as Power BI, Tableau, SSRS, etc.</a:t>
            </a:r>
          </a:p>
          <a:p>
            <a:r>
              <a:rPr lang="en-US" dirty="0"/>
              <a:t>This is a must-have for most environments that need operational reports in real-time.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723-C2B0-4445-B4A6-02DA4D4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Files </a:t>
            </a:r>
            <a:r>
              <a:rPr lang="en-US" dirty="0"/>
              <a:t>as a Source to store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68DD-9A94-41A4-B7D0-E4BD632B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XML File format </a:t>
            </a:r>
            <a:r>
              <a:rPr lang="en-US" dirty="0"/>
              <a:t>writes each event to a structured XML </a:t>
            </a:r>
          </a:p>
          <a:p>
            <a:r>
              <a:rPr lang="en-US" dirty="0"/>
              <a:t>This can also be used for reporting on a website if you use an </a:t>
            </a:r>
            <a:r>
              <a:rPr lang="en-US" b="1" dirty="0"/>
              <a:t>XSLT file for formatting. </a:t>
            </a:r>
          </a:p>
          <a:p>
            <a:r>
              <a:rPr lang="en-US" dirty="0"/>
              <a:t>It works well if you need to share the information with a </a:t>
            </a:r>
            <a:r>
              <a:rPr lang="en-US" b="1" dirty="0"/>
              <a:t>3rd party especially. </a:t>
            </a:r>
          </a:p>
        </p:txBody>
      </p:sp>
    </p:spTree>
    <p:extLst>
      <p:ext uri="{BB962C8B-B14F-4D97-AF65-F5344CB8AC3E}">
        <p14:creationId xmlns:p14="http://schemas.microsoft.com/office/powerpoint/2010/main" val="26719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723-C2B0-4445-B4A6-02DA4D4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Files </a:t>
            </a:r>
            <a:r>
              <a:rPr lang="en-US" dirty="0"/>
              <a:t>as a Source to store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68DD-9A94-41A4-B7D0-E4BD632B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file writes to a </a:t>
            </a:r>
            <a:r>
              <a:rPr lang="en-US" b="1" dirty="0"/>
              <a:t>simple flat file</a:t>
            </a:r>
            <a:r>
              <a:rPr lang="en-US" dirty="0"/>
              <a:t>.</a:t>
            </a:r>
          </a:p>
          <a:p>
            <a:r>
              <a:rPr lang="en-US" dirty="0"/>
              <a:t>This option is the easiest to configure and is the most understood by </a:t>
            </a:r>
            <a:r>
              <a:rPr lang="en-US" b="1" dirty="0"/>
              <a:t>traditional tech-heads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723-C2B0-4445-B4A6-02DA4D4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Server Profiler </a:t>
            </a:r>
            <a:r>
              <a:rPr lang="en-US" dirty="0"/>
              <a:t>as a Source to store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68DD-9A94-41A4-B7D0-E4BD632B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 Server Profiler </a:t>
            </a:r>
            <a:r>
              <a:rPr lang="en-US" dirty="0"/>
              <a:t>create a profiler trace file </a:t>
            </a:r>
          </a:p>
          <a:p>
            <a:r>
              <a:rPr lang="en-US" dirty="0"/>
              <a:t>This option gives you some interesting ties in with Profiler if you're examining performance issues like </a:t>
            </a:r>
            <a:r>
              <a:rPr lang="en-US" b="1" dirty="0"/>
              <a:t>long-running packages</a:t>
            </a:r>
            <a:r>
              <a:rPr lang="en-US" dirty="0"/>
              <a:t>. </a:t>
            </a:r>
          </a:p>
          <a:p>
            <a:r>
              <a:rPr lang="en-US" b="1" dirty="0"/>
              <a:t>Needs proper SQL Server DBA knowledge with administrative privileges.</a:t>
            </a:r>
          </a:p>
        </p:txBody>
      </p:sp>
    </p:spTree>
    <p:extLst>
      <p:ext uri="{BB962C8B-B14F-4D97-AF65-F5344CB8AC3E}">
        <p14:creationId xmlns:p14="http://schemas.microsoft.com/office/powerpoint/2010/main" val="31619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SSIS Package Logging</vt:lpstr>
      <vt:lpstr>What is SSIS Package Logging?</vt:lpstr>
      <vt:lpstr>Advantages of Logging Package Execution</vt:lpstr>
      <vt:lpstr>Capturing the Entire Information</vt:lpstr>
      <vt:lpstr>Sources for Storing the Entire Information</vt:lpstr>
      <vt:lpstr>SQL Server as a Source to store Information</vt:lpstr>
      <vt:lpstr>XML Files as a Source to store Information</vt:lpstr>
      <vt:lpstr>Text Files as a Source to store Information</vt:lpstr>
      <vt:lpstr>SQL Server Profiler as a Source to store Information</vt:lpstr>
      <vt:lpstr>Windows Event Log as a Source to store Information</vt:lpstr>
      <vt:lpstr>Drawbacks of Package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43</cp:revision>
  <dcterms:created xsi:type="dcterms:W3CDTF">2020-09-06T08:17:18Z</dcterms:created>
  <dcterms:modified xsi:type="dcterms:W3CDTF">2020-09-07T04:10:16Z</dcterms:modified>
</cp:coreProperties>
</file>