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2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7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1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3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2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5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09DF-D776-494F-82E7-C02DA4B8EDE1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9D1B-995D-4E34-BA74-F3AF4D2AD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9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Fact Constellation Schema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5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Fact Constellation Schema?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 fact constellation has multiple fact tables. It is also known as </a:t>
            </a:r>
            <a:r>
              <a:rPr lang="en-IN" b="1" dirty="0"/>
              <a:t>Galaxy Schema</a:t>
            </a:r>
            <a:r>
              <a:rPr lang="en-IN" dirty="0"/>
              <a:t>.</a:t>
            </a:r>
          </a:p>
          <a:p>
            <a:r>
              <a:rPr lang="en-IN" dirty="0"/>
              <a:t>Multiple fact tables share dimension tables.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23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Fact Constellation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8389-854B-45DE-92F9-E9004AA6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3D164-286A-4769-92A9-5A9E3F65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425575"/>
            <a:ext cx="833437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6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Fact Constellation Schema </vt:lpstr>
      <vt:lpstr>What is Fact Constellation Schema?</vt:lpstr>
      <vt:lpstr>Example of Fact Constellation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Constellation Schema </dc:title>
  <dc:creator>sachin shukre</dc:creator>
  <cp:lastModifiedBy>Administrator</cp:lastModifiedBy>
  <cp:revision>5</cp:revision>
  <dcterms:created xsi:type="dcterms:W3CDTF">2016-08-02T14:31:54Z</dcterms:created>
  <dcterms:modified xsi:type="dcterms:W3CDTF">2020-08-28T11:15:05Z</dcterms:modified>
</cp:coreProperties>
</file>