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72" r:id="rId7"/>
    <p:sldId id="266" r:id="rId8"/>
    <p:sldId id="267" r:id="rId9"/>
    <p:sldId id="277" r:id="rId10"/>
    <p:sldId id="271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23EA-BCF6-40B3-B22B-7509FAB2C259}" type="datetimeFigureOut">
              <a:rPr lang="en-US" smtClean="0"/>
              <a:pPr/>
              <a:t>02-Sep-20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F6EA-32DC-4BEB-BF4E-BEB8B25E1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 Vs Surrogate Key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1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3276600"/>
            <a:ext cx="7848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 Vs Surrogate Key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1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4038600"/>
            <a:ext cx="7924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 Vs Surrogate Key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1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4800600"/>
            <a:ext cx="7924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 Vs Surrogate Key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1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85800" y="5257800"/>
            <a:ext cx="792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 Vs Surrogate Key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1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475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  A surrogate key to a Data Warehouse is what a primary key is for an OLTP source.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It is one of the basic elements of data warehouse </a:t>
            </a:r>
            <a:r>
              <a:rPr lang="en-US" b="1" u="sng" dirty="0"/>
              <a:t>design.</a:t>
            </a:r>
            <a:endParaRPr lang="en-US" b="1" i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Surrogate Key?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surrogate key is a </a:t>
            </a:r>
            <a:r>
              <a:rPr lang="en-US" b="1" dirty="0">
                <a:solidFill>
                  <a:srgbClr val="FF0000"/>
                </a:solidFill>
              </a:rPr>
              <a:t>system-generated</a:t>
            </a:r>
            <a:r>
              <a:rPr lang="en-US" dirty="0"/>
              <a:t> </a:t>
            </a:r>
            <a:r>
              <a:rPr lang="en-US" b="1" i="1" dirty="0"/>
              <a:t>(non-meaningful from a business perspective) </a:t>
            </a:r>
            <a:r>
              <a:rPr lang="en-US" dirty="0"/>
              <a:t>primary key for purposes of ensuring uniqueness within a database table.</a:t>
            </a:r>
          </a:p>
          <a:p>
            <a:r>
              <a:rPr lang="en-US" dirty="0"/>
              <a:t>Data warehouses commonly use a surrogate key to uniquely identify an entity.</a:t>
            </a:r>
          </a:p>
          <a:p>
            <a:r>
              <a:rPr lang="en-US" dirty="0"/>
              <a:t>It is always </a:t>
            </a:r>
            <a:r>
              <a:rPr lang="en-US" b="1" u="sng" dirty="0">
                <a:solidFill>
                  <a:srgbClr val="FF0000"/>
                </a:solidFill>
              </a:rPr>
              <a:t>INTEGER </a:t>
            </a:r>
            <a:r>
              <a:rPr lang="en-US" dirty="0"/>
              <a:t>value.</a:t>
            </a:r>
          </a:p>
          <a:p>
            <a:r>
              <a:rPr lang="en-US" dirty="0"/>
              <a:t>Application data is not used to derive surrogate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Associating SK with Database </a:t>
            </a:r>
            <a:br>
              <a:rPr lang="en-US" b="1" dirty="0"/>
            </a:br>
            <a:r>
              <a:rPr lang="en-US" b="1" dirty="0"/>
              <a:t>Auto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can use:</a:t>
            </a:r>
          </a:p>
          <a:p>
            <a:pPr>
              <a:buFont typeface="Wingdings" pitchFamily="2" charset="2"/>
              <a:buChar char="ü"/>
            </a:pPr>
            <a:r>
              <a:rPr lang="en-US" b="1" i="1" dirty="0"/>
              <a:t>Oracle sequence</a:t>
            </a:r>
          </a:p>
          <a:p>
            <a:pPr>
              <a:buFont typeface="Wingdings" pitchFamily="2" charset="2"/>
              <a:buChar char="ü"/>
            </a:pPr>
            <a:r>
              <a:rPr lang="en-US" b="1" i="1" u="sng" dirty="0"/>
              <a:t>SQL Server Identity 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Access Auto Number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DB2 Identity</a:t>
            </a:r>
          </a:p>
          <a:p>
            <a:pPr>
              <a:buNone/>
            </a:pPr>
            <a:r>
              <a:rPr lang="en-US" dirty="0"/>
              <a:t>    values for the surrogate key.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 with Dimension &amp; 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surrogate key is used as the </a:t>
            </a:r>
            <a:r>
              <a:rPr lang="en-US" b="1" dirty="0"/>
              <a:t>primary key </a:t>
            </a:r>
            <a:r>
              <a:rPr lang="en-US" dirty="0"/>
              <a:t>in the </a:t>
            </a:r>
            <a:r>
              <a:rPr lang="en-US" b="1" dirty="0"/>
              <a:t>dimension</a:t>
            </a:r>
            <a:r>
              <a:rPr lang="en-US" dirty="0"/>
              <a:t> table. The surrogate key will also be placed in the fact table and a </a:t>
            </a:r>
            <a:r>
              <a:rPr lang="en-US" b="1" dirty="0"/>
              <a:t>foreign key</a:t>
            </a:r>
            <a:r>
              <a:rPr lang="en-US" dirty="0"/>
              <a:t> will be defined in the </a:t>
            </a:r>
            <a:r>
              <a:rPr lang="en-US" b="1" dirty="0"/>
              <a:t>fact</a:t>
            </a:r>
            <a:r>
              <a:rPr lang="en-US" dirty="0"/>
              <a:t> table</a:t>
            </a:r>
          </a:p>
          <a:p>
            <a:r>
              <a:rPr lang="en-US" dirty="0"/>
              <a:t>When you ultimately join the data it will join just as any other join within the database.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Usage of 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Type 2 SCD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SCD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type 2 scenario requires the generation of a new unique key on the dimension as there will be multiple versions of the same source record each with the same source or </a:t>
            </a:r>
            <a:r>
              <a:rPr lang="en-US" i="1" dirty="0"/>
              <a:t>business key</a:t>
            </a:r>
            <a:r>
              <a:rPr lang="en-US" dirty="0"/>
              <a:t>. This new </a:t>
            </a:r>
            <a:r>
              <a:rPr lang="en-US" i="1" dirty="0"/>
              <a:t>surrogate key</a:t>
            </a:r>
            <a:r>
              <a:rPr lang="en-US" dirty="0"/>
              <a:t> is how the dimension is joined to the sales facts made for that version of the sales person.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6962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 Vs Surrogate Key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1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62000" y="2057400"/>
            <a:ext cx="78486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280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Surrogate Keys</vt:lpstr>
      <vt:lpstr>PowerPoint Presentation</vt:lpstr>
      <vt:lpstr>What is Surrogate Key?</vt:lpstr>
      <vt:lpstr>Associating SK with Database  Auto Numbers</vt:lpstr>
      <vt:lpstr>Relation with Dimension &amp; Fact tables</vt:lpstr>
      <vt:lpstr>Usage of Surrogate Keys</vt:lpstr>
      <vt:lpstr>Type 2 SCD</vt:lpstr>
      <vt:lpstr>PowerPoint Presentation</vt:lpstr>
      <vt:lpstr>Primary Key Vs Surrogate Key</vt:lpstr>
      <vt:lpstr>Primary Key Vs Surrogate Key</vt:lpstr>
      <vt:lpstr>Primary Key Vs Surrogate Key</vt:lpstr>
      <vt:lpstr>Primary Key Vs Surrogate Key</vt:lpstr>
      <vt:lpstr>Primary Key Vs Surrogate Key</vt:lpstr>
      <vt:lpstr>Primary Key Vs Surrogate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mandarm</dc:creator>
  <cp:lastModifiedBy>Administrator</cp:lastModifiedBy>
  <cp:revision>40</cp:revision>
  <dcterms:created xsi:type="dcterms:W3CDTF">2011-02-24T05:44:38Z</dcterms:created>
  <dcterms:modified xsi:type="dcterms:W3CDTF">2020-09-02T14:42:58Z</dcterms:modified>
</cp:coreProperties>
</file>