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5080"/>
            <a:ext cx="8229600" cy="1143000"/>
          </a:xfrm>
        </p:spPr>
        <p:txBody>
          <a:bodyPr/>
          <a:lstStyle/>
          <a:p>
            <a:r>
              <a:rPr lang="en-US" dirty="0"/>
              <a:t>Physical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148080"/>
            <a:ext cx="8229600" cy="510032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Physical modeling is </a:t>
            </a:r>
            <a:r>
              <a:rPr lang="en-US" b="1" u="sng" dirty="0">
                <a:solidFill>
                  <a:srgbClr val="002060"/>
                </a:solidFill>
              </a:rPr>
              <a:t>database software specific</a:t>
            </a:r>
            <a:r>
              <a:rPr lang="en-US" b="1" u="sng" dirty="0"/>
              <a:t>,</a:t>
            </a:r>
            <a:r>
              <a:rPr lang="en-US" dirty="0"/>
              <a:t> meaning that the objects defined during physical modeling can vary depending on the relational database software being used.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Designed and developed to be fully dependent of Database, data storage locations or technologies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Physical data model represents how the model will be built in the </a:t>
            </a:r>
            <a:r>
              <a:rPr lang="en-US" b="1" u="sng" dirty="0"/>
              <a:t>Database</a:t>
            </a:r>
            <a:r>
              <a:rPr lang="en-US" dirty="0"/>
              <a:t> such as Oracle, MySQL, SQL Server,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physical database model shows all table structures, including column name, column data type, column constraints, primary key, foreign key, and relationships between tables.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Designed and Developed by an </a:t>
            </a:r>
            <a:r>
              <a:rPr lang="en-US" b="1" dirty="0"/>
              <a:t>Database Administrator (DBA)</a:t>
            </a:r>
            <a:r>
              <a:rPr lang="en-US" dirty="0"/>
              <a:t>, and intended for </a:t>
            </a:r>
            <a:r>
              <a:rPr lang="en-US" b="1" dirty="0"/>
              <a:t>Database Developers </a:t>
            </a:r>
            <a:r>
              <a:rPr lang="en-US" dirty="0"/>
              <a:t>and </a:t>
            </a:r>
            <a:r>
              <a:rPr lang="en-US" b="1" dirty="0"/>
              <a:t>DBA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Physical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entities into </a:t>
            </a:r>
            <a:r>
              <a:rPr lang="en-US" b="1" dirty="0"/>
              <a:t>tables</a:t>
            </a:r>
            <a:r>
              <a:rPr lang="en-US" dirty="0"/>
              <a:t>.</a:t>
            </a:r>
          </a:p>
          <a:p>
            <a:r>
              <a:rPr lang="en-US" dirty="0"/>
              <a:t>Convert relationships into </a:t>
            </a:r>
            <a:r>
              <a:rPr lang="en-US" b="1" dirty="0"/>
              <a:t>foreign keys</a:t>
            </a:r>
            <a:r>
              <a:rPr lang="en-US" dirty="0"/>
              <a:t>.</a:t>
            </a:r>
          </a:p>
          <a:p>
            <a:r>
              <a:rPr lang="en-US" dirty="0"/>
              <a:t>Convert attributes into </a:t>
            </a:r>
            <a:r>
              <a:rPr lang="en-US" b="1" dirty="0"/>
              <a:t>columns.</a:t>
            </a:r>
          </a:p>
          <a:p>
            <a:r>
              <a:rPr lang="en-US" dirty="0"/>
              <a:t>Modify the physical data model based on </a:t>
            </a:r>
            <a:r>
              <a:rPr lang="en-US" b="1" dirty="0"/>
              <a:t>physical constraints / requirements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physical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all tables and columns.</a:t>
            </a:r>
          </a:p>
          <a:p>
            <a:r>
              <a:rPr lang="en-US" dirty="0"/>
              <a:t>Foreign keys are used to identify relationships between tables.</a:t>
            </a:r>
          </a:p>
          <a:p>
            <a:r>
              <a:rPr lang="en-US" b="1" dirty="0"/>
              <a:t>Denormalization</a:t>
            </a:r>
            <a:r>
              <a:rPr lang="en-US" dirty="0"/>
              <a:t> may occur based on user requirements.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(Conditions Apply……)</a:t>
            </a: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Physical considerations may cause the physical data model to be quite different from the logical data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5DAF-386F-4DCD-912C-04E5DF9D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53498"/>
            <a:ext cx="8229600" cy="937102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Model for different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F743-CA65-468E-A137-DBAE3156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1166018"/>
            <a:ext cx="8229600" cy="52347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Physical data model will have some </a:t>
            </a:r>
            <a:r>
              <a:rPr lang="en-US" b="1" dirty="0"/>
              <a:t>differences</a:t>
            </a:r>
            <a:r>
              <a:rPr lang="en-US" dirty="0"/>
              <a:t> for different Databases. Some of its examples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</a:t>
            </a:r>
            <a:r>
              <a:rPr lang="en-US" b="1" dirty="0"/>
              <a:t>Data types</a:t>
            </a:r>
            <a:r>
              <a:rPr lang="en-US" dirty="0"/>
              <a:t> for a column are </a:t>
            </a:r>
            <a:r>
              <a:rPr lang="en-US" b="1" dirty="0"/>
              <a:t>different</a:t>
            </a:r>
            <a:r>
              <a:rPr lang="en-US" dirty="0"/>
              <a:t> between Oracle and SQL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Varchar is same data type for Oracle &amp; SQL Server, but the </a:t>
            </a:r>
            <a:r>
              <a:rPr lang="en-US" b="1" dirty="0"/>
              <a:t>max size limits are different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Composite keys </a:t>
            </a:r>
            <a:r>
              <a:rPr lang="en-US" dirty="0"/>
              <a:t>concept is accepted by all databases, but the </a:t>
            </a:r>
            <a:r>
              <a:rPr lang="en-US" b="1" dirty="0"/>
              <a:t>max limit on number of columns </a:t>
            </a:r>
            <a:r>
              <a:rPr lang="en-US" dirty="0"/>
              <a:t>that can make one composite key differs for different 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Unique Constraint </a:t>
            </a:r>
            <a:r>
              <a:rPr lang="en-US" dirty="0"/>
              <a:t>behaves differently in different 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Referential integrity </a:t>
            </a:r>
            <a:r>
              <a:rPr lang="en-US" b="1" dirty="0"/>
              <a:t>On Delete Cascade </a:t>
            </a:r>
            <a:r>
              <a:rPr lang="en-US" dirty="0"/>
              <a:t>is supported by all databases, but </a:t>
            </a:r>
            <a:r>
              <a:rPr lang="en-US" b="1" dirty="0"/>
              <a:t>On Update Cascade </a:t>
            </a:r>
            <a:r>
              <a:rPr lang="en-US" dirty="0"/>
              <a:t>is NOT supported by all.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66874"/>
            <a:ext cx="6172200" cy="442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10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Model Vs. Physical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 dirty="0"/>
              <a:t>Entity names are now table names.</a:t>
            </a:r>
          </a:p>
          <a:p>
            <a:r>
              <a:rPr lang="en-US" dirty="0"/>
              <a:t>Attributes are now column names.</a:t>
            </a:r>
          </a:p>
          <a:p>
            <a:r>
              <a:rPr lang="en-US" dirty="0"/>
              <a:t>Data type for each column is specified. Data types can be different depending on the actual database being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Physical Model</vt:lpstr>
      <vt:lpstr>Physical Model</vt:lpstr>
      <vt:lpstr>Steps for Physical Data Model</vt:lpstr>
      <vt:lpstr>Features of a physical data model</vt:lpstr>
      <vt:lpstr>Physical Model for different Databases</vt:lpstr>
      <vt:lpstr>PowerPoint Presentation</vt:lpstr>
      <vt:lpstr>Logical Model Vs. Physical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24</cp:revision>
  <dcterms:created xsi:type="dcterms:W3CDTF">2006-08-16T00:00:00Z</dcterms:created>
  <dcterms:modified xsi:type="dcterms:W3CDTF">2020-08-10T03:26:42Z</dcterms:modified>
</cp:coreProperties>
</file>