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91D3-59DE-47CC-BC2A-FABF1B825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5517A-636C-421B-B048-70E124EFC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65B53-3748-4434-BAC0-3EC8852F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8EDB-986F-4DE3-BF34-0A2F0E4688DF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D9CB3-FFF6-417C-A37D-DD36611C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B42CA-9918-4DB7-A9DD-70EC8DEF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62A-677C-414D-8B08-92302FC2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5B90-4619-49DB-A2CD-A3EB50F9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BFD21-8413-46D1-AE55-6B7B8BE54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8E34-E273-4866-B176-54AA94F9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8EDB-986F-4DE3-BF34-0A2F0E4688DF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194C4-5C92-4684-BC55-C4E76366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43E4E-7D29-497F-9883-B25F9322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62A-677C-414D-8B08-92302FC2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0FAF5-2A43-4CF0-814C-DC3BD8069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EFB47-2156-4ED8-B61E-2E369A7A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98C7-DDF1-4E4A-8030-1183DDC2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8EDB-986F-4DE3-BF34-0A2F0E4688DF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DE21-9043-449A-86FB-F25EDFB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96E1B-8A92-460B-B3AC-1CAE90C6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62A-677C-414D-8B08-92302FC2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1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28B9-5FBF-47DB-ACC3-EAF43EFE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723F-DD7B-4662-8C79-C4F3C77DB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5948D-615D-49CE-8256-B84B2DB4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8EDB-986F-4DE3-BF34-0A2F0E4688DF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D740-A1C2-4203-A8FF-D57E61A8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EED7-012B-44D8-8B70-6A0386B6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62A-677C-414D-8B08-92302FC2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7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008D-857F-4A78-94E4-789F6450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7CFC1-3C1A-4760-BBD1-1F915CC47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D2E8-0FD6-4C21-833B-B41461B9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8EDB-986F-4DE3-BF34-0A2F0E4688DF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73ED6-C584-48C0-B311-27B28521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564D-15B9-4053-8C08-6828F5D0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62A-677C-414D-8B08-92302FC2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5902-05F5-47BB-BC3C-64897C5B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2854-6059-42A1-A2B0-9A4B2B677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654B8-ABEC-4182-B528-618C52FB9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54900-C4AF-4513-98EA-EB594D1B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8EDB-986F-4DE3-BF34-0A2F0E4688DF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FB9E5-3C1A-40C0-9491-B776207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C87EC-869C-438F-99C4-0016E45C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62A-677C-414D-8B08-92302FC2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0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0E20-8BD8-4455-8390-FB9DA55D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CEE78-24A0-40A1-A230-0734A5482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40934-8879-4841-8C96-0939501E6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E7262-A71B-4C3C-9BA5-139359317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CC12B-E00B-4FCC-A240-FC7AF3F78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00A11-AC9B-4D0C-8F08-7F3FFC4C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8EDB-986F-4DE3-BF34-0A2F0E4688DF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CEF5A-60BB-4376-8FDB-FEDAD359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A045C-BE9B-4EB5-BA3A-1CF7AB6B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62A-677C-414D-8B08-92302FC2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D661-5025-416C-A17D-6EE2A69B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CA08A-35B8-4861-9FF6-1BAAA1C0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8EDB-986F-4DE3-BF34-0A2F0E4688DF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3EAE8-5762-401A-AF4A-D679F71F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9CE7A-96CD-4BC6-BB4C-47CD7CBD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62A-677C-414D-8B08-92302FC2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44F6C-77B7-4451-8E05-ADB425A1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8EDB-986F-4DE3-BF34-0A2F0E4688DF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681E3-D4C5-4346-9CD1-6A018498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559ED-159C-441D-997D-FB642CF9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62A-677C-414D-8B08-92302FC2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57CB-6588-4C7B-9D9E-192BB0B6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97D8-2FCE-4C55-9A9E-F2F0E852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E119C-A21C-4850-8F36-5365AAB7D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D2173-8029-4140-B417-08975E58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8EDB-986F-4DE3-BF34-0A2F0E4688DF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44A3D-5A59-47D8-AEE0-789A9F3D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CBB01-63F1-4D47-9C2B-2D40FA8D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62A-677C-414D-8B08-92302FC2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7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922-8919-41A4-8ED5-1A5153E2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AC37A-97D7-4E47-8B90-B034DD457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E37F9-F754-4A09-8771-850EB4A1A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68807-F9B0-49B8-B69A-EAD9CD68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8EDB-986F-4DE3-BF34-0A2F0E4688DF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419CD-C630-49A1-94EC-45FCBF9A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8D782-3953-48B7-8B1F-26128203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62A-677C-414D-8B08-92302FC2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6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52962-D156-4613-A7E4-74477643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8A256-110E-4FAE-B416-E6187D882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284DC-B982-4D23-B30A-85B0807E9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E8EDB-986F-4DE3-BF34-0A2F0E4688DF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AA97-7FD8-445B-9C8B-E052BB590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9C12-B678-4C1C-84A2-367E2FE49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662A-677C-414D-8B08-92302FC2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728F-0C37-439B-A998-9D916DADC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Converting Measure into Dimension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FDA79-8CFA-46B0-90F9-47D35CFFB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6DD5-9BA4-4435-B2EF-0E246E44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90805"/>
            <a:ext cx="10515600" cy="113855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Scenario for converting Measure into Dimension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FC5A-9A1E-43DD-BA5D-195AF0E7D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253330"/>
            <a:ext cx="10515600" cy="48528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default in PBI, any column which has </a:t>
            </a:r>
            <a:r>
              <a:rPr lang="en-US" b="1" dirty="0"/>
              <a:t>numeric values </a:t>
            </a:r>
            <a:r>
              <a:rPr lang="en-US" dirty="0"/>
              <a:t>(not unique) is considered as a </a:t>
            </a:r>
            <a:r>
              <a:rPr lang="en-US" b="1" dirty="0"/>
              <a:t>measure</a:t>
            </a:r>
            <a:r>
              <a:rPr lang="en-US" dirty="0"/>
              <a:t> and its default aggregation is </a:t>
            </a:r>
            <a:r>
              <a:rPr lang="en-US" b="1" dirty="0"/>
              <a:t>Sum</a:t>
            </a:r>
            <a:r>
              <a:rPr lang="en-US" dirty="0"/>
              <a:t>.</a:t>
            </a:r>
          </a:p>
          <a:p>
            <a:r>
              <a:rPr lang="en-US" dirty="0"/>
              <a:t>This is not suitable always.</a:t>
            </a:r>
          </a:p>
          <a:p>
            <a:r>
              <a:rPr lang="en-US" dirty="0"/>
              <a:t>For example in the source file’s table Emp there is a column </a:t>
            </a:r>
            <a:r>
              <a:rPr lang="en-US" b="1" dirty="0"/>
              <a:t>Deptno</a:t>
            </a:r>
            <a:r>
              <a:rPr lang="en-US" dirty="0"/>
              <a:t> which has values as 10, 20 and 30 for each employee (means for each record).</a:t>
            </a:r>
          </a:p>
          <a:p>
            <a:r>
              <a:rPr lang="en-US" b="1" dirty="0">
                <a:solidFill>
                  <a:srgbClr val="FF0000"/>
                </a:solidFill>
              </a:rPr>
              <a:t>We will not do its Sum or Average or Max or Min!!</a:t>
            </a:r>
          </a:p>
          <a:p>
            <a:r>
              <a:rPr lang="en-US" dirty="0"/>
              <a:t>In this case we have to convert the Deptno column into a </a:t>
            </a:r>
            <a:r>
              <a:rPr lang="en-US" b="1" dirty="0">
                <a:solidFill>
                  <a:srgbClr val="7030A0"/>
                </a:solidFill>
              </a:rPr>
              <a:t>Dimension</a:t>
            </a:r>
            <a:r>
              <a:rPr lang="en-US" dirty="0"/>
              <a:t>. </a:t>
            </a:r>
          </a:p>
          <a:p>
            <a:r>
              <a:rPr lang="en-US" dirty="0"/>
              <a:t>For that just select the Deptno column and change its </a:t>
            </a:r>
            <a:r>
              <a:rPr lang="en-US" b="1" dirty="0"/>
              <a:t>Summarization</a:t>
            </a:r>
            <a:r>
              <a:rPr lang="en-US" dirty="0"/>
              <a:t> property’s value to </a:t>
            </a:r>
            <a:r>
              <a:rPr lang="en-US" b="1" dirty="0">
                <a:solidFill>
                  <a:srgbClr val="7030A0"/>
                </a:solidFill>
              </a:rPr>
              <a:t>Don’t Summarize</a:t>
            </a:r>
            <a:r>
              <a:rPr lang="en-US" dirty="0"/>
              <a:t>!!!!!</a:t>
            </a:r>
          </a:p>
          <a:p>
            <a:r>
              <a:rPr lang="en-US" dirty="0"/>
              <a:t>Or alternatively you can simply </a:t>
            </a:r>
            <a:r>
              <a:rPr lang="en-US" b="1" dirty="0"/>
              <a:t>change the Data type </a:t>
            </a:r>
            <a:r>
              <a:rPr lang="en-US" dirty="0"/>
              <a:t>of Deptno as </a:t>
            </a:r>
            <a:r>
              <a:rPr lang="en-US" b="1" dirty="0">
                <a:solidFill>
                  <a:srgbClr val="7030A0"/>
                </a:solidFill>
              </a:rPr>
              <a:t>Text</a:t>
            </a:r>
            <a:r>
              <a:rPr lang="en-US" b="1"/>
              <a:t>. </a:t>
            </a:r>
          </a:p>
          <a:p>
            <a:r>
              <a:rPr lang="en-US"/>
              <a:t>By </a:t>
            </a:r>
            <a:r>
              <a:rPr lang="en-US" dirty="0"/>
              <a:t>doing either of the steps meaning remains 100% same!!!!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37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Converting Measure into Dimension</vt:lpstr>
      <vt:lpstr>Scenario for converting Measure into Dimension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Measure into Dimension</dc:title>
  <dc:creator>Administrator</dc:creator>
  <cp:lastModifiedBy>Administrator</cp:lastModifiedBy>
  <cp:revision>14</cp:revision>
  <dcterms:created xsi:type="dcterms:W3CDTF">2020-05-20T10:21:38Z</dcterms:created>
  <dcterms:modified xsi:type="dcterms:W3CDTF">2020-09-07T08:16:24Z</dcterms:modified>
</cp:coreProperties>
</file>