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86D0-99F4-47E7-BE00-0C9E4282C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2A112-A470-4B2B-841F-57D730CA8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0569-AA7E-414D-B0A5-686C6104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30FE-25D1-4039-80CE-4C34C5EC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3C361-9F91-4150-B3E2-F1AE1B5E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176D-5686-4EBB-B88C-5ABBD0DB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28999-E1C2-4F91-9823-40C18CD6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2DE4-DA65-45C1-8EB6-95916A4E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4BAE-D2AD-4FA0-BAAE-B3206294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A88E-7F32-4292-B5F5-50DFF81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7D1FD-6423-4C0F-B6CB-7D5AD491F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32A0-82FA-452F-848A-52E1307CB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7752-9420-4A9C-A1A3-2F923E48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337D-8624-42B0-A7C7-F546C254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9AEE-BA1D-4865-B63B-8487A7A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E3FB-5EA8-4AF0-9FC2-CF92B265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9400-1632-40CC-8A6F-D0B398CF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0C46-F582-434A-A680-8ED1E652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86D3-8A7D-4A37-959A-34A8A37C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2D99-1831-48F5-B556-ED4E905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251-8F41-4BDF-BB53-6C4CF4FB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304D3-4A76-46E6-81DB-4085CC0B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4A73-CAAB-44F5-8D62-98303A44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574E-F1A7-446D-AF23-C1C22016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5F44-DB9B-49E3-8C3B-310E77C2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9E1F-0E41-4F2C-A0EA-EDD3DBE1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8C6F-5ACA-4393-BB4D-D5085F62A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043D0-8062-4446-8900-0C225747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829BD-ABC0-49EF-B4FF-00187A32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ABC0B-9844-4EE1-8B36-C9D97A9A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E26DB-A5F5-4013-BC7B-D95CD093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F194-88EA-485A-AC8D-50F5BD83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765F3-ACF5-42BF-84B5-9EA12B383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03941-B2ED-487C-97C1-8D6171F82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FB719-9408-41D6-B4BD-530EA2D6C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B5A33-550F-44BC-AF84-5E4760D90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CF533-78C4-4E10-86CA-99D4659C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71B4E-3613-4F7D-A5E8-DEF01190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A47DB-52BF-45FA-A565-DD00CC85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EE81-7EA5-4500-8186-DCD36DA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5E4CB-A077-40F1-8395-24DC4C65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FC106-51B7-4343-AA37-A2E59FA9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0F943-B8B5-4DB4-A417-4F772FDB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C55D9-BD44-4F7F-810D-E92A800B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EEA96-F902-4F8D-838A-EA0305B6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42963-CCC9-4240-A00C-D3DC5503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8C9D-D8F9-417F-8E14-BD296BB0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74F7-9826-4D14-93F0-0E609AD6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7FB56-5380-4CC1-8B6B-18A470BCC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A9B44-D166-42C6-A6BA-928F7733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A96C8-72FD-4AA4-9F70-4A6A0D3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76763-BC49-4F58-B110-F01B6EC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3D23-C321-465E-81FC-5676E9DE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48093-9754-4F15-9047-32E01D595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F6A41-B1A6-4567-BABA-CBE4DB2D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9E0F-8AC9-4EF4-B291-6CB53BC8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8694-3011-4F74-8119-EFD8E97C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758F-01FD-432F-AC4F-0021474F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6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221E-750D-4A51-BB8E-5BE016D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54988-E84C-443E-BB38-E6CF9119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DA89-352B-43E2-8EFA-173C261B0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0AE3-B45D-4F9E-8332-643F8C575B35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DE71-0B26-4C76-A0BF-9ACB5379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CE7A-6178-4121-8143-7340521D7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7F91-A9AD-41A4-96BE-382DB898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D2DF-E6C8-4863-9362-B2E66954A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 </a:t>
            </a:r>
            <a:r>
              <a:rPr lang="en-US"/>
              <a:t>a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8B6DE-A5AF-4F9E-A61D-E53CA8D6A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3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0A8-08B5-434B-9B23-B85F75A1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 different combinations of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576E-5783-4904-B97C-60D6F56A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8118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Show Ename</a:t>
            </a:r>
          </a:p>
          <a:p>
            <a:pPr lvl="0"/>
            <a:r>
              <a:rPr lang="en-US" dirty="0"/>
              <a:t>Show Ename Ascending</a:t>
            </a:r>
          </a:p>
          <a:p>
            <a:pPr lvl="0"/>
            <a:r>
              <a:rPr lang="en-US" dirty="0"/>
              <a:t>Show Ename, Descending</a:t>
            </a:r>
          </a:p>
          <a:p>
            <a:pPr lvl="0"/>
            <a:r>
              <a:rPr lang="en-US" dirty="0"/>
              <a:t>Show Ename, Job</a:t>
            </a:r>
          </a:p>
          <a:p>
            <a:pPr lvl="0"/>
            <a:r>
              <a:rPr lang="en-US" dirty="0"/>
              <a:t>Show Ename, Salary</a:t>
            </a:r>
          </a:p>
          <a:p>
            <a:pPr lvl="0"/>
            <a:r>
              <a:rPr lang="en-US" dirty="0"/>
              <a:t>Show Ename, Salary as Pie Chart</a:t>
            </a:r>
          </a:p>
        </p:txBody>
      </p:sp>
    </p:spTree>
    <p:extLst>
      <p:ext uri="{BB962C8B-B14F-4D97-AF65-F5344CB8AC3E}">
        <p14:creationId xmlns:p14="http://schemas.microsoft.com/office/powerpoint/2010/main" val="19001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479E-2E5C-4D0B-AE52-B21637B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530A-10C2-4DD7-BE9E-6806C78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Show ename, Salary where Salary &gt; 2000</a:t>
            </a:r>
          </a:p>
          <a:p>
            <a:pPr lvl="0"/>
            <a:r>
              <a:rPr lang="en-US" dirty="0"/>
              <a:t>Show Ename, Salary, job where job = CLERK And Salary &lt; 10000 as pie chart</a:t>
            </a:r>
          </a:p>
          <a:p>
            <a:pPr lvl="0"/>
            <a:r>
              <a:rPr lang="en-US" dirty="0"/>
              <a:t>Show Ename, Salary, job where job = CLERK Or Salary &lt; 10000 as pie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F3A4-63CC-4C05-AD65-BD0997BF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Top-N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4852-0491-49EF-9523-690E14D7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Top Salary</a:t>
            </a:r>
          </a:p>
          <a:p>
            <a:pPr lvl="0"/>
            <a:r>
              <a:rPr lang="en-US" dirty="0"/>
              <a:t>Bottom Salary</a:t>
            </a:r>
          </a:p>
          <a:p>
            <a:pPr lvl="0"/>
            <a:r>
              <a:rPr lang="en-US" dirty="0"/>
              <a:t>Bottom 3 Salary</a:t>
            </a:r>
          </a:p>
          <a:p>
            <a:pPr lvl="0"/>
            <a:r>
              <a:rPr lang="en-US" dirty="0"/>
              <a:t>Top 3 Salary</a:t>
            </a:r>
          </a:p>
          <a:p>
            <a:pPr lvl="0"/>
            <a:r>
              <a:rPr lang="en-US" dirty="0"/>
              <a:t>Top Salary by Ename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4EB5-71E5-41C3-9198-E7083F26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Grouping and Aggregating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1A83-0FFA-4445-A667-9A6476A7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by Salary</a:t>
            </a:r>
          </a:p>
          <a:p>
            <a:r>
              <a:rPr lang="en-US" dirty="0"/>
              <a:t>Size by Color By Qty</a:t>
            </a:r>
          </a:p>
          <a:p>
            <a:r>
              <a:rPr lang="en-US" dirty="0"/>
              <a:t>Size by Color By Neck Style By Cost</a:t>
            </a:r>
          </a:p>
        </p:txBody>
      </p:sp>
    </p:spTree>
    <p:extLst>
      <p:ext uri="{BB962C8B-B14F-4D97-AF65-F5344CB8AC3E}">
        <p14:creationId xmlns:p14="http://schemas.microsoft.com/office/powerpoint/2010/main" val="35851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709E-E35D-4443-B849-1D18888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53D2-B227-4F90-8723-843AB870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blank commission</a:t>
            </a:r>
          </a:p>
          <a:p>
            <a:pPr lvl="0"/>
            <a:r>
              <a:rPr lang="en-US" dirty="0"/>
              <a:t>nonblank commission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8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DC6A-BD82-49FE-B808-4E82577C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Ask a Question on Geographic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2A4C-04A2-4AD4-BAE7-C0C406F9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country by sales by map</a:t>
            </a:r>
          </a:p>
          <a:p>
            <a:pPr lvl="0"/>
            <a:r>
              <a:rPr lang="en-US" dirty="0"/>
              <a:t>country by sales by filled map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429F-C781-4173-A7CD-0A72E917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**Ask </a:t>
            </a:r>
            <a:r>
              <a:rPr lang="en-US" b="1" dirty="0"/>
              <a:t>a Question based on Time 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3825-6794-4759-BF68-AEDAF669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Oldest name by order date</a:t>
            </a:r>
          </a:p>
          <a:p>
            <a:pPr lvl="0"/>
            <a:r>
              <a:rPr lang="en-US" dirty="0"/>
              <a:t>Oldest name by registration date</a:t>
            </a:r>
          </a:p>
          <a:p>
            <a:pPr lvl="0"/>
            <a:r>
              <a:rPr lang="en-US" dirty="0"/>
              <a:t>Latest customer by registration date</a:t>
            </a:r>
          </a:p>
          <a:p>
            <a:pPr lvl="0"/>
            <a:r>
              <a:rPr lang="en-US" dirty="0"/>
              <a:t>Qty by year of order date as a column chart</a:t>
            </a:r>
          </a:p>
          <a:p>
            <a:pPr lvl="0"/>
            <a:r>
              <a:rPr lang="en-US" dirty="0"/>
              <a:t>Qty by month of order date as a column chart</a:t>
            </a:r>
          </a:p>
          <a:p>
            <a:pPr lvl="0"/>
            <a:r>
              <a:rPr lang="en-US" dirty="0"/>
              <a:t>Show names after 31-Dec-2011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Ask a Question</vt:lpstr>
      <vt:lpstr>Display different combinations of Columns</vt:lpstr>
      <vt:lpstr>Applying filter</vt:lpstr>
      <vt:lpstr>Top-N Analysis</vt:lpstr>
      <vt:lpstr>Multilevel Grouping and Aggregating</vt:lpstr>
      <vt:lpstr>Filtering Nulls</vt:lpstr>
      <vt:lpstr>Ask a Question on Geographic Data</vt:lpstr>
      <vt:lpstr>**Ask a Question based on Time Dimension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Mulay</dc:creator>
  <cp:lastModifiedBy>Mandar Mulay</cp:lastModifiedBy>
  <cp:revision>18</cp:revision>
  <dcterms:created xsi:type="dcterms:W3CDTF">2019-10-22T16:09:06Z</dcterms:created>
  <dcterms:modified xsi:type="dcterms:W3CDTF">2020-02-07T05:59:13Z</dcterms:modified>
</cp:coreProperties>
</file>