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61" r:id="rId6"/>
    <p:sldId id="274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7DD4-FB2E-472D-A71A-4C4C27607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001DF-95AC-4BC3-A13C-71B51C3C5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C507-3CC8-459F-AC22-97456257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B133-45C6-43A8-82D6-9ECD4F263A34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328A7-AD2C-4EF7-B88C-4B5BC28F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5248F-8FF1-4619-AC0E-082E740A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ADE1-005B-49FF-8910-831F3CB6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8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E7C9-0696-4A0A-83E2-83E09BA0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DDF44-5FFB-4297-9D3F-3AA19FE30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45B89-4C2D-4C99-BD65-F1BB3FB2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B133-45C6-43A8-82D6-9ECD4F263A34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7186-28B0-4003-B1C6-E758A26C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0F97-B8DC-4D3A-98B5-48C54D9A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ADE1-005B-49FF-8910-831F3CB6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3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6EA2C-A867-4D47-A5BE-3E3E2224E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64E17-EB8A-499F-B47A-4689B344A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680E4-9A74-4EFE-9AF0-FE41F789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B133-45C6-43A8-82D6-9ECD4F263A34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AE080-13A5-483B-8727-DFA4EDB5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D2505-CBA8-4743-B801-E81BE972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ADE1-005B-49FF-8910-831F3CB6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3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5BCC-88B1-4A1E-BA85-83DEFF6F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7280C-63FC-47DE-A284-2A45F428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BB6CD-F3C4-4B3B-934A-B76321A4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B133-45C6-43A8-82D6-9ECD4F263A34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29900-E036-4E81-A0CD-314048A9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1DA0-D040-441F-B4FC-41B6298C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ADE1-005B-49FF-8910-831F3CB6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5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5B1A-98E5-4EED-8E33-01FD6789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D842F-8003-4988-8896-E1F7B47C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373D3-6952-4BD6-AB3E-77F067DA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B133-45C6-43A8-82D6-9ECD4F263A34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86999-42B3-4A71-B79B-4C90A549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5315E-C558-4B15-8844-8994CD6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ADE1-005B-49FF-8910-831F3CB6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1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C2F0-1B6C-405D-8B85-96CF0157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FF4A-7366-40B2-9BAB-C933171F6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56748-F107-496F-8015-C93A6B51D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D19B7-01B6-4895-BD96-709A9EF6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B133-45C6-43A8-82D6-9ECD4F263A34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B609B-88B3-4C80-8CAB-BD0677F3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12335-A567-4432-A9D1-EEF94D95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ADE1-005B-49FF-8910-831F3CB6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6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2C7D-CC98-4B28-B237-10996643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5B85D-7ED5-47BB-999D-43383E56A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0DD6-B6FB-4AA0-BA6A-86CAB1A3E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B701A-2EBB-477E-820A-3F4D2D536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F6A61-519A-4804-B93E-94F2AFE4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6CC3F-00A6-4F5D-838B-1C7EAB7D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B133-45C6-43A8-82D6-9ECD4F263A34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2B50D-D853-4AD8-AE1B-9C360E6C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D15CB-F5E3-4D41-B6F8-C826C902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ADE1-005B-49FF-8910-831F3CB6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6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FBF2-C5D5-4F89-B8F4-3ED68124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BC415-75E7-464C-9E61-29BF4277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B133-45C6-43A8-82D6-9ECD4F263A34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05604-4A13-49B8-BAE3-18C530F1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FC596-0EF5-466D-8B07-4EFAFEE8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ADE1-005B-49FF-8910-831F3CB6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1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27B47-6E14-4D8A-87B7-01AA62A2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B133-45C6-43A8-82D6-9ECD4F263A34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D1C89-6CB7-422F-B0D0-3A226AD3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20F25-0741-423B-B821-7D44DFE3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ADE1-005B-49FF-8910-831F3CB6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E0E0-8E3C-46CF-95A9-0BC32C09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8D96-27FF-4D68-8048-F88E75021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B091A-A4A8-400A-936C-B499D55F3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FBC7-7AA0-43D8-96ED-F63F0C91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B133-45C6-43A8-82D6-9ECD4F263A34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0368-C8A7-459D-AB95-3177457C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65C1-003D-4F07-8BD0-93C0C9AF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ADE1-005B-49FF-8910-831F3CB6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5608-4F1E-41DF-9E2C-18AA4882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62D66-D06F-47DC-8349-3CD301F79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53457-C437-4650-A23B-24C3C09E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0B7C4-80FE-4518-917A-07DED8DC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B133-45C6-43A8-82D6-9ECD4F263A34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2167-29E7-4603-8A36-5797D9FE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5091F-872D-4248-B422-8385439A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ADE1-005B-49FF-8910-831F3CB6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2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C896C-93DE-4DDC-B608-106DDCD7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5A8B1-9FEE-4171-91A5-9030120BF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EC8D-F735-486B-8C31-1BA7E5FB5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B133-45C6-43A8-82D6-9ECD4F263A34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971D5-ED48-4E90-9283-89EF56D4E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8915C-161B-4F99-A3FE-DB320B377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CADE1-005B-49FF-8910-831F3CB6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3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12CA-A20D-4F1A-B999-D99C6D932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F0C7F-CD23-4A7F-80F0-1267469F4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9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300D-7B87-4CFE-A856-01D05F84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92EC7E-E115-41B0-9E37-17B6FAED9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015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78084B-1BD6-4CE6-A838-E2268679CF61}"/>
              </a:ext>
            </a:extLst>
          </p:cNvPr>
          <p:cNvSpPr/>
          <p:nvPr/>
        </p:nvSpPr>
        <p:spPr>
          <a:xfrm>
            <a:off x="838200" y="1381760"/>
            <a:ext cx="10515600" cy="497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2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300D-7B87-4CFE-A856-01D05F84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92EC7E-E115-41B0-9E37-17B6FAED9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015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78084B-1BD6-4CE6-A838-E2268679CF61}"/>
              </a:ext>
            </a:extLst>
          </p:cNvPr>
          <p:cNvSpPr/>
          <p:nvPr/>
        </p:nvSpPr>
        <p:spPr>
          <a:xfrm>
            <a:off x="838200" y="2062480"/>
            <a:ext cx="10515600" cy="429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300D-7B87-4CFE-A856-01D05F84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92EC7E-E115-41B0-9E37-17B6FAED9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015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78084B-1BD6-4CE6-A838-E2268679CF61}"/>
              </a:ext>
            </a:extLst>
          </p:cNvPr>
          <p:cNvSpPr/>
          <p:nvPr/>
        </p:nvSpPr>
        <p:spPr>
          <a:xfrm>
            <a:off x="838200" y="2722880"/>
            <a:ext cx="10515600" cy="363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3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300D-7B87-4CFE-A856-01D05F84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92EC7E-E115-41B0-9E37-17B6FAED9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015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78084B-1BD6-4CE6-A838-E2268679CF61}"/>
              </a:ext>
            </a:extLst>
          </p:cNvPr>
          <p:cNvSpPr/>
          <p:nvPr/>
        </p:nvSpPr>
        <p:spPr>
          <a:xfrm>
            <a:off x="838200" y="3190240"/>
            <a:ext cx="10515600" cy="316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7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300D-7B87-4CFE-A856-01D05F84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92EC7E-E115-41B0-9E37-17B6FAED9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015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78084B-1BD6-4CE6-A838-E2268679CF61}"/>
              </a:ext>
            </a:extLst>
          </p:cNvPr>
          <p:cNvSpPr/>
          <p:nvPr/>
        </p:nvSpPr>
        <p:spPr>
          <a:xfrm>
            <a:off x="838200" y="3972560"/>
            <a:ext cx="10515600" cy="238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4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300D-7B87-4CFE-A856-01D05F84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92EC7E-E115-41B0-9E37-17B6FAED9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015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78084B-1BD6-4CE6-A838-E2268679CF61}"/>
              </a:ext>
            </a:extLst>
          </p:cNvPr>
          <p:cNvSpPr/>
          <p:nvPr/>
        </p:nvSpPr>
        <p:spPr>
          <a:xfrm>
            <a:off x="838200" y="4673600"/>
            <a:ext cx="10515600" cy="168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0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300D-7B87-4CFE-A856-01D05F84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92EC7E-E115-41B0-9E37-17B6FAED9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015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78084B-1BD6-4CE6-A838-E2268679CF61}"/>
              </a:ext>
            </a:extLst>
          </p:cNvPr>
          <p:cNvSpPr/>
          <p:nvPr/>
        </p:nvSpPr>
        <p:spPr>
          <a:xfrm>
            <a:off x="838200" y="5527040"/>
            <a:ext cx="10515600" cy="83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300D-7B87-4CFE-A856-01D05F84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92EC7E-E115-41B0-9E37-17B6FAED9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0153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587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54CE-3CF3-4F33-A436-7FD3B2B1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Dashboard?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3C95-897D-48F4-A0DC-0643BD0C3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Power BI </a:t>
            </a:r>
            <a:r>
              <a:rPr lang="en-US" i="1" dirty="0"/>
              <a:t>dashboard</a:t>
            </a:r>
            <a:r>
              <a:rPr lang="en-US" dirty="0"/>
              <a:t> is a single page, often called a canvas.</a:t>
            </a:r>
          </a:p>
          <a:p>
            <a:r>
              <a:rPr lang="en-US" dirty="0"/>
              <a:t>Dashboards tells a </a:t>
            </a:r>
            <a:r>
              <a:rPr lang="en-US" b="1" dirty="0"/>
              <a:t>story</a:t>
            </a:r>
            <a:r>
              <a:rPr lang="en-US" dirty="0"/>
              <a:t> through visualizations. </a:t>
            </a:r>
          </a:p>
          <a:p>
            <a:r>
              <a:rPr lang="en-US" dirty="0"/>
              <a:t>Because it's limited to one page, a well-designed dashboard contains only the highlights of that story. </a:t>
            </a:r>
          </a:p>
          <a:p>
            <a:r>
              <a:rPr lang="en-US" dirty="0"/>
              <a:t>Readers can view related reports for the details.</a:t>
            </a:r>
          </a:p>
          <a:p>
            <a:r>
              <a:rPr lang="en-US" b="1" dirty="0"/>
              <a:t>Dashboards are a feature of the Power BI service only.</a:t>
            </a:r>
          </a:p>
          <a:p>
            <a:r>
              <a:rPr lang="en-US" dirty="0">
                <a:solidFill>
                  <a:srgbClr val="FF0000"/>
                </a:solidFill>
              </a:rPr>
              <a:t>Dashboards cannot be created in Power BI </a:t>
            </a:r>
            <a:r>
              <a:rPr lang="en-US" u="sng" dirty="0">
                <a:solidFill>
                  <a:srgbClr val="FF0000"/>
                </a:solidFill>
              </a:rPr>
              <a:t>Desktop </a:t>
            </a:r>
            <a:r>
              <a:rPr lang="en-US" dirty="0">
                <a:solidFill>
                  <a:srgbClr val="FF0000"/>
                </a:solidFill>
              </a:rPr>
              <a:t>and also cannot be viewed in Power BI </a:t>
            </a:r>
            <a:r>
              <a:rPr lang="en-US" u="sng" dirty="0">
                <a:solidFill>
                  <a:srgbClr val="FF0000"/>
                </a:solidFill>
              </a:rPr>
              <a:t>Desktop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4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C9AF-A0F0-47A1-80B8-A1765818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of a Dashboard</a:t>
            </a:r>
          </a:p>
        </p:txBody>
      </p:sp>
      <p:pic>
        <p:nvPicPr>
          <p:cNvPr id="1026" name="Picture 2" descr="Dashboard">
            <a:extLst>
              <a:ext uri="{FF2B5EF4-FFF2-40B4-BE49-F238E27FC236}">
                <a16:creationId xmlns:a16="http://schemas.microsoft.com/office/drawing/2014/main" id="{1158F177-BD81-44FA-99E0-B347F2BF7F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857374"/>
            <a:ext cx="8810625" cy="476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68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B6DA-1982-4D58-AF44-6DAA0E92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Dashboard 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80ECE-45E1-4B33-9A61-8FFE0400B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71800" y="1281113"/>
            <a:ext cx="6248400" cy="501463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1018D-E687-4E09-A587-7617B6A11F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BCD8AA-78DB-4E3F-8B0F-C5515F82339C}"/>
              </a:ext>
            </a:extLst>
          </p:cNvPr>
          <p:cNvSpPr/>
          <p:nvPr/>
        </p:nvSpPr>
        <p:spPr>
          <a:xfrm>
            <a:off x="3200399" y="1433513"/>
            <a:ext cx="5743575" cy="474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3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B6DA-1982-4D58-AF44-6DAA0E92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Dashboard 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80ECE-45E1-4B33-9A61-8FFE0400B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71800" y="1281113"/>
            <a:ext cx="6248400" cy="501463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1018D-E687-4E09-A587-7617B6A11F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BCD8AA-78DB-4E3F-8B0F-C5515F82339C}"/>
              </a:ext>
            </a:extLst>
          </p:cNvPr>
          <p:cNvSpPr/>
          <p:nvPr/>
        </p:nvSpPr>
        <p:spPr>
          <a:xfrm>
            <a:off x="3200399" y="1433513"/>
            <a:ext cx="5743575" cy="226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3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B6DA-1982-4D58-AF44-6DAA0E92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Dashboard 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80ECE-45E1-4B33-9A61-8FFE0400B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71800" y="1281113"/>
            <a:ext cx="6248400" cy="501463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1018D-E687-4E09-A587-7617B6A11F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1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43A6-574D-471E-A8CC-D0AD985B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Advantages of Dashboards</a:t>
            </a:r>
            <a:br>
              <a:rPr lang="en-US" b="1" dirty="0"/>
            </a:b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41711F-8388-4D39-A2EA-FF5FCA14B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Dashboards are a wonderful way to </a:t>
            </a:r>
            <a:r>
              <a:rPr lang="en-US" b="1" dirty="0"/>
              <a:t>monitor your business </a:t>
            </a:r>
            <a:r>
              <a:rPr lang="en-US" dirty="0"/>
              <a:t>and see all of your most important metrics at a glance.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visualizations on a dashboard can come </a:t>
            </a:r>
            <a:r>
              <a:rPr lang="en-US" b="1" dirty="0"/>
              <a:t>from one underlying dataset or many</a:t>
            </a:r>
            <a:r>
              <a:rPr lang="en-US" dirty="0"/>
              <a:t>, and </a:t>
            </a:r>
            <a:r>
              <a:rPr lang="en-US" b="1" dirty="0"/>
              <a:t>from one underlying report or many</a:t>
            </a:r>
            <a:r>
              <a:rPr lang="en-US" dirty="0"/>
              <a:t>.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dashboard combines</a:t>
            </a:r>
            <a:r>
              <a:rPr lang="en-US" b="1" dirty="0"/>
              <a:t> on-premises</a:t>
            </a:r>
            <a:r>
              <a:rPr lang="en-US" dirty="0"/>
              <a:t> and </a:t>
            </a:r>
            <a:r>
              <a:rPr lang="en-US" b="1" dirty="0"/>
              <a:t>cloud data</a:t>
            </a:r>
            <a:r>
              <a:rPr lang="en-US" dirty="0"/>
              <a:t>, providing a consolidated view </a:t>
            </a:r>
            <a:r>
              <a:rPr lang="en-US" u="sng" dirty="0"/>
              <a:t>regardless of where the data lives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dashboard isn't just a pretty picture. It's </a:t>
            </a:r>
            <a:r>
              <a:rPr lang="en-US" b="1" dirty="0"/>
              <a:t>highly interactive </a:t>
            </a:r>
            <a:r>
              <a:rPr lang="en-US" dirty="0"/>
              <a:t>and the tiles update as the underlying data changes.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1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E2F6-4716-49DA-B67A-66A4D1DC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38DA2-B983-436A-B532-408A759C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b="1" dirty="0"/>
              <a:t>Dashboards Vs. Reports</a:t>
            </a:r>
          </a:p>
        </p:txBody>
      </p:sp>
    </p:spTree>
    <p:extLst>
      <p:ext uri="{BB962C8B-B14F-4D97-AF65-F5344CB8AC3E}">
        <p14:creationId xmlns:p14="http://schemas.microsoft.com/office/powerpoint/2010/main" val="345751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300D-7B87-4CFE-A856-01D05F84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92EC7E-E115-41B0-9E37-17B6FAED9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015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78084B-1BD6-4CE6-A838-E2268679CF61}"/>
              </a:ext>
            </a:extLst>
          </p:cNvPr>
          <p:cNvSpPr/>
          <p:nvPr/>
        </p:nvSpPr>
        <p:spPr>
          <a:xfrm>
            <a:off x="838200" y="853440"/>
            <a:ext cx="10515600" cy="550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5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182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Dashboard</vt:lpstr>
      <vt:lpstr>What is Dashboard?</vt:lpstr>
      <vt:lpstr>Example of a Dashboard</vt:lpstr>
      <vt:lpstr>Dashboard Formation</vt:lpstr>
      <vt:lpstr>Dashboard Formation</vt:lpstr>
      <vt:lpstr>Dashboard Formation</vt:lpstr>
      <vt:lpstr>Advantages of Dashboards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</dc:title>
  <dc:creator>Mandar Mulay</dc:creator>
  <cp:lastModifiedBy>Administrator</cp:lastModifiedBy>
  <cp:revision>40</cp:revision>
  <dcterms:created xsi:type="dcterms:W3CDTF">2019-11-19T08:46:45Z</dcterms:created>
  <dcterms:modified xsi:type="dcterms:W3CDTF">2020-09-09T14:26:04Z</dcterms:modified>
</cp:coreProperties>
</file>