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96D22C-43EA-4D23-B2F8-2E83F89E607D}">
  <a:tblStyle styleId="{FC96D22C-43EA-4D23-B2F8-2E83F89E6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64eb676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64eb676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64eb676c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64eb676c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64eb676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64eb676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64eb676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64eb676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64eb676c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64eb676c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64eb676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64eb676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64eb676c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64eb676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Discriminant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 :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AU1741036 - Ratnam Parikh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AU1741042 - Manav Shah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AU1741074 - Arpitkumar Patel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AU1741051 - Jainam Ajmera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AU1741092 - Hardi Trivedi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: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Linear Discriminant Analysis (LDA) is most commonly used as dimensionality reduction technique in the pre-processing step for pattern-classification and machine learning applications.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Objective : The objective of the LDA is to project the original data matrix onto lower dimensional 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25" y="1152475"/>
            <a:ext cx="755615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have considered a binary 32x32 image which consists of </a:t>
            </a:r>
            <a:r>
              <a:rPr lang="en"/>
              <a:t>at most</a:t>
            </a:r>
            <a:r>
              <a:rPr lang="en"/>
              <a:t> two pixel values for the color black(0) and white(1).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Accordingly, there are two classes one with value 0(black) and other with value 1(white).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have divided our approach to LDA in three parts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To calculate the sepratibility between different classes, which is known as within-class variance.(Sw)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To calculate the distance between mean and samples of each class, which is called between-class variance.(S</a:t>
            </a:r>
            <a:r>
              <a:rPr baseline="-25000" lang="en" sz="1800"/>
              <a:t>B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To calculate eigenvalue and eigenvectors of </a:t>
            </a:r>
            <a:endParaRPr baseline="30000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199" y="4300774"/>
            <a:ext cx="96589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2375" y="39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Calculating Within-Class Variance: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38" y="2081213"/>
            <a:ext cx="19145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063" y="3181350"/>
            <a:ext cx="43338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Calculating Between-Class Variance:																																																																							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Calculating </a:t>
            </a:r>
            <a:r>
              <a:rPr lang="en"/>
              <a:t>Eigenvalues</a:t>
            </a:r>
            <a:r>
              <a:rPr lang="en"/>
              <a:t> And </a:t>
            </a:r>
            <a:r>
              <a:rPr lang="en"/>
              <a:t>Eigenvectors: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1609250"/>
            <a:ext cx="43243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875" y="3384638"/>
            <a:ext cx="18002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875" y="4012750"/>
            <a:ext cx="21145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6654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{FC96D22C-43EA-4D23-B2F8-2E83F89E607D}</a:tableStyleId>
              </a:tblPr>
              <a:tblGrid>
                <a:gridCol w="1951225"/>
                <a:gridCol w="1955300"/>
              </a:tblGrid>
              <a:tr h="6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EigenValues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EigenValues In-Built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475652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{FC96D22C-43EA-4D23-B2F8-2E83F89E607D}</a:tableStyleId>
              </a:tblPr>
              <a:tblGrid>
                <a:gridCol w="1953275"/>
                <a:gridCol w="1953275"/>
              </a:tblGrid>
              <a:tr h="6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EigenVectors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EigenVectors In-Built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