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5" d="100"/>
          <a:sy n="45" d="100"/>
        </p:scale>
        <p:origin x="125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362200"/>
            <a:ext cx="8534400" cy="2616101"/>
          </a:xfrm>
          <a:prstGeom prst="rect">
            <a:avLst/>
          </a:prstGeom>
          <a:noFill/>
        </p:spPr>
        <p:txBody>
          <a:bodyPr wrap="square" rtlCol="0">
            <a:spAutoFit/>
          </a:bodyPr>
          <a:lstStyle/>
          <a:p>
            <a:pPr algn="ctr"/>
            <a:r>
              <a:rPr lang="en-US" b="1"/>
              <a:t>A MAJOR </a:t>
            </a:r>
            <a:r>
              <a:rPr lang="en-US" b="1" dirty="0"/>
              <a:t>PROJECT PRESENTATION</a:t>
            </a:r>
            <a:endParaRPr lang="en-IN" dirty="0"/>
          </a:p>
          <a:p>
            <a:pPr algn="ctr"/>
            <a:r>
              <a:rPr lang="en-US" b="1" dirty="0"/>
              <a:t>ON</a:t>
            </a:r>
            <a:endParaRPr lang="en-IN" dirty="0"/>
          </a:p>
          <a:p>
            <a:pPr algn="ctr"/>
            <a:r>
              <a:rPr lang="en-US" dirty="0"/>
              <a:t> </a:t>
            </a:r>
            <a:endParaRPr lang="en-IN" dirty="0"/>
          </a:p>
          <a:p>
            <a:pPr algn="ctr"/>
            <a:r>
              <a:rPr lang="en-US" dirty="0"/>
              <a:t>Hotel Management System</a:t>
            </a:r>
            <a:endParaRPr lang="en-IN" dirty="0"/>
          </a:p>
          <a:p>
            <a:pPr algn="ctr"/>
            <a:r>
              <a:rPr lang="en-US" dirty="0"/>
              <a:t> </a:t>
            </a:r>
            <a:endParaRPr lang="en-IN" dirty="0"/>
          </a:p>
          <a:p>
            <a:pPr algn="ctr"/>
            <a:r>
              <a:rPr lang="en-US" sz="2000" b="1" dirty="0"/>
              <a:t>BACHELOR OF COMPUTER APPLICATIONS</a:t>
            </a:r>
            <a:endParaRPr lang="en-IN" sz="2000" dirty="0"/>
          </a:p>
          <a:p>
            <a:pPr algn="ctr"/>
            <a:r>
              <a:rPr lang="en-US" dirty="0"/>
              <a:t>Degree</a:t>
            </a:r>
            <a:endParaRPr lang="en-IN" dirty="0"/>
          </a:p>
          <a:p>
            <a:pPr algn="ctr"/>
            <a:r>
              <a:rPr lang="en-US" dirty="0"/>
              <a:t>Session 2020-21</a:t>
            </a:r>
            <a:endParaRPr lang="en-IN" dirty="0"/>
          </a:p>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40225"/>
          </a:xfrm>
          <a:prstGeom prst="rect">
            <a:avLst/>
          </a:prstGeom>
          <a:noFill/>
        </p:spPr>
        <p:txBody>
          <a:bodyPr wrap="square" rtlCol="0">
            <a:spAutoFit/>
          </a:bodyPr>
          <a:lstStyle/>
          <a:p>
            <a:pPr algn="ctr"/>
            <a:r>
              <a:rPr lang="en-US" sz="2400" b="1" dirty="0"/>
              <a:t>INTRODUCTION</a:t>
            </a:r>
          </a:p>
          <a:p>
            <a:endParaRPr lang="en-US" dirty="0"/>
          </a:p>
          <a:p>
            <a:pPr algn="just"/>
            <a:r>
              <a:rPr lang="en-US" dirty="0"/>
              <a:t>Hotel Management System is a software system where the management of entire hotel is computerized. The hotel management system is designed using JAVA Swing as the rich GUI for front end and MySQL Server as the secured backend database.</a:t>
            </a:r>
            <a:endParaRPr lang="en-IN" sz="1600" dirty="0"/>
          </a:p>
          <a:p>
            <a:pPr algn="just"/>
            <a:r>
              <a:rPr lang="en-US" dirty="0"/>
              <a:t> </a:t>
            </a:r>
            <a:endParaRPr lang="en-IN" sz="1050" dirty="0"/>
          </a:p>
          <a:p>
            <a:pPr algn="just"/>
            <a:r>
              <a:rPr lang="en-US" dirty="0"/>
              <a:t>In this project the details are maintained like customer details, employee details, booking details and billing details. Booking the rooms, vacating the rooms, the restaurant management, billing process, staff management etc all is computerized and the management is done without any difficulty. </a:t>
            </a:r>
            <a:endParaRPr lang="en-IN" sz="1050" dirty="0"/>
          </a:p>
          <a:p>
            <a:pPr algn="just"/>
            <a:r>
              <a:rPr lang="en-US" dirty="0"/>
              <a:t> </a:t>
            </a:r>
            <a:endParaRPr lang="en-IN" sz="1050" dirty="0"/>
          </a:p>
          <a:p>
            <a:pPr algn="just"/>
            <a:r>
              <a:rPr lang="en-US" dirty="0"/>
              <a:t>The reports can be viewed completely and the head of the management daily or weekly or monthly can review it. For company auditing it will be more useful. This Proposed System will be interactive, faster and user-friendly for the end users. Using the hotel management system, the following activities can be performed.</a:t>
            </a:r>
          </a:p>
          <a:p>
            <a:pPr algn="just"/>
            <a:endParaRPr lang="en-IN" sz="1050" dirty="0"/>
          </a:p>
          <a:p>
            <a:pPr lvl="1">
              <a:buFont typeface="Arial" pitchFamily="34" charset="0"/>
              <a:buChar char="•"/>
            </a:pPr>
            <a:r>
              <a:rPr lang="en-US" dirty="0"/>
              <a:t>Room Service</a:t>
            </a:r>
            <a:endParaRPr lang="en-IN" sz="1050" dirty="0"/>
          </a:p>
          <a:p>
            <a:pPr lvl="1">
              <a:buFont typeface="Arial" pitchFamily="34" charset="0"/>
              <a:buChar char="•"/>
            </a:pPr>
            <a:r>
              <a:rPr lang="en-US" dirty="0"/>
              <a:t>Check In</a:t>
            </a:r>
            <a:endParaRPr lang="en-IN" sz="1050" dirty="0"/>
          </a:p>
          <a:p>
            <a:pPr lvl="1">
              <a:buFont typeface="Arial" pitchFamily="34" charset="0"/>
              <a:buChar char="•"/>
            </a:pPr>
            <a:r>
              <a:rPr lang="en-US" dirty="0"/>
              <a:t>Check Out</a:t>
            </a:r>
            <a:endParaRPr lang="en-IN" sz="1050" dirty="0"/>
          </a:p>
          <a:p>
            <a:pPr lvl="1">
              <a:buFont typeface="Arial" pitchFamily="34" charset="0"/>
              <a:buChar char="•"/>
            </a:pPr>
            <a:r>
              <a:rPr lang="en-US" dirty="0"/>
              <a:t>Staff Master</a:t>
            </a:r>
            <a:endParaRPr lang="en-IN" sz="1050" dirty="0"/>
          </a:p>
          <a:p>
            <a:pPr lvl="1">
              <a:buFont typeface="Arial" pitchFamily="34" charset="0"/>
              <a:buChar char="•"/>
            </a:pPr>
            <a:r>
              <a:rPr lang="en-US" dirty="0"/>
              <a:t>Restaurant</a:t>
            </a:r>
            <a:endParaRPr lang="en-IN" sz="1050" dirty="0"/>
          </a:p>
          <a:p>
            <a:pPr lvl="1">
              <a:buFont typeface="Arial" pitchFamily="34" charset="0"/>
              <a:buChar char="•"/>
            </a:pPr>
            <a:r>
              <a:rPr lang="en-US" dirty="0"/>
              <a:t>Login</a:t>
            </a:r>
            <a:endParaRPr lang="en-IN" sz="105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4832092"/>
          </a:xfrm>
          <a:prstGeom prst="rect">
            <a:avLst/>
          </a:prstGeom>
          <a:noFill/>
        </p:spPr>
        <p:txBody>
          <a:bodyPr wrap="square" rtlCol="0">
            <a:spAutoFit/>
          </a:bodyPr>
          <a:lstStyle/>
          <a:p>
            <a:pPr algn="ctr"/>
            <a:r>
              <a:rPr lang="en-IN" sz="2400" b="1" dirty="0"/>
              <a:t>MODULE</a:t>
            </a:r>
          </a:p>
          <a:p>
            <a:pPr algn="ctr"/>
            <a:endParaRPr lang="en-IN" sz="2400" b="1" dirty="0"/>
          </a:p>
          <a:p>
            <a:pPr algn="just"/>
            <a:r>
              <a:rPr lang="en-US" sz="2000" b="1" dirty="0"/>
              <a:t>1. Check-in and Check-out module:</a:t>
            </a:r>
            <a:endParaRPr lang="en-IN" sz="2000" dirty="0"/>
          </a:p>
          <a:p>
            <a:pPr algn="just"/>
            <a:r>
              <a:rPr lang="en-US" sz="2000" dirty="0"/>
              <a:t>First greet the customer and we take the details of the customer so that we can verify the identity of that customer. Then, we will talk about the room i.e. either you want room for smoking area or not and we will also talk for spend the days. Then we provide the identity card number to you. When you will arrive we will ask your name and the date at which you have registered. We will give you the registration form so we can check you in and show the identity card and then how will you pay the money either by credit card, debit card, cash, etc. then we will provide you the room key. </a:t>
            </a:r>
            <a:endParaRPr lang="en-IN" sz="2000" dirty="0"/>
          </a:p>
          <a:p>
            <a:pPr algn="just"/>
            <a:r>
              <a:rPr lang="en-US" sz="2000" dirty="0"/>
              <a:t>When there is a time to check out then first we will see the room condition and if it is perfect then you can go and get the receipt from the counter. If you have any complain about our hotel then you can say without hesitation we will do our best at next time.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1"/>
            <a:ext cx="8534400" cy="4708981"/>
          </a:xfrm>
          <a:prstGeom prst="rect">
            <a:avLst/>
          </a:prstGeom>
          <a:noFill/>
        </p:spPr>
        <p:txBody>
          <a:bodyPr wrap="square" rtlCol="0">
            <a:spAutoFit/>
          </a:bodyPr>
          <a:lstStyle/>
          <a:p>
            <a:endParaRPr lang="en-US" sz="2000" b="1" dirty="0"/>
          </a:p>
          <a:p>
            <a:pPr algn="just"/>
            <a:r>
              <a:rPr lang="en-US" sz="2000" b="1" dirty="0"/>
              <a:t>2. Restaurant:</a:t>
            </a:r>
            <a:endParaRPr lang="en-IN" sz="2000" dirty="0"/>
          </a:p>
          <a:p>
            <a:pPr algn="just"/>
            <a:r>
              <a:rPr lang="en-US" sz="2000" dirty="0"/>
              <a:t>This is the major facility which we provide to our customers. We have a proper kitchen with adequate staff and we also maintain a menu according to the demands of the customers. We also take further steps for proper hygiene in the kitchen. We also provide telephone facility so that the customers will order the food form their room.</a:t>
            </a:r>
            <a:endParaRPr lang="en-IN" sz="2000" dirty="0"/>
          </a:p>
          <a:p>
            <a:pPr algn="just"/>
            <a:r>
              <a:rPr lang="en-US" sz="2000" dirty="0"/>
              <a:t> </a:t>
            </a:r>
            <a:endParaRPr lang="en-IN" sz="2000" dirty="0"/>
          </a:p>
          <a:p>
            <a:pPr algn="just"/>
            <a:r>
              <a:rPr lang="en-US" sz="2000" b="1" dirty="0"/>
              <a:t>3. Staff management:</a:t>
            </a:r>
            <a:endParaRPr lang="en-IN" sz="2000" dirty="0"/>
          </a:p>
          <a:p>
            <a:pPr algn="just"/>
            <a:r>
              <a:rPr lang="en-US" sz="2000" dirty="0"/>
              <a:t>We have created a proper staff as per need in the hotel. And we are selective in hiring our staff. We give them work according to their skills and we communicate with them properly so that they work properly. We also monitor who and when has changed the order status. Our staff uses their time efficiently as modifications of new orders go directly to the right department and everybody knows what to do next. We are in touch with them for their help.</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3108543"/>
          </a:xfrm>
          <a:prstGeom prst="rect">
            <a:avLst/>
          </a:prstGeom>
          <a:noFill/>
        </p:spPr>
        <p:txBody>
          <a:bodyPr wrap="square" rtlCol="0">
            <a:spAutoFit/>
          </a:bodyPr>
          <a:lstStyle/>
          <a:p>
            <a:endParaRPr lang="en-US" b="1" dirty="0"/>
          </a:p>
          <a:p>
            <a:pPr algn="just"/>
            <a:r>
              <a:rPr lang="en-US" sz="2000" b="1" dirty="0"/>
              <a:t>4. Admin Login:</a:t>
            </a:r>
            <a:endParaRPr lang="en-IN" sz="2000" dirty="0"/>
          </a:p>
          <a:p>
            <a:pPr algn="just"/>
            <a:r>
              <a:rPr lang="en-US" sz="2000" dirty="0"/>
              <a:t>This aims to create hotel booking online. Customer can check the available rooms and the customer data. The user register and log into system. The administrator knows the details of room.</a:t>
            </a:r>
            <a:endParaRPr lang="en-IN" sz="2000" dirty="0"/>
          </a:p>
          <a:p>
            <a:pPr algn="just"/>
            <a:r>
              <a:rPr lang="en-US" sz="2000" dirty="0"/>
              <a:t>Software is being designed in such a way as they provide all the information to the customers including hotel rooms, specifications, and services provided. By this, it is the advantage for the customer to remove the existing flaws in manual system booking hotel rooms.</a:t>
            </a:r>
            <a:endParaRPr lang="en-IN" sz="20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458200" cy="4124206"/>
          </a:xfrm>
          <a:prstGeom prst="rect">
            <a:avLst/>
          </a:prstGeom>
          <a:noFill/>
        </p:spPr>
        <p:txBody>
          <a:bodyPr wrap="square" rtlCol="0">
            <a:spAutoFit/>
          </a:bodyPr>
          <a:lstStyle/>
          <a:p>
            <a:pPr algn="ctr"/>
            <a:r>
              <a:rPr lang="en-US" sz="2400" b="1" dirty="0"/>
              <a:t> Software and Hardware Requirements</a:t>
            </a:r>
            <a:endParaRPr lang="en-IN" sz="2400" b="1" dirty="0"/>
          </a:p>
          <a:p>
            <a:endParaRPr lang="en-US" sz="2000" dirty="0"/>
          </a:p>
          <a:p>
            <a:endParaRPr lang="en-IN" sz="2000" dirty="0"/>
          </a:p>
          <a:p>
            <a:pPr marL="457200" indent="-457200">
              <a:buFont typeface="+mj-lt"/>
              <a:buAutoNum type="arabicPeriod"/>
            </a:pPr>
            <a:r>
              <a:rPr lang="en-US" sz="2000" dirty="0"/>
              <a:t>Operating System	:	Windows 10 and upwards operating system</a:t>
            </a:r>
            <a:endParaRPr lang="en-IN" sz="2000" dirty="0"/>
          </a:p>
          <a:p>
            <a:pPr marL="457200" indent="-457200">
              <a:buFont typeface="+mj-lt"/>
              <a:buAutoNum type="arabicPeriod"/>
            </a:pPr>
            <a:r>
              <a:rPr lang="en-US" sz="2000" dirty="0"/>
              <a:t>JDK			:	Java SE Development Kit 11</a:t>
            </a:r>
            <a:endParaRPr lang="en-IN" sz="2000" dirty="0"/>
          </a:p>
          <a:p>
            <a:pPr marL="457200" indent="-457200">
              <a:buFont typeface="+mj-lt"/>
              <a:buAutoNum type="arabicPeriod"/>
            </a:pPr>
            <a:r>
              <a:rPr lang="en-US" sz="2000" dirty="0"/>
              <a:t>Database 		:	MySQL 8.0.17</a:t>
            </a:r>
            <a:endParaRPr lang="en-IN" sz="2000" dirty="0"/>
          </a:p>
          <a:p>
            <a:pPr marL="457200" lvl="0" indent="-457200">
              <a:buFont typeface="+mj-lt"/>
              <a:buAutoNum type="arabicPeriod"/>
            </a:pPr>
            <a:r>
              <a:rPr lang="en-US" sz="2000" dirty="0"/>
              <a:t>Processor              	:	Dual core Intel </a:t>
            </a:r>
            <a:endParaRPr lang="en-IN" sz="2000" dirty="0"/>
          </a:p>
          <a:p>
            <a:pPr marL="457200" lvl="0" indent="-457200">
              <a:buFont typeface="+mj-lt"/>
              <a:buAutoNum type="arabicPeriod"/>
            </a:pPr>
            <a:r>
              <a:rPr lang="en-US" sz="2000" dirty="0"/>
              <a:t>Clock Speed 		:	2 GHz</a:t>
            </a:r>
            <a:endParaRPr lang="en-IN" sz="2000" dirty="0"/>
          </a:p>
          <a:p>
            <a:pPr marL="457200" lvl="0" indent="-457200">
              <a:buFont typeface="+mj-lt"/>
              <a:buAutoNum type="arabicPeriod"/>
            </a:pPr>
            <a:r>
              <a:rPr lang="en-US" sz="2000" dirty="0"/>
              <a:t>Storage 		:	750 MB free disk space</a:t>
            </a:r>
            <a:endParaRPr lang="en-IN" sz="2000" dirty="0"/>
          </a:p>
          <a:p>
            <a:pPr marL="457200" lvl="0" indent="-457200">
              <a:buFont typeface="+mj-lt"/>
              <a:buAutoNum type="arabicPeriod"/>
            </a:pPr>
            <a:r>
              <a:rPr lang="en-US" sz="2000" dirty="0"/>
              <a:t>RAM		:	1GB or more</a:t>
            </a:r>
            <a:endParaRPr lang="en-IN" sz="2000" dirty="0"/>
          </a:p>
          <a:p>
            <a:pPr marL="457200" lvl="0" indent="-457200">
              <a:buFont typeface="+mj-lt"/>
              <a:buAutoNum type="arabicPeriod"/>
            </a:pPr>
            <a:r>
              <a:rPr lang="en-US" sz="2000" dirty="0"/>
              <a:t>Keyboard		:	101 Keys</a:t>
            </a:r>
            <a:endParaRPr lang="en-IN" sz="2000" dirty="0"/>
          </a:p>
          <a:p>
            <a:pPr marL="457200" lvl="0" indent="-457200">
              <a:buFont typeface="+mj-lt"/>
              <a:buAutoNum type="arabicPeriod"/>
            </a:pPr>
            <a:r>
              <a:rPr lang="en-US" sz="2000" dirty="0"/>
              <a:t>Mouse		:	Optical Mouse</a:t>
            </a:r>
            <a:endParaRPr lang="en-IN" sz="20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82000" cy="5047536"/>
          </a:xfrm>
          <a:prstGeom prst="rect">
            <a:avLst/>
          </a:prstGeom>
          <a:noFill/>
        </p:spPr>
        <p:txBody>
          <a:bodyPr wrap="square" rtlCol="0">
            <a:spAutoFit/>
          </a:bodyPr>
          <a:lstStyle/>
          <a:p>
            <a:pPr algn="ctr"/>
            <a:r>
              <a:rPr lang="en-US" sz="2400" b="1" dirty="0"/>
              <a:t>Conclusion </a:t>
            </a:r>
            <a:endParaRPr lang="en-IN" sz="2400" dirty="0"/>
          </a:p>
          <a:p>
            <a:r>
              <a:rPr lang="en-US" dirty="0"/>
              <a:t> </a:t>
            </a:r>
            <a:endParaRPr lang="en-IN" dirty="0"/>
          </a:p>
          <a:p>
            <a:pPr algn="just"/>
            <a:r>
              <a:rPr lang="en-US" sz="2000" dirty="0"/>
              <a:t>The conclusion of this project is A Hotel management system is a computerized management system. This system keeps the records of hardware assets besides software of this organization. The proposed system will keep a track of Workers, Residents, Accounts and generation of report regarding the present status. This project has GUI based software that will help in storing, updating and retrieving the information through various user-friendly menu-driven modules. The project “Hotel Management System” is aimed to develop to maintain the day-to-day state of admission/Vacation of Residents, List of Workers etc. Main objective of this project is to provide solution for hotel to manage most there work using computerized process. This software application will help admin to handle customer information, room allocation details etc. The existing system is a manually maintained system. All the Hotel records are to be maintained for the details of each customer, Employee, Room Allocation etc. </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hotel management system ppt</Template>
  <TotalTime>0</TotalTime>
  <Words>875</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Saxena</dc:creator>
  <cp:lastModifiedBy>Abhinav Saxena</cp:lastModifiedBy>
  <cp:revision>2</cp:revision>
  <dcterms:created xsi:type="dcterms:W3CDTF">2021-07-01T15:11:23Z</dcterms:created>
  <dcterms:modified xsi:type="dcterms:W3CDTF">2021-09-09T06:17:09Z</dcterms:modified>
</cp:coreProperties>
</file>