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F93A-E9A9-421B-8154-2A12A1D29B2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D014-1392-493D-935A-9D90E1A5A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38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F93A-E9A9-421B-8154-2A12A1D29B2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D014-1392-493D-935A-9D90E1A5A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04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F93A-E9A9-421B-8154-2A12A1D29B2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D014-1392-493D-935A-9D90E1A5A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18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F93A-E9A9-421B-8154-2A12A1D29B2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D014-1392-493D-935A-9D90E1A5A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82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F93A-E9A9-421B-8154-2A12A1D29B2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D014-1392-493D-935A-9D90E1A5A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6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F93A-E9A9-421B-8154-2A12A1D29B2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D014-1392-493D-935A-9D90E1A5A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95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F93A-E9A9-421B-8154-2A12A1D29B2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D014-1392-493D-935A-9D90E1A5A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01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F93A-E9A9-421B-8154-2A12A1D29B2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D014-1392-493D-935A-9D90E1A5A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41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F93A-E9A9-421B-8154-2A12A1D29B2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D014-1392-493D-935A-9D90E1A5A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72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F93A-E9A9-421B-8154-2A12A1D29B2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D014-1392-493D-935A-9D90E1A5A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97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F93A-E9A9-421B-8154-2A12A1D29B2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D014-1392-493D-935A-9D90E1A5A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78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0F93A-E9A9-421B-8154-2A12A1D29B25}" type="datetimeFigureOut">
              <a:rPr lang="en-IN" smtClean="0"/>
              <a:t>05-07-2022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6D014-1392-493D-935A-9D90E1A5A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28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923176" y="332656"/>
            <a:ext cx="115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LEVEL </a:t>
            </a:r>
            <a:r>
              <a:rPr lang="en-IN" sz="2400" b="1" dirty="0" smtClean="0"/>
              <a:t>2</a:t>
            </a:r>
            <a:endParaRPr lang="en-IN" sz="2400" b="1" dirty="0"/>
          </a:p>
        </p:txBody>
      </p:sp>
      <p:sp>
        <p:nvSpPr>
          <p:cNvPr id="22" name="Oval 21"/>
          <p:cNvSpPr/>
          <p:nvPr/>
        </p:nvSpPr>
        <p:spPr>
          <a:xfrm>
            <a:off x="2915816" y="1700808"/>
            <a:ext cx="2160240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Geo Mapper</a:t>
            </a:r>
            <a:endParaRPr lang="en-IN" sz="2400" b="1" dirty="0"/>
          </a:p>
        </p:txBody>
      </p:sp>
      <p:sp>
        <p:nvSpPr>
          <p:cNvPr id="24" name="Oval 23"/>
          <p:cNvSpPr/>
          <p:nvPr/>
        </p:nvSpPr>
        <p:spPr>
          <a:xfrm>
            <a:off x="3131840" y="4901191"/>
            <a:ext cx="1823792" cy="16241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PYTHON SCRIPT</a:t>
            </a:r>
            <a:endParaRPr lang="en-IN" sz="2400" b="1" dirty="0"/>
          </a:p>
        </p:txBody>
      </p:sp>
      <p:cxnSp>
        <p:nvCxnSpPr>
          <p:cNvPr id="26" name="Elbow Connector 25"/>
          <p:cNvCxnSpPr>
            <a:stCxn id="2" idx="3"/>
            <a:endCxn id="22" idx="0"/>
          </p:cNvCxnSpPr>
          <p:nvPr/>
        </p:nvCxnSpPr>
        <p:spPr>
          <a:xfrm>
            <a:off x="1763688" y="1480138"/>
            <a:ext cx="2232248" cy="2206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2" idx="2"/>
            <a:endCxn id="2" idx="2"/>
          </p:cNvCxnSpPr>
          <p:nvPr/>
        </p:nvCxnSpPr>
        <p:spPr>
          <a:xfrm rot="10800000">
            <a:off x="995338" y="1988840"/>
            <a:ext cx="1920479" cy="5040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2" idx="6"/>
            <a:endCxn id="18" idx="0"/>
          </p:cNvCxnSpPr>
          <p:nvPr/>
        </p:nvCxnSpPr>
        <p:spPr>
          <a:xfrm>
            <a:off x="5076056" y="2492896"/>
            <a:ext cx="2487225" cy="75927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8" idx="1"/>
            <a:endCxn id="22" idx="4"/>
          </p:cNvCxnSpPr>
          <p:nvPr/>
        </p:nvCxnSpPr>
        <p:spPr>
          <a:xfrm rot="10800000">
            <a:off x="3995936" y="3284984"/>
            <a:ext cx="2592288" cy="5040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4" idx="0"/>
            <a:endCxn id="18" idx="2"/>
          </p:cNvCxnSpPr>
          <p:nvPr/>
        </p:nvCxnSpPr>
        <p:spPr>
          <a:xfrm rot="5400000" flipH="1" flipV="1">
            <a:off x="5515866" y="2853777"/>
            <a:ext cx="575285" cy="35195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8" idx="3"/>
            <a:endCxn id="24" idx="6"/>
          </p:cNvCxnSpPr>
          <p:nvPr/>
        </p:nvCxnSpPr>
        <p:spPr>
          <a:xfrm flipH="1">
            <a:off x="4955632" y="3789040"/>
            <a:ext cx="3582706" cy="1924228"/>
          </a:xfrm>
          <a:prstGeom prst="bentConnector3">
            <a:avLst>
              <a:gd name="adj1" fmla="val -63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267744" y="1043444"/>
            <a:ext cx="117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Input Data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1452717" y="2492896"/>
            <a:ext cx="110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Map Data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6084168" y="5651956"/>
            <a:ext cx="14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Map Analysis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5220072" y="2132856"/>
            <a:ext cx="169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Data Availability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296047" y="3419708"/>
            <a:ext cx="157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Retrieved Data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5292080" y="4654877"/>
            <a:ext cx="1277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Vector </a:t>
            </a:r>
            <a:r>
              <a:rPr lang="en-IN" dirty="0" smtClean="0"/>
              <a:t>Map</a:t>
            </a:r>
          </a:p>
          <a:p>
            <a:r>
              <a:rPr lang="en-IN" dirty="0" smtClean="0"/>
              <a:t> Data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226986" y="971436"/>
            <a:ext cx="1536702" cy="1017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USER</a:t>
            </a:r>
            <a:endParaRPr lang="en-IN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6588224" y="3252173"/>
            <a:ext cx="1950114" cy="1073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ADMIN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603696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22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2022-07-05T07:12:51Z</dcterms:created>
  <dcterms:modified xsi:type="dcterms:W3CDTF">2022-07-05T08:32:31Z</dcterms:modified>
</cp:coreProperties>
</file>