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8" r:id="rId4"/>
    <p:sldId id="262" r:id="rId5"/>
    <p:sldId id="257" r:id="rId6"/>
    <p:sldId id="259" r:id="rId7"/>
    <p:sldId id="260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4F61F-8003-482D-952B-5EFE97CFB4E3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F4916-B136-4EE7-B5BB-77DA228337D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F4916-B136-4EE7-B5BB-77DA228337D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7421-728B-4000-A3E5-C6A56E56D645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D50-AD1C-46A9-85E4-C837CFE6B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7421-728B-4000-A3E5-C6A56E56D645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D50-AD1C-46A9-85E4-C837CFE6B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7421-728B-4000-A3E5-C6A56E56D645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D50-AD1C-46A9-85E4-C837CFE6B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7421-728B-4000-A3E5-C6A56E56D645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D50-AD1C-46A9-85E4-C837CFE6B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7421-728B-4000-A3E5-C6A56E56D645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D50-AD1C-46A9-85E4-C837CFE6B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7421-728B-4000-A3E5-C6A56E56D645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D50-AD1C-46A9-85E4-C837CFE6B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7421-728B-4000-A3E5-C6A56E56D645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D50-AD1C-46A9-85E4-C837CFE6B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7421-728B-4000-A3E5-C6A56E56D645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D50-AD1C-46A9-85E4-C837CFE6B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7421-728B-4000-A3E5-C6A56E56D645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D50-AD1C-46A9-85E4-C837CFE6B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7421-728B-4000-A3E5-C6A56E56D645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D50-AD1C-46A9-85E4-C837CFE6B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7421-728B-4000-A3E5-C6A56E56D645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D50-AD1C-46A9-85E4-C837CFE6B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7421-728B-4000-A3E5-C6A56E56D645}" type="datetimeFigureOut">
              <a:rPr lang="en-US" smtClean="0"/>
              <a:pPr/>
              <a:t>9/7/2016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6D50-AD1C-46A9-85E4-C837CFE6B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14290"/>
            <a:ext cx="7772400" cy="1470025"/>
          </a:xfrm>
        </p:spPr>
        <p:txBody>
          <a:bodyPr/>
          <a:lstStyle/>
          <a:p>
            <a:r>
              <a:rPr lang="en-IN" dirty="0" err="1" smtClean="0"/>
              <a:t>Arduino</a:t>
            </a:r>
            <a:r>
              <a:rPr lang="en-IN" dirty="0" smtClean="0"/>
              <a:t> Based Watch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5074" y="4857760"/>
            <a:ext cx="2571768" cy="1785950"/>
          </a:xfrm>
        </p:spPr>
        <p:txBody>
          <a:bodyPr>
            <a:normAutofit fontScale="92500" lnSpcReduction="20000"/>
          </a:bodyPr>
          <a:lstStyle/>
          <a:p>
            <a:r>
              <a:rPr lang="en-IN" sz="2100" dirty="0" smtClean="0">
                <a:solidFill>
                  <a:schemeClr val="tx1"/>
                </a:solidFill>
              </a:rPr>
              <a:t>Team Member</a:t>
            </a:r>
          </a:p>
          <a:p>
            <a:endParaRPr lang="en-IN" sz="2100" dirty="0" smtClean="0">
              <a:solidFill>
                <a:schemeClr val="tx1"/>
              </a:solidFill>
            </a:endParaRPr>
          </a:p>
          <a:p>
            <a:r>
              <a:rPr lang="en-IN" sz="2100" dirty="0" err="1" smtClean="0">
                <a:solidFill>
                  <a:schemeClr val="tx1"/>
                </a:solidFill>
              </a:rPr>
              <a:t>Ankur</a:t>
            </a:r>
            <a:r>
              <a:rPr lang="en-IN" sz="2100" dirty="0" smtClean="0">
                <a:solidFill>
                  <a:schemeClr val="tx1"/>
                </a:solidFill>
              </a:rPr>
              <a:t> </a:t>
            </a:r>
            <a:r>
              <a:rPr lang="en-IN" sz="2100" dirty="0" err="1" smtClean="0">
                <a:solidFill>
                  <a:schemeClr val="tx1"/>
                </a:solidFill>
              </a:rPr>
              <a:t>Yadav</a:t>
            </a:r>
            <a:endParaRPr lang="en-IN" sz="2100" dirty="0" smtClean="0">
              <a:solidFill>
                <a:schemeClr val="tx1"/>
              </a:solidFill>
            </a:endParaRPr>
          </a:p>
          <a:p>
            <a:r>
              <a:rPr lang="en-IN" sz="2100" dirty="0" err="1" smtClean="0">
                <a:solidFill>
                  <a:schemeClr val="tx1"/>
                </a:solidFill>
              </a:rPr>
              <a:t>Archit</a:t>
            </a:r>
            <a:r>
              <a:rPr lang="en-IN" sz="2100" dirty="0" smtClean="0">
                <a:solidFill>
                  <a:schemeClr val="tx1"/>
                </a:solidFill>
              </a:rPr>
              <a:t> </a:t>
            </a:r>
            <a:r>
              <a:rPr lang="en-IN" sz="2100" dirty="0" err="1" smtClean="0">
                <a:solidFill>
                  <a:schemeClr val="tx1"/>
                </a:solidFill>
              </a:rPr>
              <a:t>Saxena</a:t>
            </a:r>
            <a:endParaRPr lang="en-IN" sz="2100" dirty="0" smtClean="0">
              <a:solidFill>
                <a:schemeClr val="tx1"/>
              </a:solidFill>
            </a:endParaRPr>
          </a:p>
          <a:p>
            <a:r>
              <a:rPr lang="en-IN" sz="2100" dirty="0" err="1" smtClean="0">
                <a:solidFill>
                  <a:schemeClr val="tx1"/>
                </a:solidFill>
              </a:rPr>
              <a:t>Arpit</a:t>
            </a:r>
            <a:r>
              <a:rPr lang="en-IN" sz="2100" dirty="0" smtClean="0">
                <a:solidFill>
                  <a:schemeClr val="tx1"/>
                </a:solidFill>
              </a:rPr>
              <a:t> </a:t>
            </a:r>
            <a:r>
              <a:rPr lang="en-IN" sz="2100" dirty="0" err="1" smtClean="0">
                <a:solidFill>
                  <a:schemeClr val="tx1"/>
                </a:solidFill>
              </a:rPr>
              <a:t>Saxena</a:t>
            </a:r>
            <a:endParaRPr lang="en-IN" sz="2100" dirty="0" smtClean="0">
              <a:solidFill>
                <a:schemeClr val="tx1"/>
              </a:solidFill>
            </a:endParaRPr>
          </a:p>
          <a:p>
            <a:r>
              <a:rPr lang="en-IN" sz="2100" dirty="0" err="1" smtClean="0">
                <a:solidFill>
                  <a:schemeClr val="tx1"/>
                </a:solidFill>
              </a:rPr>
              <a:t>Harendra</a:t>
            </a:r>
            <a:endParaRPr lang="en-IN" sz="2100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4929198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Internal Guide</a:t>
            </a:r>
          </a:p>
          <a:p>
            <a:endParaRPr lang="en-IN" dirty="0"/>
          </a:p>
          <a:p>
            <a:r>
              <a:rPr lang="en-IN" dirty="0" smtClean="0"/>
              <a:t>Mr. </a:t>
            </a:r>
            <a:r>
              <a:rPr lang="en-IN" dirty="0" err="1" smtClean="0"/>
              <a:t>Naveen</a:t>
            </a:r>
            <a:endParaRPr lang="en-IN" dirty="0" smtClean="0"/>
          </a:p>
          <a:p>
            <a:r>
              <a:rPr lang="en-IN" dirty="0" smtClean="0"/>
              <a:t>Mr. </a:t>
            </a:r>
            <a:r>
              <a:rPr lang="en-IN" dirty="0" err="1" smtClean="0"/>
              <a:t>Neeraj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 descr="download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1857364"/>
            <a:ext cx="4201960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The Watch system was designed as a platform for developing as health monitor, context aware applications. The main goals that influenced the design decisions were ease of use and flexibility.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This Watch will provide the developer with an </a:t>
            </a:r>
            <a:r>
              <a:rPr lang="en-US" altLang="zh-CN" b="1" u="sng" dirty="0" smtClean="0"/>
              <a:t>Android API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analysing</a:t>
            </a:r>
            <a:r>
              <a:rPr lang="en-US" altLang="zh-CN" dirty="0" smtClean="0"/>
              <a:t> your mood, health etc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88" y="3071810"/>
            <a:ext cx="8229600" cy="104298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Hardware Architecture</a:t>
            </a:r>
          </a:p>
          <a:p>
            <a:r>
              <a:rPr lang="en-IN" dirty="0" smtClean="0"/>
              <a:t>List of Components</a:t>
            </a:r>
          </a:p>
          <a:p>
            <a:r>
              <a:rPr lang="en-IN" dirty="0" smtClean="0"/>
              <a:t>Software Design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85736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idea behind the title is to make </a:t>
            </a:r>
            <a:r>
              <a:rPr lang="en-IN" dirty="0" err="1" smtClean="0"/>
              <a:t>arduino</a:t>
            </a:r>
            <a:r>
              <a:rPr lang="en-IN" dirty="0" smtClean="0"/>
              <a:t> based programmable, fully functional electronic watch.</a:t>
            </a:r>
          </a:p>
          <a:p>
            <a:endParaRPr lang="en-IN" dirty="0" smtClean="0"/>
          </a:p>
          <a:p>
            <a:r>
              <a:rPr lang="en-IN" dirty="0" smtClean="0"/>
              <a:t>It will display time with the help of </a:t>
            </a:r>
            <a:r>
              <a:rPr lang="en-IN" dirty="0" err="1" smtClean="0"/>
              <a:t>adafruit</a:t>
            </a:r>
            <a:r>
              <a:rPr lang="en-IN" dirty="0" smtClean="0"/>
              <a:t>  </a:t>
            </a:r>
            <a:r>
              <a:rPr lang="en-IN" dirty="0" err="1" smtClean="0"/>
              <a:t>neopixel</a:t>
            </a:r>
            <a:r>
              <a:rPr lang="en-IN" dirty="0" smtClean="0"/>
              <a:t> 12 RGB led ring, along with stopwatch and timer function</a:t>
            </a:r>
          </a:p>
          <a:p>
            <a:endParaRPr lang="en-IN" dirty="0" smtClean="0"/>
          </a:p>
          <a:p>
            <a:pPr>
              <a:lnSpc>
                <a:spcPct val="80000"/>
              </a:lnSpc>
            </a:pPr>
            <a:r>
              <a:rPr lang="en-US" altLang="zh-CN" dirty="0" smtClean="0"/>
              <a:t>It will provide  audio and visual notification while sensing and recording light, motion, sound and temperature.</a:t>
            </a:r>
          </a:p>
          <a:p>
            <a:pPr>
              <a:lnSpc>
                <a:spcPct val="80000"/>
              </a:lnSpc>
              <a:buNone/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 smtClean="0">
                <a:effectLst/>
              </a:rPr>
              <a:t>The ability to sense and notify allows for a new variety of enhancements.</a:t>
            </a:r>
          </a:p>
          <a:p>
            <a:r>
              <a:rPr lang="en-US" altLang="zh-CN" dirty="0" smtClean="0"/>
              <a:t>It will have a wearable sensor and notification platform developed social sites such as twitter, </a:t>
            </a:r>
            <a:r>
              <a:rPr lang="en-US" altLang="zh-CN" dirty="0" err="1" smtClean="0"/>
              <a:t>facebook</a:t>
            </a:r>
            <a:r>
              <a:rPr lang="en-US" altLang="zh-CN" dirty="0" smtClean="0"/>
              <a:t> etc.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can also be used to track your heartbeat, body temperature sensor.</a:t>
            </a:r>
          </a:p>
          <a:p>
            <a:r>
              <a:rPr lang="en-IN" dirty="0" smtClean="0"/>
              <a:t>Also we will add a compass module to it, to tell the direction.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Things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Arduino</a:t>
            </a:r>
            <a:r>
              <a:rPr lang="en-IN" dirty="0" smtClean="0"/>
              <a:t> </a:t>
            </a:r>
            <a:r>
              <a:rPr lang="en-IN" dirty="0" err="1" smtClean="0"/>
              <a:t>Lilypad</a:t>
            </a:r>
            <a:endParaRPr lang="en-IN" dirty="0" smtClean="0"/>
          </a:p>
          <a:p>
            <a:r>
              <a:rPr lang="en-IN" dirty="0" smtClean="0"/>
              <a:t>DS3231 Real Time Clock</a:t>
            </a:r>
          </a:p>
          <a:p>
            <a:r>
              <a:rPr lang="en-IN" dirty="0" err="1" smtClean="0"/>
              <a:t>Neopixel</a:t>
            </a:r>
            <a:r>
              <a:rPr lang="en-IN" dirty="0" smtClean="0"/>
              <a:t> Ring 12 RGB LED </a:t>
            </a:r>
          </a:p>
          <a:p>
            <a:r>
              <a:rPr lang="en-IN" dirty="0" err="1" smtClean="0"/>
              <a:t>LilyPad</a:t>
            </a:r>
            <a:r>
              <a:rPr lang="en-IN" dirty="0" smtClean="0"/>
              <a:t> Push  Button</a:t>
            </a:r>
          </a:p>
          <a:p>
            <a:r>
              <a:rPr lang="en-IN" dirty="0" smtClean="0"/>
              <a:t>Lithium Ion Polymer Battery</a:t>
            </a:r>
          </a:p>
          <a:p>
            <a:r>
              <a:rPr lang="en-IN" dirty="0" smtClean="0"/>
              <a:t>Battery Charger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ku_277258_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285728"/>
            <a:ext cx="2334420" cy="2334420"/>
          </a:xfrm>
        </p:spPr>
      </p:pic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428604"/>
            <a:ext cx="2466975" cy="1847850"/>
          </a:xfrm>
          <a:prstGeom prst="rect">
            <a:avLst/>
          </a:prstGeom>
        </p:spPr>
      </p:pic>
      <p:pic>
        <p:nvPicPr>
          <p:cNvPr id="6" name="Picture 5" descr="download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14875"/>
            <a:ext cx="2143125" cy="2143125"/>
          </a:xfrm>
          <a:prstGeom prst="rect">
            <a:avLst/>
          </a:prstGeom>
        </p:spPr>
      </p:pic>
      <p:pic>
        <p:nvPicPr>
          <p:cNvPr id="7" name="Picture 6" descr="Li-po3.7V110b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179" y="4500570"/>
            <a:ext cx="3453821" cy="1857388"/>
          </a:xfrm>
          <a:prstGeom prst="rect">
            <a:avLst/>
          </a:prstGeom>
        </p:spPr>
      </p:pic>
      <p:pic>
        <p:nvPicPr>
          <p:cNvPr id="8" name="Picture 7" descr="downloa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802" y="2643182"/>
            <a:ext cx="2956576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/>
              <a:t>The main CPU is </a:t>
            </a:r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Lilypad</a:t>
            </a:r>
            <a:r>
              <a:rPr lang="en-US" altLang="zh-CN" dirty="0" smtClean="0"/>
              <a:t> microcontroller.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For clock </a:t>
            </a:r>
            <a:r>
              <a:rPr lang="en-US" altLang="zh-CN" dirty="0" err="1" smtClean="0"/>
              <a:t>funtionality</a:t>
            </a:r>
            <a:r>
              <a:rPr lang="en-US" altLang="zh-CN" dirty="0" smtClean="0"/>
              <a:t>, we will use DS3231 Real Time Clock module and </a:t>
            </a:r>
            <a:r>
              <a:rPr lang="en-US" altLang="zh-CN" dirty="0" err="1" smtClean="0"/>
              <a:t>Neopixel</a:t>
            </a:r>
            <a:r>
              <a:rPr lang="en-US" altLang="zh-CN" dirty="0" smtClean="0"/>
              <a:t> RGB Led ring.</a:t>
            </a:r>
          </a:p>
          <a:p>
            <a:pPr>
              <a:lnSpc>
                <a:spcPct val="80000"/>
              </a:lnSpc>
              <a:buNone/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 smtClean="0"/>
              <a:t>It communicates wirelessly using a HC-05 Bluetooth module that connects with android </a:t>
            </a:r>
            <a:r>
              <a:rPr lang="en-US" altLang="zh-CN" dirty="0" err="1" smtClean="0"/>
              <a:t>smartphone</a:t>
            </a:r>
            <a:r>
              <a:rPr lang="en-US" altLang="zh-CN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 smtClean="0"/>
              <a:t>For sensing it will have </a:t>
            </a:r>
            <a:r>
              <a:rPr lang="en-US" altLang="zh-CN" dirty="0" err="1" smtClean="0"/>
              <a:t>photoresistors</a:t>
            </a:r>
            <a:r>
              <a:rPr lang="en-US" altLang="zh-CN" dirty="0" smtClean="0"/>
              <a:t>, LM 35 temperature sensor etc.</a:t>
            </a:r>
          </a:p>
          <a:p>
            <a:pPr>
              <a:lnSpc>
                <a:spcPct val="80000"/>
              </a:lnSpc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 smtClean="0"/>
              <a:t>Two push buttons are distributed around the outside of the housing in the standard configuration of a digital watch.</a:t>
            </a:r>
          </a:p>
          <a:p>
            <a:pPr>
              <a:lnSpc>
                <a:spcPct val="80000"/>
              </a:lnSpc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endParaRPr lang="en-US" altLang="zh-C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hematic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watch will be powered by a 3.6 volt 700mAh rechargeable lithium polymer battery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It would have a separate </a:t>
            </a:r>
            <a:r>
              <a:rPr lang="en-US" altLang="zh-CN" dirty="0" err="1" smtClean="0"/>
              <a:t>pcb</a:t>
            </a:r>
            <a:r>
              <a:rPr lang="en-US" altLang="zh-CN" dirty="0" smtClean="0"/>
              <a:t> that will rest over </a:t>
            </a:r>
            <a:r>
              <a:rPr lang="en-US" altLang="zh-CN" dirty="0" err="1" smtClean="0"/>
              <a:t>lilypad</a:t>
            </a:r>
            <a:r>
              <a:rPr lang="en-US" altLang="zh-CN" dirty="0" smtClean="0"/>
              <a:t> which will </a:t>
            </a:r>
            <a:r>
              <a:rPr lang="en-US" altLang="zh-CN" smtClean="0"/>
              <a:t>contain all sensors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 module.</a:t>
            </a:r>
            <a:endParaRPr lang="en-US" altLang="zh-C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336</Words>
  <Application>Microsoft Office PowerPoint</Application>
  <PresentationFormat>On-screen Show (4:3)</PresentationFormat>
  <Paragraphs>52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Arduino Based Watch</vt:lpstr>
      <vt:lpstr>Overview</vt:lpstr>
      <vt:lpstr>Introduction</vt:lpstr>
      <vt:lpstr>Slide 4</vt:lpstr>
      <vt:lpstr>Things Required</vt:lpstr>
      <vt:lpstr>Slide 6</vt:lpstr>
      <vt:lpstr>Hardware Architecture</vt:lpstr>
      <vt:lpstr>Slide 8</vt:lpstr>
      <vt:lpstr>Slide 9</vt:lpstr>
      <vt:lpstr>Software Design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Based Watch</dc:title>
  <dc:creator>computer</dc:creator>
  <cp:lastModifiedBy>computer</cp:lastModifiedBy>
  <cp:revision>12</cp:revision>
  <dcterms:created xsi:type="dcterms:W3CDTF">2016-08-31T07:05:51Z</dcterms:created>
  <dcterms:modified xsi:type="dcterms:W3CDTF">2016-09-07T13:10:07Z</dcterms:modified>
</cp:coreProperties>
</file>