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4A31C-5AB1-453C-A4A6-3523E40B803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3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1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3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6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1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0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2B61BF-ED09-473C-8444-A397DC7FD08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1685E6-CB31-4864-A06A-CB9FA4C68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58955"/>
            <a:ext cx="7485462" cy="121254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Animation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29" y="2577521"/>
            <a:ext cx="7154157" cy="93430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Animation allows developers to add smooth transitions and motion effects to elements </a:t>
            </a:r>
          </a:p>
          <a:p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8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Animation Types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Main types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1190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:Hover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9832" y="3119087"/>
            <a:ext cx="1560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:active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Hover is commonly used in touch a button like a hover a button and an animation thrown out of code in the .</a:t>
            </a:r>
            <a:r>
              <a:rPr lang="en-US" dirty="0" err="1" smtClean="0"/>
              <a:t>css</a:t>
            </a:r>
            <a:r>
              <a:rPr lang="en-US" dirty="0" smtClean="0"/>
              <a:t> file I give example like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1548" y="634469"/>
            <a:ext cx="30620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:Hover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is commonly used for click a user of an a button and this time button got be small and text will big like this command is an example of an :active in </a:t>
            </a:r>
            <a:r>
              <a:rPr lang="en-US" dirty="0" err="1" smtClean="0"/>
              <a:t>css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9026" y="501947"/>
            <a:ext cx="24151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:active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.btn1:hover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 : yellow;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color 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1548" y="634469"/>
            <a:ext cx="4790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Hover Code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.btn1:active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 : yellow;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color : red;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1548" y="634469"/>
            <a:ext cx="45503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:active Code</a:t>
            </a:r>
            <a:endParaRPr lang="en-US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106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CSS Animation</vt:lpstr>
      <vt:lpstr>CSS Animation Types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dell</dc:creator>
  <cp:lastModifiedBy>dell</cp:lastModifiedBy>
  <cp:revision>2</cp:revision>
  <dcterms:created xsi:type="dcterms:W3CDTF">2025-03-31T09:28:26Z</dcterms:created>
  <dcterms:modified xsi:type="dcterms:W3CDTF">2025-03-31T09:48:33Z</dcterms:modified>
</cp:coreProperties>
</file>