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37:47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22151 11832 0,'-25'0'16,"248"0"47,99 0-48,150 0-15,-1 0 16,372 0-1,26 0 1,-324 0 0,-421 0-1,-99 0 95,0 0-110,74 49 15,-74-49 17,74 0-17,-24 25-15,-51-25 16,76 0-1,-51 50 1,75-1 47,-99-49-48,0 0-15,24 0 16,1 25-1,0-25 1,-26 0 109,-24-49-109,0-75-16,0-75 15,0 75 1,0 25 15,0 25-15,0 49-1,0 0 1,0-49 0,-74-26-1,74 26 142,-25 24-157,25 25 15,0-49 1,0 49-1,0 0 1,0-49 0,0 49-1,0 0 1,0 1 0,0-1-1,-25 0 32,-49 25-31,24-74-1,-123-1-15,-199-74 16,297 149 0,-49-24-1,99 24-15,-49-25 16,49 25-1,-396 0 1,-373 0 0,-124 0-1,174 0 1,496 0 0,198 0-1,-24 0 16,24 74-15,25-49-16,-24 74 16,-26-49-1,51-1-15,-51 1 16,50-50 15,-99 0-15,25 0-1,25 0 1,49 0 15,-25 0-15,-24 25-16,-1 24 16,1-49-1,49 25-15,-24 50 16,-75-51-1,124 76 48,0-76-47,0 26-16,0-25 15,0 74 1,0-49-1,0-1 1,0-24 0,0 0-1,49 124 1,75-124 0,75-25-1,74 24 1,-224-24-1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38:11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13866 5854 0,'-50'25'125,"25"-25"-125,-24 25 16,49 24-1,0-24-15,0 0 16,0 24 0,0 51-1,74 24 1,75 99 0,-149-149-1,25-24 1,-25 49-16,0-74 15,-174-25 1,50 0 0,99 0 15,25-25-31,100 0 16,-1-74-1,25 49 1,-25 26-1,0-26 1,-24 0 0,-51 26-16,76-76 15,-75 76 1,-1-1-16,26-74 16,-50-25 15,0 74-16,0 75 64,0 24-79,0 1 15,25-25-15,0 0 16,24-25-1,-24 0 1,0-25 0,24-50-1,-24 75 17,0 25-1,-25 50-16,0 222 1,25 26 0,24-26-1,-49-98 1,0-174-16,0 49 16,-49-49-1,24-25-15,-25 0 16,-98-99-1,73-125 1,1-49 0,24 1-1,50 172 1,25 76 0,273-51 15,-50 26-16,-25-26 1,-149 1-16,25-25 16,-74 74-16,50-74 15,-50-75 1,-25 25 0,0 0-1,0 124 1,0 1 62,-25 24-62,25 24-1,0 1-15,0 0 16,25 25-1,-1-50 48,1 24-47,25-24-16,-25 25 31,-1 0-31,1-25 297,25 0 343,-1 25-608,-49 0-32,0 74 15,0 75 1,0-125-1,-24 125 1,24-100 0,-25-49-16,25 74 15,0-173 79,0-50-94,0-25 16,0-25-1,0 100 1,0 24 0,25 50-1,-1 0 1,26 99-1,-25 75 1,-25 0 0,0-50-1,0-50 1,0-99 62,0-49-62,0 24-16,99-49 15,-25 25 1,-24-1 0,-25 75-1,24 25 1,-49 50-1,-49 148 1,-1-99 0,50-99-1,0 49 1,0-49 0,-25 0 77,75-25 142,-25-25-235,24-50 15,26-49 1,-1-198 0,-24 74-1,-50 0 1,74 124-1,-49 25 1,0 74 0,-25 99 31,0 75-32,0 0 1,-50 99-1,-24 25 1,24-50 0,50-99-1,0-99 32,75-25-31,-51 0-1,-24-25-15,25-99 16,-25 25 0,0 74 31,-25 25-16,1 0 0,-1 0-15,-74 0-1,49 74 1,50-49-16,0 25 16,-25-25-16,25 49 15,0-49 48,0 0-16,50-25-47,-25-75 15,-1-74 1,26 50-1,49 0 1,-49 0 0,-50 198 46,0-25-46,0-49-16,0 74 15,0 25 1,0-99 0,25 0 31,49-25-47,-49 0 15,74-74 1,-74-26-16,-25 51 15,0-75 1,0 25 0,0 74 31,-74 25-32,49 99 1,25-74-16,0 49 15,0 50 1,0-99 0,0 49-16,74-49 15,-24-25 1,24 0-16,1 0 16,49-223 15,-50-50-16,0 0 1,-49 199 0,-25 49 15,0 0 16,-74 25-47,-25 223 15,49 1 1,50-1 0,0-99-1,0-25 1,0-49 0,74-50 15,26 0-16,-76 0 1,-24-25 62,-49 25-47,-1 0-31,-123 0 16,-1 0 0,-74 50-1,-174-26 1,-24 125 0,74-74 15,74-26-16,149 1 1,124-25 0,25 49-1,0-49 1,571 49 0,297-74-1,-198 0 1,-670-49 15,-99 24-31,-1 25 16,-98 0-1,-25 50 1,74-26 0,50 1-1,-1 50 1,51-26-16,24-24 15,-25 0 1,50 0 0,50-1-1,248-24 1,-100 0 0,-124 0-1,-49 0 1</inkml:trace>
  <inkml:trace contextRef="#ctx0" brushRef="#br0" timeOffset="2311.0963">3795 8706 0,'0'0'0,"124"0"94,174 0-79,24 0 1,348 0-1,-199 0 1,-173 0 0,-199 0-1,149 0 1,0 0 0,100 0-1,-224 0 1,99 0-1,-74 0-15,297 0 16,-223 0 0,50 0-16,74 0 15,-322 0 1,0 25 15,25-25-15,173 0-1,50 75 1,-100-26 0,-123-49-1,124 25 1,123-25 0,26 0-16,148 0 15,-322 0-15,-50 0 16,25 0-1,-25 0 1,-49 0 0,124 0-1,49-50 1,149 50 0,174 0 15,-125 0-16,-173 0 1,-173 0 0,-26-24-16,-24 24 31,74 0-31,-49-50 16,124 25-1,-75 25 1,-25-74-1</inkml:trace>
  <inkml:trace contextRef="#ctx0" brushRef="#br0" timeOffset="4214.9322">15131 8905 0,'74'0'47,"50"0"-31,75 0-16,74 25 15,198 24-15,248 1 16,-248 0 0,1-50-16,396 0 15,-198 0 1,-199 0 0,-74 0 15,149 0-16,-75 0 1,-49 0 0,-75 0-1,-149 0 1,25 0 0,-24 0-16,272 0 15,-272 0-15,-1 0 16,125 0-1,-199 0 1,-100 0 0,51 0 15,24 0-31,149 0 16,50 0 15,-125 0-16,-49 0 1,149 0 0,-25 0-1,-223 0 1,25 0 31,-26 0-47,100 0 15,75 0 1,74 0 0,-25 0-1,149 0 1,74 0 0,99 0 15,-445 0-16,-1 0 1,-100 0 0,249 0-1,74 49 1,-49-49 0,-248 0-1,-25 0 1,74 0-1,-25 0 1,174 0 0,0 0-1,-223 0 1</inkml:trace>
  <inkml:trace contextRef="#ctx0" brushRef="#br0" timeOffset="7171.4501">17587 7714 0,'-25'0'47,"0"0"-16,0 0-31,-74 75 16,49 148-1,25-25 1,25-24-1,0-100 1,0-24 0,0 49-1,0-49 1,0 24 0,50 1 15,24-1-16,100 0 1,-50-74 0,50 0-1,-50 0 1</inkml:trace>
  <inkml:trace contextRef="#ctx0" brushRef="#br0" timeOffset="8354.1569">26095 7640 0,'24'25'31,"1"-25"-15,124 99-1,-75-74 1,-24-25 0,0 24-1,-26 26 1,51 0 0,-50 49-1,-25 0 1,0-24-1,0-26-15,-50 75 16,25-99 0,0 49-16,-99 50 15,0 25 1,75-74 0,-75 73-1,99-73 1</inkml:trace>
  <inkml:trace contextRef="#ctx0" brushRef="#br0" timeOffset="12553.3422">20042 6127 0,'0'-25'16,"25"25"-1,49 25 1,-49 198 0,50-99-1,-75-50 1,0 26 0,-50-51-1,-49-123 48,99-125-48,0 51-15,0-150 16,49 75 0,100 123-1,25 51 16,-50 49-15,-99 0 0,-1 49 15,-24 26-15,-99 49-1,50-25 1,-51-74-1,51 0 1</inkml:trace>
  <inkml:trace contextRef="#ctx0" brushRef="#br0" timeOffset="15471.4146">20365 6548 0,'24'25'31,"51"-25"-16,123 0 1,100-49 0,-224-75-1,-74 24 1,0 76 0,0-51 15,0 50-16,-49 25 1,-50 0 0,-1 149-1,51 74 1,49 1 0,0-100-1,0-99 1,74-1-1,149-24 1,1-149 0,-26 1-1,-198 48-15,25 1 16,-25 25 0,25 24-16,24 25 31,-74-24 0,25 24 47,25 0-78,25 0 16,49 25-16,-49-24 15,-25 48 64,-75 100-79,0-49 15,50 74-15,-25-100 31,25-24-15,50 0 0,124-25-1,74-50 1,-75-223 0,-173 174-16,75-174 15,-75 174 1,49 25-16,1-50 15,-50 99 1,0 0 31,-74 25-31,24 0-16,-99 149 15,-24 223 16,123 0-15,50-25 0,0-198-16,0-74 15,0 24-15,50-99 16,-1 0 0,75-75-1,-74-49 1,-25 0-1,-25 99 1,0-49 0,-50 24 15,25 50-15,0-49-16,-99 49 15,100 0 16,-26 25-15,50-1 0,0 1-1,74 0 1,150-25 0,-51-149-1,-98 0 1,-75 50-1,0 74 1,24 1 0,-24 48 77,0 51-77,0-26-16,0 26 16,0 24-1,0-124 79,0-24-78,0 24 15,-24 0-15,-1 25-1,0 0 16,-25 0-31,26 25 16,24 74 0,0-74-1,0 0 1,0-1 15,148-98-15,1-149-1,-149-75 1,0 125 0,25 98-1,-25 100 95,50 25-79,-1-26-31,75 26 16,-74-25-1,-25 0 1,-25-1-1,0 100 1,-25-24 0,0-76-1,0 1 17,25-124-1,75 25-16,-26 24 1,51 50 0,-26 0-1,-24 0 1,-1 25 0,-49 99-1,0 25 1,0-50-1,-74-74 1,49-25 0,0 0 15,50-174-15,149 0-1,-75 150 16,-50 24-15,26 24 0,-75 100-1,0 50 1,0-50 0,0-50-1,0-24 1,-99-50-1,74 0-15,0 0 16,0 0 0,25-50-16,0-123 15,149 74 1,25-25 0,-125 124-1,51 0 16,-76 0-15,51 49 0,-75 75-1,0 50 1,0-125 0,0 1-1,0 0-15</inkml:trace>
  <inkml:trace contextRef="#ctx0" brushRef="#br0" timeOffset="19343.738">26169 8830 0,'0'25'16,"0"0"-16,50 49 15,421 1 1,199-25 0,74-50-1,-273 0 1,25 49-1,-149-24 1,-74 25-16,74-1 16,-198-49-1,-74 0-15</inkml:trace>
  <inkml:trace contextRef="#ctx0" brushRef="#br0" timeOffset="20423.5058">3076 10790 0,'0'0'0,"25"0"63,173 0-63,422-25 16,2084 25-1,942 0 1,-1215 0-1,-1166-99 1,-1215 99 31</inkml:trace>
  <inkml:trace contextRef="#ctx0" brushRef="#br0" timeOffset="23371.3153">16520 10096 0,'-25'0'47,"-173"0"-47,49 0 16,-50 0-16,51 0 15,-51 74 1,174-74-1,1 50 1,24-26 0,99 76-1,174-100 1,74 24 0,-49 26-1,-1-25 16,-272-25-31</inkml:trace>
  <inkml:trace contextRef="#ctx0" brushRef="#br0" timeOffset="23696.0397">17140 10443 0,'0'74'78,"0"-24"-62,-50 24-1,-24 1-15,49-51 16</inkml:trace>
  <inkml:trace contextRef="#ctx0" brushRef="#br0" timeOffset="24204.2012">17760 9847 0,'-49'-24'47,"-26"73"-47,75-24 16,-25 99-16,25 25 16,0-99-1,0-1-15,0 26 31,0-51-15,0 76 0,100-100-1,24 0 1,-50-25 0,-49 0-1</inkml:trace>
  <inkml:trace contextRef="#ctx0" brushRef="#br0" timeOffset="24471.3449">17983 10269 0,'0'50'78,"0"-25"-62,-24-25 0,-76-50-1</inkml:trace>
  <inkml:trace contextRef="#ctx0" brushRef="#br0" timeOffset="33599.8634">18207 10368 0</inkml:trace>
  <inkml:trace contextRef="#ctx0" brushRef="#br0" timeOffset="34120.0185">18430 9748 0,'0'0'0,"-25"0"16,0 0-16,-49 0 16,-25 124-1,74-25 1,-50 75-1,75-50 1,0 25 0,0-99-1</inkml:trace>
  <inkml:trace contextRef="#ctx0" brushRef="#br0" timeOffset="34520.8477">17884 10096 0,'0'0'0,"0"-25"94,99 0-78,1 25-1,73-50 1,-74 1 0,-74 24 30,25 25-30,-25 0 0</inkml:trace>
  <inkml:trace contextRef="#ctx0" brushRef="#br0" timeOffset="34863.5949">18752 9798 0,'-49'0'62,"24"25"-46,0 49-16,-49 25 15,-1 50 1,26-25 0,-1-99-1,25-25 1,0 0 46</inkml:trace>
  <inkml:trace contextRef="#ctx0" brushRef="#br0" timeOffset="35152.6799">18355 10294 0,'75'0'16,"74"0"-16,-100 0 15,175 0 1,-125 0 0,-74 0-16</inkml:trace>
  <inkml:trace contextRef="#ctx0" brushRef="#br0" timeOffset="35504.153">19273 10244 0,'25'25'78,"-25"0"-78,0 74 16,-25-24-1,-24 24 1,49-74-1</inkml:trace>
  <inkml:trace contextRef="#ctx0" brushRef="#br0" timeOffset="37119.8728">19695 10269 0,'0'25'140,"0"0"-124,0 49-16,0-24 16,0-25-1,0-75 63,0 25-62,0-24-16,0 24 16,25 0-1,74-25 1,-74 26 0,49 24-16,-49 0 31,-75 0 47,1 0-62,24 0-16,-25 49 125,75-24-125,0 0 15,74 0 1,-74-25-1,25 0 1,24 0 0,-24 0-1,-26 0 1,-24-50 0,0 25-1,75 0 95,-50 25-95,99 0-15,-50 0 16,124 0-16,-24-49 31,-75-26-15,50 51-1,74 24 1,-99 0-16,100-25 16,-100-50-16,-75 26 15,1 24 1,24 0-1,150 25 1,48-74 0,-24 74-1,25-50 1,25 0 0,-124 26-1,49 24 16,25 0-15,-99 0-16,347 99 16,-248-99-16,50 49 15,-50-49 1,-50 0 0,-74 0-1,74 25 1,571 174-1,422-26 1,-174-24 0,-471-99-1,-521-25 1,-1-25 46,1 0-46</inkml:trace>
  <inkml:trace contextRef="#ctx0" brushRef="#br0" timeOffset="37954.0731">15602 11385 0,'75'0'32,"73"0"-17,224-124-15,25 25 16,844-199-1,321 125 1,348-75 0,-397 0-1,-372 173 1,-421 26 0,-299 49-1,249 0 1,124 0 15,-273 0-31,372 198 16,-546-99-16,-124-24 15,-49-26 1,-125-24 0,199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39:14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4986 0,'24'0'31,"1"0"-31,99 0 15,99 0 1,249-75 0,396 75-1,372 0 1,521 0 0,1216 0-1,-1216 0 1,-273 0 15,-446 0-15,-174 0-1,-272 0 1,24 0 0,99 0-1,348 0 1,-75 75-1,-50 74 1,-198-149 0,-396 0-1,-323 0-15</inkml:trace>
  <inkml:trace contextRef="#ctx0" brushRef="#br0" timeOffset="29625.8667">17413 8359 0,'25'-49'47,"148"49"-31,-24 0-16,0 0 15,-25-25 1,-99 25 0,-100-25-1,1 25 1,-75 0-1,-49 0-15,-26 74 16,76-24-16,73-25 16,-247 148-1,272-123 1,50 0 0,0 49-1,248 50 1,199-25-1,-174-50 17,-125 1-32,-123-75 15,0 49 17,-25-24-17,-273 0 1,-223 148-1,198-173 1,75 0 0,198 0-1</inkml:trace>
  <inkml:trace contextRef="#ctx0" brushRef="#br0" timeOffset="32058.6258">19918 7689 0,'0'50'15,"-74"0"-15,74 98 16,-50 274 0,50-273-1,0 0-15,0 24 16,0-98-1,-25-26-15,-74 51 32,-25-100-17,25 0 1,-25-25 0,124-99-1,0-50 1,49 125-1,-24-1-15,74 50 16,-49 0-16,99-25 16,-99 0-1,-26 1-15,76 24 16,-1 0 0,-74 0-1,-1 0 1,51 0 15,-50 0-31,-1-50 31,1 25-15,0 75 46,49-25-62,-24-1 16,74-24 0,0 0-1,-99-49 1,-25-50 0,0 198 62,0 50-78,25-50 15,24 223 1,-49-173 0,0-50-16,0 149 15,0-148-15,0 24 16,-173 49-1,49-98 1,49-75 0,26 0-1,24 0 1,0-50 0,25-124-1,0 125-15,124-125 16,-50 25-16,150 25 31,-100 50-31,-75 0 16,150-100-1,-174 149-15,49-49 16,-49-100 0,49 0-1,-74 1 1,0 49-1,0 99 1,0 0 0,-74 25-1,-1 75 1,51 371 0,24-248-1,0-148-15,0 297 16,0-272-1,0 24-15,0 25 32,0-74-32,-25-26 47,-74-48-32,24-100 1,75-124-1,0 99-15,0 0 16,0 99-16,50-223 16,24 199-1,1 49-15,98-24 16,-148 49 0,25 0-16,74 0 15,-100 198 1,-24 50-1,0-74 1,-99 24 15,0-74-15,74-99 0,-49-25-16,49 0 15,0 0-15,-24-25 16,49 0-1,0-74-15,0 50 16,99-26-16,-74 50 16,99 1-1,-50 24 1,25 0 0,0 0-1,25 0 1,25-50-1,-49-24 17,-100-1-32,0-24 15,24 24-15,-24-49 16,0-24 0,0 123-16,0-74 15,0 74 1,0 0-1,-74 25 1,0 174 0,-51 49-1,125-25 1,0-24 0,75-75-1,-1-99-15,26 0 16,-1 0-1,174-99 1,-174 0-16,0-75 16,-99-24-1,0 49-15,0 74 16,-25-49 0,-24 124 30,24 25-30,-25 74-16,50-24 16,0 49-1,0-50-15,25-24 16,25 24-16,24-24 16,-74 24-1,0-49-15,0 99 31,0-74-31,0 74 0,0-75 32,-50 125-17,-24-124 1,-174-50 0,-50 0-1,149 0-15</inkml:trace>
  <inkml:trace contextRef="#ctx0" brushRef="#br0" timeOffset="32511.9878">16123 10542 0,'124'0'0,"174"0"16,1016 248 0,1018-174-1,-670-24 1,-868-50 0,-645 0-1,-199 0 16,-99 0-15,0 0 0,0 124-16,-123-74 15,-76-1-15</inkml:trace>
  <inkml:trace contextRef="#ctx0" brushRef="#br0" timeOffset="35391.6918">3299 6449 0,'0'-25'0,"-25"1"46,-74-26-30,-50 25 0,-124-24-16,25 73 31,-74 373-15,198 0-1,124 0 1,0-75-1,25-272-15,74 74 16,-74-99-16,24 0 16,-49 49 15,0 174-15,-173 248-1,-26 248 1,50-49 15,50 49-31,99-149 31,0-49-15,0 124 0,0-397-16,0 49 15,0-49-15,0 198 16,25-247-1,0-150-15,173 149 16,-123-148-16,73-51 16,100 26-1,-99-50 1</inkml:trace>
  <inkml:trace contextRef="#ctx0" brushRef="#br0" timeOffset="36425.0823">14883 6127 0,'0'0'16,"74"124"0,1-50-16,-51 75 15,175 99 1,-1 174-1,-49-125-15,-50-24 16,-49 124-16,49 298 16,-99-348-1,0-99-15,-99 198 16,-25-272 0,74-75-16,-98 149 15,148-198 1,0 49 15,0-24-31,49 98 31,150 100-15,-125 0 0,0-124-16,-74 49 15,0-49-15,0 273 16,-74-199-1,-50-49-15,-199 297 16,125-248-16,0 75 16,-199 173-1,25 25 1,223-198 0,99-199-1</inkml:trace>
  <inkml:trace contextRef="#ctx0" brushRef="#br0" timeOffset="41242.8846">18355 7937 0,'25'0'0,"-25"-198"32,0-149-32,124 24 31,149-123-15,372 198-1,322 49 1,348 150-1,-720 49-15,50 0 16,-49 0-16,197 0 16,-520 0-1,50 173 1,-274-148 0,-73-25 46,-51 0-62,-148 0 16,0-149-16</inkml:trace>
  <inkml:trace contextRef="#ctx0" brushRef="#br0" timeOffset="41558.2161">23292 5308 0,'0'0'15,"-25"-25"1,99 25-16,25 0 15,75 0 1,74 0 0,124 0-1,-99 75 1,-99-1 0,-125-24-1,1-1 1,-149 100-1,-174 149 17,174-124-32,-50 123 0,74-148 15,51 149 1,24-149 0,74 148-1,0-222-15</inkml:trace>
  <inkml:trace contextRef="#ctx0" brushRef="#br0" timeOffset="42846.2385">26392 5680 0,'0'0'0,"99"-25"0,-74 25 16,0-24-1,0 24 126,-25 99-125,0 99-16,0-49 15,0 198 1,124-148-1,-50-100 1,50-25 0,174-74-1,24-148 1,26-150 0,-150 75-1,-173 99-15,-25 223 94,-99 50-94,24 74 16,-49 99-1,75-98 1,49-125-1,74-74 1</inkml:trace>
  <inkml:trace contextRef="#ctx0" brushRef="#br0" timeOffset="43311.0291">28426 4390 0,'0'0'0,"-744"-198"32,471 148-32,-149 174 0,-322 348 31,25 222-15,248 100-1,247 273 1,175 49-1,74-521-15,297-24 16,125-199-16,1388 198 16,-619-570-1,2480-794 1,-2159-396 0,-1537-373-1,-148 174 1,-770-25 15,-298 720-31,75 346 31,50 200-15,297 148 0,323 24-16,124 76 15,-199 123-15</inkml:trace>
  <inkml:trace contextRef="#ctx0" brushRef="#br0" timeOffset="48024.9817">30510 8260 0,'25'-25'32,"123"25"-32,100 0 15,447-99 1,173-50-1,25 25 1,-422 25 0,-471 124 15,0-1-15,0 26-1,0 24 16,0-49-15,0 0 62,0 25-62,0 74-1,0 25 1,0 421 0,0-496-1,0 249 1,0-125 0,0-24-1,0 49 1,0-124 15,0 26-31,0 23 31,0-48-15,0 24 0,0-75-16,0 26 15,0-1-15,0 149 16,0-124-1,0 274 1,0-150 0,0 149-1,0-99 1,0-100 0,0 1-1,0-149 1,0 99-1,0 74 17,0-74-32,0-49 0,0 74 15,0 74 1,0-50 0,0 1-1,0-25 1,0 24-1,0 1 1,0 0 0,0-75-1,0-25 1,0 1 0,0-1-1,0-24-15,0-1 16,0 26-1,0-100 48,0-25-63,0-74 16,0 0-1,0 50 1,0-50-1,0 25 1,0-50 0,0-50-1,0 125-15,0-50 16,0 50-16,0-125 16,0 50-1,0-272 1,0 173-1,0-50 17,0 50-32,0 74 31,0-49-15,0-75-1,0 100 1,0-25-1,0 99-15,0 49 16,0-24-16,0-99 16,0 49-1,0-149 1,0 100 0,0 148-1,0-99 1,0 174 203,0 25-204,0 98-15,0-73 16,0 123-1,0-123 17,0 74-32,0-100 0,0 1 15,0 173 1,0-198 0,0 49-1,0-49 16,0 74-15,-99 174 0,-298 446-1,-99 125 1,-149 198 0,-272 297-1,594-843-15,-123 0 16,49 0-1,-397 199 1,323-472-16,-1315 323 31,496-199-15,-670 149 0,-24-496-1,198 0 1,99 0-1,-471 0 1,-496-595 0,496 297-1,1265 174-15,-149-74 16,249-1-16,-919-446 16,844 298-1,-844-422 1,770 447-1,347 24 17,371 149-32,150 50 31,-1-25-31</inkml:trace>
  <inkml:trace contextRef="#ctx0" brushRef="#br0" timeOffset="51887.0218">3795 8111 0,'50'0'94,"74"25"-78,-99-25-1,173 74 1,0-74-1,472 0 1,-174 0 0,174 50-1,49-50 1,25 99 0,-49 0-1,-348-99 1,-297 0-1,-25 0 17,74 0-32,-25 0 0,75 0 15,372 0 1,-199 0 0,745 0-1,-670 0 1,-50 0-16,373 0 15,-373 0-15,-149 0 16,100 0 0,-199 0-1</inkml:trace>
  <inkml:trace contextRef="#ctx0" brushRef="#br0" timeOffset="53430.628">2580 9773 0,'0'0'16,"273"0"-16,-1 0 15,-73 0-15,-1 0 16,373 0 0,-373 0-1,918 0 1,-173 0 0,-25 0-1,-124 0 1,-1 0-1,-49 0 1,-24 0 15,222 0-31,-98 0 32,-373 0-32,-74 0 15,0 0-15,322 0 16,-372 0-1,-247 0 1,-26 0 31</inkml:trace>
  <inkml:trace contextRef="#ctx0" brushRef="#br0" timeOffset="54438.0273">1885 11088 0,'0'0'0,"75"0"0,73 49 15,100-24 1,199 174-1,-224-150-15,124 1 16,50-1-16,-49-49 16,-100 0-16,148 0 15,-48 0-15,247 0 16,-322 0 0,74 0-16,249-24 15,-324 24 1,150-100-16,372 100 15,-199-49 1,-24-50 15,-75-1-31,25 100 32,-249 0-32,1 0 15,0 0-15,-74 0 16,-51-25-16,-123 25 15,50 0-15,-51-24 32,1 24-17,99-50 1</inkml:trace>
  <inkml:trace contextRef="#ctx0" brushRef="#br0" timeOffset="55558.4422">2208 12353 0,'0'0'0,"124"0"0,74 0 16,75 0-1,1240 0 1,-992 0-1,496-99 1,-819 99 0,-24-75-16,173 75 15,-148 0 1,74 0-16,520 0 16,348 75-1,149 173 1,25-248-1,-273 49 17,-571-49-32,-273 0 0,-74 0 15,-74 0 1,-25 0 0,-25-74-1</inkml:trace>
  <inkml:trace contextRef="#ctx0" brushRef="#br0" timeOffset="56638.1032">3125 13519 0,'50'99'63,"-25"-74"-47,124-25-16,520 198 15,324-74 1,247-124-1,149 0 1,347 0 15,-99 0-31,-99 0 32,-943 0-32,-148 0 15,49-149-15,-223 149 16,-124-25-16,-100-24 15,26 49-15,-1-75 16,-49 75 15,25 0-15,-1 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40:4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7069 13320 0,'25'25'62,"-25"0"-62,0 74 16,0 99 0,0 26-1,50-51 1,-50-148-1,0-50 79,0 0-94,0-74 16,0 74-16</inkml:trace>
  <inkml:trace contextRef="#ctx0" brushRef="#br0" timeOffset="273.021">7243 13246 0</inkml:trace>
  <inkml:trace contextRef="#ctx0" brushRef="#br0" timeOffset="815.979">7491 13221 0,'0'0'0,"74"50"15,-24 49-15,-25 174 16,-25-100 15,0-49-15,0-99-1,0-50 64,0-49-79,74 49 15,1-25-15,24 26 16,75-26-1,-150 50 1,1 0 0,0 25 31,-25 24-32,0-24 1,0 74-1,0-74 1</inkml:trace>
  <inkml:trace contextRef="#ctx0" brushRef="#br0" timeOffset="1166.9869">8806 12874 0,'0'49'15,"0"1"1,0 272-1,0-74 1,0-49 0,0-26-1,0-98 1,0-150 46,-50 1-46,25 0-16,0-26 16</inkml:trace>
  <inkml:trace contextRef="#ctx0" brushRef="#br0" timeOffset="1409.0985">8731 13444 0,'0'0'0,"50"0"0,74 0 16,-75 0 0,-24 0-1,25 0 1,0 0-1</inkml:trace>
  <inkml:trace contextRef="#ctx0" brushRef="#br0" timeOffset="2208.9141">10567 13444 0,'-99'75'63,"-1"-51"-47,76 26-1,-1-25 1,25 0-1,0-1 1,25 1 0,-1-25-16,125 0 15,25 0 1,-100 0 0,1-74-1,-75-1-15,0 51 16,24-1 31,1 25-32,-25 25 1,0 74-16,25-74 16,25 148-1,-26-148 1,1 0-1,0 24 1</inkml:trace>
  <inkml:trace contextRef="#ctx0" brushRef="#br0" timeOffset="2500.419">11435 13841 0,'50'0'31,"-50"25"-31,0 49 16,0-24-16,0 74 15,0 49 1,0-98 15,0-1-15</inkml:trace>
  <inkml:trace contextRef="#ctx0" brushRef="#br0" timeOffset="3016.925">11832 13295 0,'0'25'47,"0"99"-47,0-25 16,0 1-1,0 24-15,0-25 16,0 50-16,0-50 0,0-25 16,0 50-1,0-74 1,25-25 0,49-25-1,50 0 1,50-149-1,-174 25 1,0 49 0,0 1-1,-25 49 1,-50 25 31,26 0-32,24 50 1</inkml:trace>
  <inkml:trace contextRef="#ctx0" brushRef="#br0" timeOffset="3744.0084">12650 12874 0,'25'0'235,"0"74"-235,0 0 31,-25-49-16,49 99 1,-24-49-16,-25-50 16,0 74-16,0-74 15,0 24-15,0 26 16,0-26 0,0-24 15</inkml:trace>
  <inkml:trace contextRef="#ctx0" brushRef="#br0" timeOffset="4826.0197">12799 12750 0,'0'-25'31,"-25"25"-15,-74 0-1,99 25-15,0 49 16,-49 75-16,49-100 15,0 75-15,0-99 16,0 50 0,24-50 15,1-25-31,0 0 16,0-125 15,-25 76-16,0-1 32,0 1-31,0 73 15,0 51-31,0-1 16,0 26-16,0-76 15,0 26 1,0-25-16,0-75 63,0 25-1,-25 25-46,-49 50-16,74-25 15,0 74 1,0 50-16,0-75 16,0 1-1,49-1-15,-24 0 16,74 75-1,-99-124 1,0 25 0,0 24-1,0 0 1,0 100 0,-25-50 15,-24 0-16,-50 50 1,99-149-16,-25-1 16,25 100-16,-25-99 15</inkml:trace>
  <inkml:trace contextRef="#ctx0" brushRef="#br0" timeOffset="10483.0173">7069 16049 0,'0'-25'16,"0"0"15,0 0-16,-24-74 1,-1 74 0,-50 25 15,51 0-15,-1-25-1,25 100 63,49-50-62,-24-25 0,0 99 109,-25-50-110,0 100-15,0-50 16,74-24-16,-74 49 15,0-74-15,25-26 16,-25 51-16,0-50 16,25-1-1,49-24 17,-49 0-32,99-49 15</inkml:trace>
  <inkml:trace contextRef="#ctx0" brushRef="#br0" timeOffset="10899.8124">7987 15949 0,'25'-24'31,"25"24"-31,123 0 16,-98 0 0,-26 0-1,-123 49 32,-1 1-31,-73-25-1,48 74 1,26-25-16,74 25 16,0-49-1,0-25 1,99-25 0,100 0-1,-26 0 1,-123 0-1</inkml:trace>
  <inkml:trace contextRef="#ctx0" brushRef="#br0" timeOffset="13733.0276">9351 15776 0,'-24'-25'47,"24"0"47,24 25-94,51-49 15,-50 49 1,74 0-16,-50 0 16,-24 49 62,-25 26-63,-74 24-15,-1-25 16,1 125 0,0-75-16,24 99 15,25-124 1,25-24-16,0-1 15,0-49 32,25-25-47,74-25 16,-74-99 0,-25 0-1</inkml:trace>
  <inkml:trace contextRef="#ctx0" brushRef="#br0" timeOffset="13984.0675">9351 16272 0,'25'0'0,"50"0"15,-26 0 1,50 0-16,75 0 16,-149 0-1</inkml:trace>
  <inkml:trace contextRef="#ctx0" brushRef="#br0" timeOffset="14641.5553">10889 15776 0</inkml:trace>
  <inkml:trace contextRef="#ctx0" brushRef="#br0" timeOffset="14879.9171">10939 17115 0,'0'25'78,"0"49"-78</inkml:trace>
  <inkml:trace contextRef="#ctx0" brushRef="#br0" timeOffset="17098.7709">12105 16619 0,'0'0'0,"-25"25"0,-50 25 16,75-1-16,-24 26 31,-1 24-16,0-25 1,-25-49 0,26 0-1</inkml:trace>
  <inkml:trace contextRef="#ctx0" brushRef="#br0" timeOffset="17882.8775">12229 15751 0,'0'-25'15,"-50"50"1,-24 248 0,-75 0-1,25 24 1,25-24 0,99-124-16,0 25 15,0-150 1,24 51-16,51-75 15,222 0 1,-123 0 0,-75-75-1,1-24 1,-100 25 0,0-50 15,0 74-16,0 25 1,-100-74 0,1 74-1,-25 25 1,0 0 0,25 0-1,49 0 1</inkml:trace>
  <inkml:trace contextRef="#ctx0" brushRef="#br0" timeOffset="18808.5521">12874 16718 0,'49'-24'359,"26"24"-359,-51 0 16,76-50 0,73-24-1,1 49 1,-149 0 0,-50 25 46,-124 0-62,149 25 16,-25 24-16,25-24 15,0 25 1,50-25 31,99-25-32,99 0 1,-75 0 0,-73 0-16</inkml:trace>
  <inkml:trace contextRef="#ctx0" brushRef="#br0" timeOffset="19766.1134">14287 16024 0,'-74'0'15,"49"0"-15,-74 74 16,25 1 0,49 247-1,25-148 1,25-1 0,247-73-1,-98-26 1,-199-24 31,-124-50-32,25 24-15,-173 51 16,272-50 0,0-25 15,25-25-16,0-99 1,174-273 0,49 124-1,-74-25 1,-50 199 0,-74 74-16,0 1 15,24-1 1,-98 0 31,-26-25-32,-24 50 1,25 0-16,-50 0 16,-50 25 15,149 74-16,25-49-15</inkml:trace>
  <inkml:trace contextRef="#ctx0" brushRef="#br0" timeOffset="20415.9828">15627 16098 0</inkml:trace>
  <inkml:trace contextRef="#ctx0" brushRef="#br0" timeOffset="20649.5639">15627 16892 0,'0'0'0,"0"25"0,0 0 16,0 24 0,0 1-16,0-1 15,-74 100 1,49-124-16,-124 198 15,124-173 1</inkml:trace>
  <inkml:trace contextRef="#ctx0" brushRef="#br0" timeOffset="22137.6722">7665 18107 0,'0'75'15,"0"123"1,0-123-1,0 173 1,0-174 0,0-99 31,0-74-32,0-25-15,49 25 16,-49-75-1,75 75 1,24 0 0,25 99-1,-74-25 1,49 25 0,-74 0 15,-1 0-31,1 0 15,-25 25-15,0 24 0,0 1 16,-49 49 0,-150 0-1,50-49 1,100-50 0,-26 0-1,50 0 1</inkml:trace>
  <inkml:trace contextRef="#ctx0" brushRef="#br0" timeOffset="22955.0855">8607 18331 0,'75'0'47,"-26"0"-47,100 0 15,0 0-15,25 99 16,-50-25 0,-124-49-1,-25 50 1,-149-51 0,75-24-16,-75 50 31,75-50-16,74-25 1,25-99 0,149-50-1,149-49 1,-25 74 0,-199 100-16,0 24 15,1-49 1,-75 123 156,0 50-157,0 1-15,0-1 16,0 74 0,0 1-1,0-75 1,0-49-1,-25-50 64</inkml:trace>
  <inkml:trace contextRef="#ctx0" brushRef="#br0" timeOffset="23200.0478">9624 17859 0,'0'-24'16</inkml:trace>
  <inkml:trace contextRef="#ctx0" brushRef="#br0" timeOffset="23649.2404">9872 17686 0</inkml:trace>
  <inkml:trace contextRef="#ctx0" brushRef="#br0" timeOffset="24298.085">9897 17983 0,'0'0'0,"0"100"15,74 24-15,-74-75 16,0 125-1,0 0 1,0-1 0,0-123-1,0-25 1,0-75 62,0-99-62,25 75-16,0-1 15,99-49 1,-74 50 0,-25 49-1,-1 25 1,1 0-1,-25 25 1,50 124 0,-50-100-1,0 51-15,0-76 16,0-98 93</inkml:trace>
  <inkml:trace contextRef="#ctx0" brushRef="#br0" timeOffset="24923.9792">10641 17711 0,'0'0'0,"0"248"15,-25-25-15,-24 323 16,49-249 0,0-322 93,-25-24-93,25-26-16,-74 1 15,74-50-15,-50-75 16,50 75-1,0 75-15,0-50 16,0 49 0,0 25-1,0-24 17,25-1-32,0 25 31,-1 25 0,26 0-15,-25 0-16,49-25 15,25 1-15,-74 24 16,25-50 0,-1 25 46</inkml:trace>
  <inkml:trace contextRef="#ctx0" brushRef="#br0" timeOffset="25399.1798">11237 17711 0,'-25'0'63,"0"0"-63,-50 49 16,51 150-16,-51-26 31,26 125-16,-1-75 1,50-49 0,0-149-1,50-1 1,123-24 0,-49-74-1,-99 49 1,0 0-1</inkml:trace>
  <inkml:trace contextRef="#ctx0" brushRef="#br0" timeOffset="26058.1142">11857 17909 0,'-25'-25'47,"0"25"-31,0 0-16,0 0 15,1 0 1,24 25-16,0 0 15,0 49-15,0-49 16,0 0 15</inkml:trace>
  <inkml:trace contextRef="#ctx0" brushRef="#br0" timeOffset="26472.554">12154 17835 0,'0'49'47,"-25"75"-47,25-74 15,-24 123 1,24 1-1,0-149-15,-50 74 16,50-74 0</inkml:trace>
  <inkml:trace contextRef="#ctx0" brushRef="#br0" timeOffset="29048.2352">12576 17959 0,'0'0'0,"25"0"47,0 24-47,-1 76 15,51 24 1,-26-75-16,-49 1 16,0-25-1,0 49 1,0-49 15,0 24-15,-24-24 15,24 0-15,-25 0-16,0-25 62,0-75-46,25 51-16,0-1 15,0-25 1,0-24 0,50 24-1,-1 50 1,26-25 0,-26 25 15,1 0-16</inkml:trace>
  <inkml:trace contextRef="#ctx0" brushRef="#br0" timeOffset="31609.1135">13370 17835 0,'0'-50'0</inkml:trace>
  <inkml:trace contextRef="#ctx0" brushRef="#br0" timeOffset="32312.5541">13444 17711 0,'50'0'79,"-1"74"-79,-24-49 15,25 0 1,-50 24-1,0 1 1</inkml:trace>
  <inkml:trace contextRef="#ctx0" brushRef="#br0" timeOffset="32665.4598">13965 18554 0,'0'0'0,"0"74"16,0-49 0,0 99-1,0-99-15,0 99 16,0-99-1,-50 49-15,26-74 16</inkml:trace>
  <inkml:trace contextRef="#ctx0" brushRef="#br0" timeOffset="36624.4643">14808 17686 0,'0'-25'0,"0"-25"31,0 26 31,-24 24 1,-1 0-32,25 49-31,0-24 16,0 0-1,0 24 1,0-24 0,0 25-1,0-25 1,0 24-1,0-24 1,0 0 0,0 24-1,0 1-15,74 49 16,-49-99 31,0 0 31,-25-25-78,0 1 16,0-26 15,0 0-16,0 26 1,0-51 47,0 26-48,0 24 1,0 0-16,0-25 31,-25 26 78,-25 24-77,1-50-32,49 25 15,-25-74 1,25 74 0,0 124 46,0-49-62,0 0 16,0 24-16,0 199 15,0 24 1,99-24 0,-49-99-1,-1-75 16,26-24-15,-75-100 78,0 0-79</inkml:trace>
  <inkml:trace contextRef="#ctx0" brushRef="#br0" timeOffset="37225.2221">15553 17686 0,'49'0'31,"-49"49"-15,0 100-16,0 0 15,-49 124 1,49-124 0,-50 0-1,25-125 1,0 1 0,1-25-1,-76-74 16,75-1-31,-49 1 16,49 24-16,25 25 78,75 25-78,74 0 16,-50 0-16,-50 0 15,51-24 1,-26-51 47,-49 26-48</inkml:trace>
  <inkml:trace contextRef="#ctx0" brushRef="#br0" timeOffset="37744.7374">15949 17562 0,'0'25'15,"0"123"-15,0 1 16,0 0-16,-49 223 16,-1-198-1,50-50 1,0-99 62,50-25-47,-25 0-15,-1-25-16,-24-25 16,0 25-1,0-24 1,0 24-16,0 0 15,-24 25 1,-26-50-16,25 50 16,0-24-1,-24 24 17</inkml:trace>
  <inkml:trace contextRef="#ctx0" brushRef="#br0" timeOffset="38536.6404">16470 17289 0,'25'74'47,"-25"25"-47,50 1 16,-25 24-16,49 25 15,0 24 1,-49 1-1,50-100 1,-75 1 0,-50-1-1,-124-49 1,-74 74 0,199-24-1,-1-51 16</inkml:trace>
  <inkml:trace contextRef="#ctx0" brushRef="#br0" timeOffset="40981.7781">6052 12898 0,'25'25'32,"-25"174"-32,0 272 15,-173 298 16,-150 49-15,75 150 0,25-26-1,173-594-15,50 98 16,0 224-16,0-571 16,149 273-1,-25-372 1,-50 0-1,26 0 1,73 0 0,51 0-1,197 0 1,224 0 0,-372 0-1</inkml:trace>
  <inkml:trace contextRef="#ctx0" brushRef="#br0" timeOffset="41815.547">14858 13891 0,'0'0'0,"149"0"0,-25 0 15,49 49-15,150 100 31,396 223-15,199 174 0,-25-75-1,-322 75 1,-398-149 0,-173 0-1,-74 223 1,24-273-16,-173 546 15,173-571 1,-49-297-16,-25-25 16,-124 0-1,-124 0 1,99 0 0,50 0-1,49 0 16,75 0-15,-50 0 0,-273 0-1,100 0-15,-224 0 0</inkml:trace>
  <inkml:trace contextRef="#ctx0" brushRef="#br0" timeOffset="44415.9417">7962 19025 0,'0'0'0,"50"0"0,-25 0 16,0 0-16,24 0 31,1 0-16,-25 0 1,-1 0 0,51 0-1,24 0 1,0 0 0,75 0-1,-100 0 1,25 0-1,1 0 1,73 0 0,-123 0-16,74 0 15,-74 0 1,24 0-16,-49 0 16,0 0-1,74 0 16,-25 0-15,1 0 0,49 0-1,-100 0 1,1 0 0,0 0-1,0 0-15,0 0 16,24 0-1,-24 0 1,50 0 0,-51 0-1,1 0 32,50 0-31,-51 0-1,26 0 48,-25 0 62,49 0-125,-24 0 31,-25 0 32,24 0-32,1 0 16,-1 0-16,-24 0 16,25 0-31,24 0 30</inkml:trace>
  <inkml:trace contextRef="#ctx0" brushRef="#br0" timeOffset="140056.9647">1563 8731 0,'521'174'125,"-422"-174"-125,-25 0 15,-768-174-15,1487 348 0,-693-174 16,669-298 31,471 125 203</inkml:trace>
  <inkml:trace contextRef="#ctx0" brushRef="#br0" timeOffset="140527.1359">1265 8285 0,'645'1091'140,"-1290"-2182"-140,1315 2182 16,-571-1091 0,-74 0-16,396-273 31,522-223 31,-819 496-62,-74 0 16,49 0-16,-49 0 16,-26 0-1,1 0 1,25 0 0,-25 0-1</inkml:trace>
  <inkml:trace contextRef="#ctx0" brushRef="#br0" timeOffset="142215.6328">893 9550 0,'50'0'47,"74"0"-47,-100 49 16,76-24-16,73 50 16,1 24-1,148-50 16,-222-49-31,197 0 16,26-74 0,74-174 15,24-74-15,-98 98-1,74 51 1,-224 148-1,-148 25 1,0 0 0,99 0-1,-50 0 1</inkml:trace>
  <inkml:trace contextRef="#ctx0" brushRef="#br0" timeOffset="142893.7481">1315 10145 0,'49'25'15,"-24"49"1,74 50 0,-49 0-1,322 298 32,-273-422-31,50 0-16,99 0 15,199-198 1,-1-26 0,-124 100 15,-73 100-15,-76 24-1,1 0 1,-25 0-1,-100 24-15</inkml:trace>
  <inkml:trace contextRef="#ctx0" brushRef="#br0" timeOffset="143526.8603">1761 11311 0,'0'25'31,"0"49"-31,25-24 15,-25 173 1,74-49 15,-49-150-15,74 76-16,1-100 16,123 49-1,25-98 1,124-125-1,-174 75 1,100-25 0,-75 74-1,-24 50 1,-26 0 0,-148 0-1,50 0 1,-51 0-1,1 0-15</inkml:trace>
  <inkml:trace contextRef="#ctx0" brushRef="#br0" timeOffset="144161.1312">1687 12551 0,'-25'25'15,"25"49"1,0-49 0,0 124-1,0-99-15,0-1 16,50 26 0,49-51-16,273 100 15,25-124 1,24-24-1,26-51 1,-149-49 0,-174 99 15,-75 25-15,125 0-1,-25 0 1,24 50-16,323 24 15,-223 75-15,-99-99 16,-25-25-16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46:45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 9004 0,'50'0'63,"24"0"-63,25 0 16,-49 0-1,223 0 1,248 0-1,-323 0-15,75 0 16,0 0-16,-75 0 0,1 0 16,-26 0-1</inkml:trace>
  <inkml:trace contextRef="#ctx0" brushRef="#br0" timeOffset="6300.8301">1364 9773 0,'50'0'110,"49"0"-110,50 0 15,-25 0 1,25-99-16,74 99 16,-25 0-16,1 0 15,148 0 1,0 0 0,-49 0-1,-174-25 1,-99 25-1</inkml:trace>
  <inkml:trace contextRef="#ctx0" brushRef="#br0" timeOffset="10377.0954">1265 10567 0,'0'0'0,"0"25"46,99-25-30,50 0-16,50 0 16,73 0-16,125 0 15,273 0 1,-273 0-16,471 0 16,-347 0 15,-99-25-16,-199 25 1,-50-75 0,-73 75-16</inkml:trace>
  <inkml:trace contextRef="#ctx0" brushRef="#br0" timeOffset="11569.715">967 11733 0,'0'0'0,"75"-75"16,-1 26-16,75 24 16,124-25-1,74-24 1,224-25 0,-125-25-1,224 74 1,-273 50-1,-199 0-15,174 0 16,-223 0 0,-50 0-16,199 0 15,-124 0 1,-50-25 0</inkml:trace>
  <inkml:trace contextRef="#ctx0" brushRef="#br0" timeOffset="13220.9612">1141 12750 0,'50'0'16,"-26"0"15,1-25-15,0 0 15,25 0-15,-1-49-1,174 49 1,-98-25 0,-51 26-1,0-1 1,-24 25 0,124-75 15,74 75-16,-149 0 1,-25 0 0,-24 0-1,74 0 1,50 0 0,-26 0-1,-24 0 1,-74 0-1,74 0 1,50 0 0,-1 50-1,-49-50 1,-99 50 0,0-50-1,74 24 1,75 1-1,-100-25-15,25 0 16,-49 25 0</inkml:trace>
  <inkml:trace contextRef="#ctx0" brushRef="#br0" timeOffset="15708.396">1662 13717 0,'-25'25'62,"50"0"-46,248 49-1,-75-74-15,149 0 16,-123 0 0,-26 0 15,-74 0-16,149 0 1</inkml:trace>
  <inkml:trace contextRef="#ctx0" brushRef="#br0" timeOffset="69885.0907">19149 5705 0,'-49'0'110,"-26"0"-110,1 0 15,49 0-15,-74 0 16,49 74-16,-24-24 16,49 25-1,25-26-15,-25 100 16,25 0 15,0-124-15,0 24-1,50 26 1,123-26 0,75-24-1,-74-25 1,-75-50-1,-99-98 1,0 73-16,0-173 16,-25 124-1,1 99-15,-51-99 16,-49 25 0,75 74-1,-51 0 1,76 25-1,-51 0 17</inkml:trace>
  <inkml:trace contextRef="#ctx0" brushRef="#br0" timeOffset="70390.0795">20265 5556 0,'0'0'0,"0"25"16,25 0-1,74 74 1,-74-74 0,25-25-1,-25 25 1,-25 49-1,-149 75 1,50-50 0,24-49-1,50-25 1,25-1 15,50 26-15,49-50-16,124 0 15,-24 0 17,-100 0-17</inkml:trace>
  <inkml:trace contextRef="#ctx0" brushRef="#br0" timeOffset="70941.0115">21977 5904 0,'0'0'0,"0"124"0,-50 49 16,50-74-16,-74 125 15,74-100 1,0-100 15,0 1 16,74-99-31,26-25-16,-51-25 15,-24 0 1</inkml:trace>
  <inkml:trace contextRef="#ctx0" brushRef="#br0" timeOffset="72673.1077">22101 6077 0,'0'0'0,"0"-25"16,25 1 62,0 24-78,24 0 15,-24 0-15,-75 0 79,-24 74-64,24-49 1,-24 24-16,49-24 31,25 0 32,25 0-63,49 24 0,75-49 15,74 25 1,-74-25-1,0 0 1,-99 0-16,-1 0 16,-24 0-1,0-99 1,-25 25 0,0-1-1,0 26 1,0 24-1,-25-25 1,-74 75 0,0 124-1,99 24 1,0-123 0,0-25-1,99-25 1,75-99-1,-150 24 17,1 50-17,25 25 32,-50 25-47,0 25 16,-50 123-1,1-49-15,49-74 16,0 0-16,0-26 16,0 1-16,0 0 31,99-25-31,74-322 16,-49-75-1,50 25 1,-75 198 15,-24 75-15,-125 99 15,-49 74-15,24 50-1,-24 75-15,-25 247 16,124-247-16,0-100 15,0 248 1,50-148 0,-1-175-1,51 1 1,24-25 0,74-298-1,-49 50 1,-99-74 15,-50 198-15,-25 99-1,-50 100 1,-24 49 0,49 24-1,50-24 1,124 0-1,1 25 1,23 0 0,-98-74-1,0 73 1,-50-123 0,0 0-1,-25 0 1,-74-25-1,74-50 17,25-74-17,173-74 1,1 98 0,-75-24-1,-49-24 1,99-26-1,-1-49 1,-123 124 0,-25 49-1,0-24-15,-25 24 16,1 50 0,-76 0-16,1 149 15,0 74 1,49 0 15,50-24-15,0 49-1,50-99 1,0-149 0,74-25-1</inkml:trace>
  <inkml:trace contextRef="#ctx0" brushRef="#br0" timeOffset="73684.7536">26219 6474 0,'-25'25'63,"174"0"-48,123-25-15,150 74 16,372-74 0,-75 0-1,-644 0-15,-26 0 16,-24-25-1,-50-74-15,-520-124 32,371 198-17,149 25 1,0 0 0,-49 0-1,49 0 1,124 0 46,50 0-62,-50 50 16,75-26-16,223 200 16,-348-150-1,-24-24 1,-25 74-1,0-75 17,-347 26-17,0-26 1,198 1 0</inkml:trace>
  <inkml:trace contextRef="#ctx0" brushRef="#br0" timeOffset="74106.2882">30559 5904 0,'-124'49'47,"-49"50"-47,-1 75 15,25 0 1,124-26 0,25-24-1,0-99 1,50 50 0,347 24-1,-50-99 1,-24 0-1,-299 0 1</inkml:trace>
  <inkml:trace contextRef="#ctx0" brushRef="#br0" timeOffset="76261.8596">18827 7193 0,'-50'0'47,"50"75"-31,0 74-16,25-1 16,0 100-1,-25 50 1,0-124-1,0-125 1</inkml:trace>
  <inkml:trace contextRef="#ctx0" brushRef="#br0" timeOffset="76673.1132">20836 7317 0,'0'0'0,"149"25"16,99 99-16,-25-25 15,298 149 1,-124-124 0,-323-124-1,-198 0 1,-173-24 0,73 24-16,-24 49 15,223-24 1,-24 25 15,74-1-15,24-24-1,175 25 1,396 148 0,-348-198-16</inkml:trace>
  <inkml:trace contextRef="#ctx0" brushRef="#br0" timeOffset="78516.3389">23366 7962 0,'0'0'0,"0"75"0,-25 74 15,25-75 1,-49 50-1,49-50 1,0-24 0,0-75 31,0-49-32,0-1-15,0-148 16,0-75-1,0 125 17,-25 123-17,74 50 79,-24 0-78,74 50-1,-74-50-15,0 0 16,0 0 31,0 25-32,-50 24 1,0 1 0,-49-1-1,49 26-15,-25-1 16,25-24-16,25 24 0,0-24 16,0 49-1,0-49 1,75 99-1,-50-125 1,74-24 0,25 0-1,49-99 1,-148 25 0,-25-50-1,0 49 1,0 51-1,0-76 48</inkml:trace>
  <inkml:trace contextRef="#ctx0" brushRef="#br0" timeOffset="79125.486">23192 7888 0,'25'0'0,"0"0"16,49 0-1,-49 0-15,0 0 16,124 0 0,148 99-1,-123-99 1,-75 0-1,-49 0 17</inkml:trace>
  <inkml:trace contextRef="#ctx0" brushRef="#br0" timeOffset="80539.9943">23713 8582 0,'0'0'0,"75"-74"78,-1-25-62,50-75-16,-49 75 16,-1-124-1,-49 148 1,-25 26-1,0 24 17,-25 25-17,-99 0 1,50 25-16,74 49 31,0-49-15,148-25-16,100 0 15,-74 0 17,-75 0-17,-74 0 1,0 0 15,-25 49 0,0 26-31,0-50 16,0 24-16,-50 75 16,25-99-16,25 74 15,0-74-15,0 25 16,0-25 31,75-25-47,98-174 15,-24-49 17,-124 123-17,-25 51 1,0 74 31,0 74-32,-49 25-15,49-25 16,-25 75 0,25-50-1,0-99 32,99-50-47,50-198 16,-25-1-1,-124 125 17,0 49-17,25 26 1,-25 98 15,-25 75-31,25-124 16,-25 148-1,25-73 1,0-76 0,25 1-1,148-25 1,-49-149 0,-49-24-1,-75 74 1,0-1-16,0 51 15,0-1 1,0 25 15,-25 25-15,-49 25 0,74 99-1,0 99 1,0-99-1,49-74 1,75 24 0,50-74-1,0-49 1,-100-26-16,50 1 16</inkml:trace>
  <inkml:trace contextRef="#ctx0" brushRef="#br0" timeOffset="80856.9897">26913 7813 0,'99'0'32,"-24"25"-32,322 25 15,892 223 1,-148-149 0,-843-124-1,-273-25 16,-50-25-31,-198-49 16</inkml:trace>
  <inkml:trace contextRef="#ctx0" brushRef="#br0" timeOffset="81239.6379">29443 7739 0,'124'25'31,"-49"24"-31,-1 26 15,25 49-15,0 0 32,-74 0-17,-25-99-15,0 0 16,0-1-16,0 51 0,0-50 16,-49 74-1,-100-50 1,-25 1-1,75-25 1</inkml:trace>
  <inkml:trace contextRef="#ctx0" brushRef="#br0" timeOffset="81856.009">31204 7987 0,'-25'-25'15,"1"25"1,-26 0 0,-49-49-1,49 49 1,-24 0-1,-25 74 1,24 1-16,75 73 16,0-123-16,0 74 15,0-74-15,0 74 16,0-74 0,174 25-1,148-50 1,-49 0-1,-149 0 1</inkml:trace>
  <inkml:trace contextRef="#ctx0" brushRef="#br0" timeOffset="82872.6389">16718 5383 0,'-74'74'16,"24"0"-16,-24 50 15,49 100 1,-49 24 15,74 0-15,124-25 0,198 0-1,125-49 1,-373-124-1,-49-26 1,-25 26 0,0 24-16,-75 150 15,-49-125 1,25 124-16,0 149 16,25-49-1,74 24 1,0-124-1,74-99 17,224-74-32</inkml:trace>
  <inkml:trace contextRef="#ctx0" brushRef="#br0" timeOffset="83772.9343">32569 5631 0,'0'0'0,"148"24"16,1 76-16,50 73 15,-150 1 1,-49-75-16,0 50 16,-198 99-1,-100-99-15,-173 273 16,223-100-1,149-198 17,99-50-17,0-49 1,74 149 0,75-50-1,-124 50 1,-25 148-1,0-24 1,-149 148 0,-50-223-16,-322 174 15,25-223 1,25-25-16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50:37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3076 0,'50'-25'15,"-100"-49"1,26 49 0,-76 25-1,-24 0 1,25 49 0,-99 100-1,24 74 1,50 100-1,74 99 1,50-174 0,0-124-16,50-25 15,0-25-15,74-24 16,198-1 0,75-49 15,-124-173-31,-124-100 31,-149-198-15,-50 173-1,-198 0 1,99 199 0,25 25-1,99 49 1,-24 0-1,-26 25 1,50 0-16,-99 0 16,75 50-1,24-25-15,-74-1 16</inkml:trace>
  <inkml:trace contextRef="#ctx0" brushRef="#br0" timeOffset="491.0753">12452 3423 0,'0'99'0,"25"-74"15,0 0 1,24 149 0,50-26-1,-24 76 1,24-125 0,-49-74-1,-1-1 1,1-24 15,-25 0-31,74 0 16,-74 0-16,124 0 15,-50-124 1,74-24 0,-24 24-1,-74 74 1,73 25-1,-73-24 1,-50 24 0</inkml:trace>
  <inkml:trace contextRef="#ctx0" brushRef="#br0" timeOffset="4151.6024">15677 4291 0,'0'25'16,"-50"-50"62,-99-148-62,25 49-16,-50 0 15,-74-75 1,149 100-16,-99-199 16,123 249-16,51-26 15,24-98 1,0 123-1,24-74 1,200 74 0,-1 26-1,74 24 1,-148 0 0,-74 0-1,-50 0-15,49 74 16,-74 0-1,0 100 1,-50-50 0,-272 0-1,148-50 1,1 26 0,24-76-1,99-24 1,-24 50-1,49-50 1,-49 25 0,49 0-1,25-1 1,-75 51-16,75-50 16,-24 24-16,24-24 15,0 74-15,-25 50 16,25 50 15,0-26-15,223-74-1,0-24 1,-49-26 0,-75-49-1,-74-24 16,-25-1-15,0-25 0,-124-24-1,49 74 1,-98 0 0,24 0-1,75 0 16,-1 25-15,50-1 0,25 51-1,-24-50 1,24 74-16,0-74 16</inkml:trace>
  <inkml:trace contextRef="#ctx0" brushRef="#br0" timeOffset="5851.7444">16867 3299 0,'25'0'47,"99"50"-31,-50-50-1,249 0 1,-298 0 0,198-75-1,-124-74 1,-99 1-1,0 24 1,0-25 0,0 99-1,-74 25 1,-50-24 0,99 24-1,-74 25 1,-75 0 15,124 174-15,-74 198-1,124-224 1,0-48-16,0 172 16,25-172-16,0-1 15,124 199 1,49-26-1,1-98 1,-174-50 0,-25-25-1,0 25 1,0-74 0,0 49-16,-25-99 15,-50 50 1,-222 24-16,222-74 15,-74 0 1,-148 0 0,198 0-16,49 0 15,-99-124 1,75-99 0,74-75-1,49 75 1,125 74-1,0 75 1,-1 49 0,-49-49-16,-99 74 15,0 0-15,124-50 16,-75 50 0,-24 0-16,123 0 15,-148 0 1,74 0-16,25 0 31,-24 25-15,24-25-1</inkml:trace>
  <inkml:trace contextRef="#ctx0" brushRef="#br0" timeOffset="8700.0915">20439 3423 0,'0'-25'46,"-50"0"-30,1 25 0,-199 50-1,173 74 1,1 25-16,24 74 16,50-124-16,0-24 15,0 98 1,50-49-1,446-49 1,174-75 0,-199 0-1,-173-223 1,-273 74 0,-25 74-16,0-24 15,-124-25 1,-100 50-1,125-1-15,-25 50 16,-174-99 0,75 124-16,74 0 15,-49 0 1,123 0 0,1 149-1,49 25 1,25-124-1,0-1-15</inkml:trace>
  <inkml:trace contextRef="#ctx0" brushRef="#br0" timeOffset="9150.9683">20290 3919 0,'0'50'62,"50"74"-62,24 0 16,-24-75-16,24 26 15,373 123 1,-348-198 0,50 0-16,74 0 15,-74-74 1,-25-50-16,149-124 16,148 25-1,51 123 16,-26-24-15,-198 75 0,174 73-1,-124 1 1,-100 25-16,-49 0 16,-75-50-16,25 24 0</inkml:trace>
  <inkml:trace contextRef="#ctx0" brushRef="#br0" timeOffset="10690.27">25276 2505 0,'50'0'47,"24"25"-31,149 298-1,-173-199 1,-50-100 0,-50 1 30,25-25-46,-49 0 16,-25-149 0,49 25-1,-74-49 1,50 49 0,49 124-1,-25-25-15,174 0 78,-74 25-62,24-74-16,1 74 16,-26 0-1</inkml:trace>
  <inkml:trace contextRef="#ctx0" brushRef="#br0" timeOffset="12019.4224">25673 3051 0,'0'0'0,"25"0"16,-1 0-1,1 0 1,0 0-16,74 0 16,50 0-16,-25 0 15,-49-74 1,-26-50-16,-49 49 16,-25-99-1,1 174 1,-1 0 15,124 0 32,50 0-48,-50 0-15,-74 0 16,-25 25 124,0 0-140,25 0 16,24 0 0,100-25-1,-25-25 1,-50-50-16,51-123 16,-101 173-16,-24-24 15,0 123 48,0-24-48,0 74-15,0-75 16,0 100 0,0-124-16,0 0 15,25 0 16,50-75-15,-1-149 0,-49 51-1,-25 123 1,0 124 46,0-74-46,0 74-16,49 25 16,1-74-1,248 24 1,-150-74 0,-73 0-16,99-124 31,-125 0-31,-49 25 0,0-75 31,-49 50-15,-1 75-1,-49 49 1,74 0 0,0 0-1,25 24 1,0 76-16,0-1 15,0 0-15,50 124 16,24-148 0,-49-50-16,149 74 15,-150-99 1,1 0 0</inkml:trace>
  <inkml:trace contextRef="#ctx0" brushRef="#br0" timeOffset="13385.7648">13271 3373 0,'24'0'47,"26"25"-31,-100 50-16,-24 49 15,-1 25 1,-24 24-16,-74 75 16,49-99-16,0-25 15,49 50-15,26-150 16,24 1-16,0 0 0,-25 49 16</inkml:trace>
  <inkml:trace contextRef="#ctx0" brushRef="#br0" timeOffset="16665.7502">25350 3423 0,'100'25'31,"-100"124"-31,49 322 16,75-223 0,-99-74-1,25-100 1,-100-24 15,-74-75-15,74 25-1,-49-50 1,99 1-16,0 24 16,0-25-16,75-123 15,-1 123-15,-49 0 16,49 1-16,25-26 0,25 1 15,1 0 1,48 49 0,-98-50-1,-51 75 63,-24 25-62,-99-25-16,-50 50 16,-74 99-1,198-125 1,0 26 0,25-25-1,25 49 1,124 1-1,-25-51 1,0 26 0,25-50-1,-25 0 1,-74 0 0,-1-50-1,-49-24-15,0-25 16,0 49-16,0-24 15,0-1 1,-25 26 0,-123-26-1,73 75 1,-24 0 0,49 0-1,50 25 1,50 25-1,99-50 1,99 0 0,-199 0-16,1-25 15,-75 0 1,0 0 0,1 25-1,-51 298 1,50-50 15,25-74-15,0-50-1,0-75 1,75 1 0,173-149-1,0-249 1,-198 200-16,-1-76 15,-49 26-15,0 49 16,0 0-16,0 100 16,0-26-16,0 150 62,-74 98-62,49-24 16,-25 0-16,50 198 15,0-173 17,0-125-17,75 1 1,24-50-16,-25-25 16,1-74-16,49-223 15,-99 222 1,-25-24-16,24 50 15,-24 49-15,0 124 79,-99 125-79,74-125 15,25 50-15,0 198 16,124-99 15,0-149-31,-99-49 16,0-25-16,-25 24 15,0-24 1,-50 49 0,-24-74-1,-25 0 1,-25 0-1,99-74 1,25-124 0,50-75-1,123 173 1,50 26 0,-148 24-1,-26 50-15,75-24 16,-74 24-16,25 0 15,-1-50 1,-49-74 0,-25 0-1,0 74 1,0-24 0,-50 24-1</inkml:trace>
  <inkml:trace contextRef="#ctx0" brushRef="#br0" timeOffset="17650.9249">28401 3870 0,'-74'24'31,"-25"51"-31,24-50 16,51-1-1,-1 51 1,-50-1 0,75 25-16,-49 1 15,49-26 1,0 100-1,0-150-15,0 76 16,0-26 0,74 25-16,50-49 15,50-50 1,-125 0 0,-24 0-16</inkml:trace>
  <inkml:trace contextRef="#ctx0" brushRef="#br0" timeOffset="18359.0568">20588 3299 0,'0'0'0,"25"0"16,24 0-16,1 0 16,-25 0-1,0 0 16,74 25-15,0 99 0,50 99-1,99 174 1,49-149 0,-24-50 15,-99-123-31</inkml:trace>
  <inkml:trace contextRef="#ctx0" brushRef="#br0" timeOffset="21478.7576">23391 7367 0,'25'0'32,"148"0"-17,75 0-15,224 0 16,644 0-1,273 0 1,-74 0 0,-472 0-1,-669 0 1,-125 0 31,1 0-16</inkml:trace>
  <inkml:trace contextRef="#ctx0" brushRef="#br0" timeOffset="23095.0794">11063 7764 0,'49'49'31,"-24"-24"16,50-25-47,24 0 16,149 0-1,50 0 1,272 0 0,-74 0-1,-148 0 1,-150 0-1,-173 0 1,49 0 0,-49 0-1,74 0 1,0 0-16,1 0 16,24 0-16,124 0 15,-50 0 1,-123 0 15,49 0-31,0 0 31,-50 0-15,25 0 0,-74 0-1,74 0 1</inkml:trace>
  <inkml:trace contextRef="#ctx0" brushRef="#br0" timeOffset="26823.807">12179 7466 0,'50'0'62,"-25"0"-46,74 25-16,25-25 31,-75 0-31,75 50 0,-24-50 16,48 0-1,1 0-15,50 0 16,-1 0-16,224 0 16,-25 0-1,-149 0 1,-75-25-1,1 25 1,173 0 0,1 0-1,-125 0 1,-50-75 0,-73 75 15,-76 0-16,51-24-15,198 24 32,-149 0-17,-50 0 1,25 0 0,-49-25-1,148 25 1,75-50-1,-50-24 1,-98 74 0,-101-25-1,1 25 1,25 0-16,-25 0 16,49 0-16,124 0 15,-49 0 1,-74 0 15,-51 0-31,1 0 31,50 0-15,24 0 0,25 0-1,-99 0 1,24 0-16,-24 25 15,0-25 17,74 0-32,0 49 15,1-24 1,-51-25 0,50 25 30,-74 0-30,74 24 0,75-24-1,-124-25 1,24 25 0,-24-25-1,-25 0-15,49 74 16,-24-74-16,123 0 15,-123 25 1,24-25 0,-49 0 31,25 0-47,247 0 15,-24 0 1,25 0 15,-249 0-31,51 0 16,-26 0-16,-24 0 15,24 0-15,75 0 16,49 0-16,274 0 16,-125 0-1,-74 0 1,-149 0-1,-99 0 1,49 0 0,-24 0-1,74-25 1,0 25 0,-100 0-16,51-49 15</inkml:trace>
  <inkml:trace contextRef="#ctx0" brushRef="#br0" timeOffset="31584.5048">11757 8285 0,'50'74'63,"-25"-74"-48,99 50-15,174-50 32,173 0-17,75 0 1,-224 0-16,-124 0 16,26 0-16,-125 0 15,0 0-15,-74 0 16,24 0-16,1 0 15,-25 0 1,25 0 0,49 0-1,0 49 1,-49-49 0,-1 0-1,50 0 1,-74 0 15,50 0-31,-1 0 31,-49 0-31,24 0 16,-24 0-16,149 0 16,-125 0-1,76 0 1,-101 0-1,51 0 1,-50 0 0,-1 0-1,1 0 1,74-24 0,-74 24-16,0 0 31,74-25 47,-74 25 0,49 0-62,-49 0-16,0 0 15,0 0 48,0 0-48,24 0 1,26-25-16,73 25 31,-23-50-15,-76 26 0,-24-1-1,0 25 1,0 0-16,24 0 15,-24 0-15,0 0 16,74-25-16,-74 25 16,0 0-16,74 0 15,-74 0-15,-1 0 16,51 0-16,-50 0 16,-1 0-1,1 0-15,99 0 16,0 0-1,50 0 17,-124 0-17,74 0 1,-100 0-16,76 0 16,-76-25-16,1 25 15,50 0-15,-51 0 16,26-25-16,49 25 15,-74 0 1,99 0 0,-74 0-1,24 0 17,-49 0-17,0 0-15,74 0 16,-25 0-1,50 0 1,-99 0 15,50 0-31,-51 0 16,26 0 0,74 0-1,-25 0 1,-49 0-1,49 0 1,-74 0 0,0 0 15,-1 0-31,51 0 16,-50 0-16,24 0 15,26 0 1,-50 0-16,-1 0 15,1 0-15,50 0 32,-51 0-17,1 0-15,74 0 16,-49 0-16,-25 0 16,74 0-1,-74 0 1,0 0-1,24 0 1,1 0 0,-25 0-16,-1 0 15,26 0 1,-25 0-16,24 0 16,-24 0-1,25 0 1,-25 0 15,49 0-31,-24 0 31,-26 0-15,1 0 78,0 0-79,50 0 48,-51 0-48,26 0 1,24 0 0,-24 0-1,74 0 1,-74 0 0,49 0-1,-50 0-15,26 0 16,-1 0-16,1 0 15,-51 0 1,1 0 15,25 0-15,-1 0-16,51 25 16,-75 0-1,24 0 16,-24-25 126,49 49-157,-49-49 31,0 0-15,0 0 15,0 0-31,49 25 15,-49-25-15,0 0 32,-1 25-17,1 0 1,25-25 0,-25 0 15,-1 0 78,1 0-93,74 0-1,-74 0 126,74 0-125,-74 0-1,0 0 17</inkml:trace>
  <inkml:trace contextRef="#ctx0" brushRef="#br0" timeOffset="36419.1315">9203 16644 0,'0'25'94,"0"74"-79,0 99-15,0 75 16,0-124 0,0-75-1,0-49 1,-25 0 46</inkml:trace>
  <inkml:trace contextRef="#ctx0" brushRef="#br0" timeOffset="36958.8438">9525 16966 0,'25'0'0,"49"0"0,273 0 31,199 0-15,49 0 0,-49 0-1,-273 0 1,-223 0-16</inkml:trace>
  <inkml:trace contextRef="#ctx0" brushRef="#br0" timeOffset="37316.3378">11807 16942 0,'50'0'16,"49"0"0,0 24-16,-25 1 15,75 0 1,99 49-1,-248-49 17,-223 50-17,149-51 1,-125 100 0,125-124-1,-50 0 1,74 0-1</inkml:trace>
  <inkml:trace contextRef="#ctx0" brushRef="#br0" timeOffset="38064.405">14585 16520 0,'25'-50'31,"-124"50"-15,-100 0-1,-222 298 1,123 0 0,224-125-16,74-74 15,0-24-15,0 24 16,0-74-16,0 49 16,124 26-16,173-1 15,75 0 1,25-99-16,323 0 31,-448 0-31,-48-74 0,-76-100 31,-148 0-15,0-99 0,0 125-1,-124-1 1,-148 25-1,-26 99 1,199-25-16,-50 50 16,25 0-16,-75 0 15,125 25 1,-75 50-16,-24-1 16,123-49-1,-49 0 1,74-1-1</inkml:trace>
  <inkml:trace contextRef="#ctx0" brushRef="#br0" timeOffset="38498.5472">14238 17041 0,'0'0'0,"25"25"0,-1-25 15,101 99 1,98 25 0,-50 0-1,1-25 1,-50-99 15,0 0-31,174 0 31,-100 0-31,50-124 16,50-74-16,99-75 16,-174 248-1,0-74-15,199 49 16,-224 50-16,1 0 15,222 0 1,-24 0 0,25 25-1,-199 49 1</inkml:trace>
  <inkml:trace contextRef="#ctx0" brushRef="#br0" timeOffset="40479.8532">21109 16396 0,'0'-25'31,"49"50"-15,-49 223-16,50 248 15,99 0 1,-124-149-1,173 174 17,-124-297-17,-24-100 1,-25-100 0,49-48-1,50-150 1,149-223-1,-74 50 1,-100 124-16,248-447 16,-248 447-1,25-1-15,0-148 16,0 174 0,-124 322 62,0 198-78,0-49 15,0-74 1,75 619 0,-75-619-1,74-75-15,1 49 16,-75-74-16</inkml:trace>
  <inkml:trace contextRef="#ctx0" brushRef="#br0" timeOffset="42502.7845">26467 16669 0,'0'0'0,"0"-50"15,-273-49 1,25 74-1,-149 248 17,99 25-17,174-99 1,75 25 0,49-125-1,0 26-15,0-50 16,0-1-16,49 51 15,50-1 1,-74-49-16,174 0 16,-125 25-16,25-50 15,124 0 1,26-25 0,-150-99-1,-99-50 1,0 50-1,0 0 1,0 99-16,0 0 16,0 1-1,-25-1-15,-74 0 16,74-25-16,-99 1 16,99 49-1,-49-25-15,-1 25 16,50 0-16,-74 0 15,-25 0 1,-25 25 0,50 74-1</inkml:trace>
  <inkml:trace contextRef="#ctx0" brushRef="#br0" timeOffset="43419.3331">25648 17090 0,'0'25'31,"0"25"-15,74 24-16,-24 25 15,223 50 1,149-49-1,74-26 17,-25-74-17,-273-25 1,-173-74 0,-99-50-1,-1 99-15,-49-123 16,50 98-16,24-24 15,26 74 1,-26 25 78,-124 124-94,-49 75 15,49-75 1,-148 124-16,223-124 0,-25-50 16,25 50-1,-26-24-15,101-76 16,-1 26-16,-50 0 16,51-26-1</inkml:trace>
  <inkml:trace contextRef="#ctx0" brushRef="#br0" timeOffset="46608.0239">26219 16669 0,'0'0'0,"49"-149"0,50 25 16,-24 25-16,198-422 31,-125 174-31,51 49 16,24-49-16,174-373 16,-174 299-1,-99 173-15,25-373 16,-149 473-16,0-51 15,0 26 1,-124-76 0,-74 26-1,-26 74 1,100 75 0,100 74 30,-51 0-46,26-50 32</inkml:trace>
  <inkml:trace contextRef="#ctx0" brushRef="#br0" timeOffset="47065.0392">26814 11658 0,'0'0'0,"-75"50"0,125-174 125,24 0-125,50-25 15,-49 75-15,49-51 16,25 51-16,-75 74 16,25-74-16,50 74 15,-99 0 1,49 0-16,25 24 16,0-24-1,-74 50-15,99 24 16</inkml:trace>
  <inkml:trace contextRef="#ctx0" brushRef="#br0" timeOffset="55503.2129">11609 10592 0,'24'0'156,"76"24"-140,-51-24 0,1 50-16,24-50 15,50 74 1,-99-74-16,0 0 15,49 25 32,-49-25-31,25 0 46,24 25-46,-49-25 0,74 50-1,-74-50 1,0 0 0,49 0-1,1 49 1,-26 1-1,26-50 17,-26 0-32,75 0 31,99-99-15,1 24-1,-175 26-15,1 49 16,-25-50-16,24 50 15,-24 0 1,0 0 0,74 0-1,-49 0 1,74 0 0,-75 0-1,75-25 1,50-24 15,-149 49-31,49 0 0,-24 0 16,-25 0-1,0-50-15,24 50 16,-24 0-16,25 0 16,49 0-1,-50-25 1,1 25-1,24 0 1,-49 0 0,25 0-1,-25 0 32,-1 0-31,76 0-1,-76 0-15,150 0 32,-149 0-32,149-25 31,-75 25-15,-50-24-1,1-1 1,24 25-1,-49 0 1,99 0 0,50 0-1,-50 0 1,-75 0-16,26 0 16,-50 0-16,-1 0 15,1 0 1,50 0 156,-50 0-157,-1 0-15,76 0 16,98 0 0,-74 25-1,-74-25 1,-26 0-1,51 24 17,-50-24-32,-1 0 31,100 0-15,-74 0-1,24 0 1,-24 0-1,-25 0-15,49 0 16,-49 0-16,99 0 16,-49 0-1,-1 0 1,-49 0 15,0 0 0,-1 0-31,26 0 16,24 0 15,-49 0-15,25 0 0,24 0-1,25 0-15,125 0 16,-175 0-16,75 0 15,-99 0 157,25 75-156,-25-75-16,-1 0 16,100 0-1,-49 25 1,-125-25 140,25 0-156,-24-25 16,24 25-1,0 0 1,50 0 453,0 0-454,24 0-15,1 0 16,-25 0 0,0 0 15,24 0-16,1 0 1,123 0 0,-49 0-1,0 0 1,-99 0 0,0 0-1,0 0 63,49 0-62,-49 0-16,25 0 16,99 0-1,-25 0 1,-50 0-1,0 0 1,-49 0 31,25 0-16,24 0-15,-24 0-16,123 0 15,1 0 1,-50 0 15,-25 0-15,-74 0 0,25 0-1,74 0 1,-25 0-1,-74 0 1,0 0 62,-1 0-78,1 0 16,50 0-16,-51 0 15,51 0 17,-26-50-17,75 50 1,-49-25-16,24 25 16,-49 0-16,-25 0 15,24 0 266,-24 0-281,49 0 16,50 0 0,0 0-1,-74 0 1,24 0 0,-49 0-1,0 0 32,124 0-31,-25 0-16,99 0 31,-124 0-15,-74 0-1,0 0 1,0 0-1,0 0 32,-1 0-47,1 0 16,25 0 0,49 0-1,-49 0-15,-26 0 16,26 0 15,-25 0 16,0 0-47,24 0 16,1 0-1,-25 0 1,74 75-1,-50-50 1,-24-1-16,25 1 16,-25 25-1,-25-1 48,0-24-48,0 0 1,-50-25 0,25 0 31,0 0 31</inkml:trace>
  <inkml:trace contextRef="#ctx0" brushRef="#br0" timeOffset="60617.9853">11410 11286 0,'-49'50'15,"49"-1"32,24-24-31,1-25-16,74 50 16,174-25-1,74-25 1,-148 0-1,74 0-15,49 0 16,-123 0 0,74 0-16,-125 0 0,1 0 15,74 0 1,-148 0 0,98 49-1,51 26 1,-26-75-1,-99 24 1,1-24 0,-76 0-16,1 0 15,74 0-15,-49 0 16,148 0-16,-49 0 16,50 0-16,98 0 15,-222 0 1,-50 0-1,24 0 95,-24 0-110,49 0 15,75-49 1,-124 49 0,174-50-1,-175 50 1,76-99 0,-51 49-1,26 26 1,-26-26-1,50-49 17,-49-1-32,24 51 31,-49 49 0,0 0 16,25 0-47,-26 0 16,26 0-1,-25 0 17,24 0-32,26 0 15,49 99 1,149 75-1,-149-125 1,-25-24 15,-25 50-31,-49-75 32,25 0-17,-25 24 1,24-24 328,26 0-329,-26 25 1,-24-25-16,0 0 15,0 25 1,-1-25 15,1 0 1,50 50 577,-51-26-609,1-24 781,0 0-781,50 25 16,-26-25 15,-24 0-15,25 0 15,24 0-15,-49 0-1,148 0 1,-123 0-1,124 0 1,-75-49 0,-74 49-1,-1 0 1,51 0 0,-1-25-1,26 25 16,-76-25-31,200-49 32,-150 24-32,-49 25 31,0 0-31,24 25 16,1 0-16,-25 0 15,-1 0 1,1 0-1,50 0 1,-51 0 0,1 0-1,50 0 1,-26 0-16,26 0 16,24 25-16,-50 0 15,-24 0 1,25-25-1,-25 0 64,0 0-17,-1 0 157,26 0-204,0 0-15,-26-25 16,1-25 0,25 50 218</inkml:trace>
  <inkml:trace contextRef="#ctx0" brushRef="#br0" timeOffset="62663.6139">21282 11410 0,'25'75'110,"0"-51"-95,0-24-15,74 25 16,99-25 0,348 0-1,-75 0 1,-74 0 0,-322 0-16,24 0 15,-74 0-15,24 0 31,1 0 32,-25 0-47,99 0-16,-50 0 15,-49-25-15</inkml:trace>
  <inkml:trace contextRef="#ctx0" brushRef="#br0" timeOffset="63602.401">11782 12229 0,'25'0'78,"99"-50"-62,199 50-1,24 0-15,248 0 16,-322 0-1,-50-74-15,-74 74 16,-75-50 0</inkml:trace>
  <inkml:trace contextRef="#ctx0" brushRef="#br0" timeOffset="65930.0938">4192 15850 0,'0'25'62,"0"74"-46,0 50-16,0 99 31,0-25-31,-25 25 32,0-148-17,1-76 1</inkml:trace>
  <inkml:trace contextRef="#ctx0" brushRef="#br0" timeOffset="66204.3744">3795 17611 0</inkml:trace>
  <inkml:trace contextRef="#ctx0" brushRef="#br0" timeOffset="74551.0927">11757 13122 0,'0'0'0,"25"0"0,0 0 16,25 0-1,-26 0 1,51 0 0,-26 0-1,1 0 1,0 0-1,74 0 1,74 0 0,-74 0-16,25 0 15,-99 0-15,49 0 16,-25 0-16,-49 0 16,49 0-16,-49 0 15,0 0-15,0 0 16,24 0-16,26 0 15,-50 0 1,24 0-16,-24 0 31,25 0-31,-25 0 0,49 0 32,100 0-17,-26 0 1,51 0-1,-75 0 1,-99 0 0,24 0-1,50 0 1,224 0 0,-224 0-1,50 0-15,-25 0 16,-99 0-1,0 0-15,49 0 32,0-50-32,26 50 31,-51 0-31,75 0 16,-74-50-16,24 50 15,-49 0-15,0 0 16,0 0-16,49 0 15,-49 0-15,25 0 16,74 0-16,74 0 16,-49 0-1,-75 0-15,174 0 16,-198 0 0,74 0-16,-74 0 15,-26 0 1,51 0-1,-1 0 1,50 0 15,0 0-31,-25 0 0,-49 0 16,24 0 0,-49 0-16,75 0 15,-51 0-15,50 0 16,-24 0-1,-26 0-15,1 0 16,49 0-16,-74 0 16,99 0-1,-50 0-15,26 0 16,-76 0-16,51 0 16,-1 0-1,1 0 1,-26 0 31,-24 0-32,0 0 1,25 0 0,-1 0-16,1 0 15,-25 0-15,49 0 16,0 0-1,100 0 1,-50 0 0,-99 0-16,49 0 15,-49 0-15,0 0 16,0 0 15,49 0-15,-24 0 15,-25 0-31,49 0 0,-49 0 31,0 0-31,-1 0 0,125 0 32,-25 0-17,-74 0 1,-1 0-1,-24 0 64,0 0-79,0 0 15,74 0-15,75 0 16,-50 0-1,-25 25 17,0-25-32,-74 0 31,0 0-31,24 0 16,-24 0-1,50 0 1,73 0-1,-73 0 1,74 0 0,-125 0-1,100 0 1,-74 0 0,49 0-1,-74 0 1,0 0-1,0 0 1,24 0-16,1 0 16,-25 0-1,74 0-15,-74 0 0,0 0 16,74 0 0,-74 0-16,24 0 15,26 0-15,-26 0 16,-24 0-1,49 0 48,-49 0-32,0 0 0,0 0-15,49 0-16,-49 0 16,0 0-16,0 0 31,49 0 0,-49 0-15,0 0-1,49 0 1,-24 0 0,-25 0 31,-1 0-16,26 0-16,-25 0-15,49 0 16,-24 0 15,24 50-31,-49-50 32,25 0-1,-26 0-16,1 0 17,25 0-1,-1 0-15,-24 0-1,0 25 251,-25-1-251,0 1 17,0 0-17</inkml:trace>
  <inkml:trace contextRef="#ctx0" brushRef="#br0" timeOffset="79887.2078">11609 13717 0,'0'0'0,"24"25"32,1 0-17,0-25 1,25 0-1,-1 49-15,26-49 16,-51 25 0,1-25-16,0 0 15,49 50 1,-49-50 0,25 0-1,-1 0 1,26 0-1,-1 0 1,-49 0 0,0 0-1,25 0 17,-1 0-17,-24 0 1,0 0 15,0 0-15,49 0-1,-24 0-15,49 0 32,25-25-17,-75 0 1,26 0-1,-26 25 1,-24-25-16,0 25 16,25 0 15,-1 0-15,-24 0 93,0 0-78,0 0-31,74 0 16,-74 0-1,74 0 1,149 0 0,-223 0-1,24 0-15,1 0 16,-25 0 0,49 0-1,25 0 1,1 50 15,-76-50 63,1 0-63,50 25-15,-51-25-1,1 0 1,0 0 0,25 0-16,-1 0 15,75 0 1,-74 0-1,49 0-15,-24 0 16,24 0-16,0 0 16,25 0-16,-74 0 15,74 0 1,-75 0 0,1 0-1,-25 0 1,24 0-1,51 0 1,-76 0 0,1 0-16,50 0 47,-51 0-32,1 0-15,74 0 16,50 0-1,-124 0 1,25 0 15,24 0-31,-49 0 485,24 0-485,26 0 15,-50 0-15,74 25 32,-74-25-32,0 0 15,-1 0 1,1 0-1,0 24 1,0-24 31,49 50-31,-49-25-1,25-25 79,-1 25-78,-24-25 30,0 0-46,24 24 16,26-24 0,-50 0-16,24 0 15,-24 25-15,0-25 16,24 0-16,1 0 16,-25 0-16,0 0 15,-1 0-15,76 0 16,-76 0-16,100 0 15,-99 0 1,99 0 15,-74 0 1,-25 0-1,24 0 0,-24 0-15,0 0-1,74 0-15,-74 0 16,49 0-16,100-25 16,-149-24-1,24 49 1,26-25-1,24 25 1,25-25 0,-49 25 15,24 0-31,-50 0 16,26-25-16,-1 25 15,-49 0-15,74 0 16,-74 0-16,74 0 15,-24 0-15,-26 0 16,26 0-16,-26 0 16,1 0 15,-1 0-15,1 0-1,25-49 1,-1 24-1,-24 0 1,-26 25-16,1 0 16,25 0-1,-1 0-15,-24 0 32,0 0-32,0 0 15,49 0-15,25-25 16,1 25-1,-1 0 1,-25-24 0,-49 24-1,99-75 1,-99 75 0,24 0-16,1 0 15,-25 0-15,0 0 16,24 0-1,-24 0-15,25 0 16,-25-25-16,24 25 16,-24 0 15,0 0-15,24 0-1,1 0 1,-25 0-1,0 0 1,-1 0 0,51 0-1,-50 0 17,-1 0-1,1 0-16,50 0-15,-51 0 16,26 0 15,0 0-31,24 0 32,0 0-17,1 0 1,-50 0 46,24 0-46,-24 0 0,0 0-1,25 0 16,-1 0-15,-24 0 0,0 0-16,74 0 31,-25 50-31,-49-50 16,25 25-16,-25-25 15,-1 0 1,26 0-1,-25 25-15,0-25 16,-1 0-16,26 24 16,0 1-1,-26-25 1,1 0 46,0 0-46,0 0 0,49 0-1,-49 50 1,25-50 0,24 0-1,1 0 1,-51 25-1,1-25 1,25 0 0,-25 0-1,-1 0 1,26 0 0,-25 0-16,24 0 15,-24 0 16,25 0-31,-25 0 32,-1 0-17,1 0 1,50 0 0,-51 0 15</inkml:trace>
  <inkml:trace contextRef="#ctx0" brushRef="#br0" timeOffset="84585.1136">11757 14734 0,'50'0'94,"-25"0"-78,74 0-16,-74 0 15,173 74 1,-74-74-1,174 0 1,-100 0 0,-24 0 15,-50 0-15,-74 0-1,-1 0-15,-24 0 16,0 0-16,0 0 15,0-24 1,-1 24 15,51-50-15,-26 25 0,1 0-1,0 1 1,-1 24-1,1-50 1,-1 50 0,-24-25-1,0 25 188,0 0-140,49 0-47,-49 0-1,0 0 1,0 0-1,49 0 1,-24 0 0,-26 0-16,51 0 15,-26 0-15,75 0 16,-74 0-16,99 0 16,0 0-16,-75 0 15,75 0 1,-99 0-16,49 0 15,-25 0-15,1 0 16,-26 0-16,50 0 0,1 0 16,73 25-1,75-25 17,-198 0-17,-25 0 1,49 0-1,-24 0 1,74 0 0,0 0-1,-75 0-15,1 0 16,0 0-16,-25 0 16,-1 0-16,1 0 15,99 0 1,0 0-1,0 0 1,-25 0 0,1 0 15,-76 0-15,100 0-1,-99 0-15,25 25 16,-1 0-16,-24-25 15,0 0 79,0 0-63,74 24-15,-74-24 0,74 0-1,-49 0-15,-1 0 0,26 0 16,-50 0 0,24 0-16,1 0 15,-25 0 173,-1 0-188,1 0 15,74 0 1,-74 0 62,50 0-47,-51 0-15,1 0-16,0 0 31,0-24-15,49 24-1,-49 0 1,0 0 15,49-25-31,1 25 32,49 0-17,-75 0 1,26 0-1,-50 0 64,-1 0-33,1 0-30,50 0 0,-1 0-16,100 0 31,-26 0-15,-123 0-1,25 0 32,-25 0-16,-1 0 204,26 0-204,0 0 63,-25 0-63,-1 0 31,1 0-46,50 0 47,-51 0-48,1 0 16,0 0-15,74 0-16,124 0 16,-74 0-1,-99 0-15,-1 0 16,-24 0 0,25 0-1,-25 0 1,24 0-1,-24 0 1,49 0 0,100-50-1,-124 50-15,-25 0 16,49 0-16,-24 0 16,24 0-1,-49 0 1,74-25-1,-74 1-15,0 24 16,49 0 0,-49 0-16,0 0 15,49 0 17,0 0-17,50 0 1,1 0-1,-101 0-15,26 0 16,24 0-16,-49 0 16,0 0-1,0 0 1,99 0 0,-25 0-1,0 0 1,-24 0-1,-51 0 1,1 0 0,50 0-1,-51 0-15,26 0 16,24 0 0,-49 0-16,0 0 15,0 0-15,49 0 16,-49 0 15,0 0 47</inkml:trace>
  <inkml:trace contextRef="#ctx0" brushRef="#br0" timeOffset="131343.7493">620 7615 0,'75'-124'31,"123"124"-15,720 0 0,24 0-1,51 0 1,-597 0-16,26-74 15,-323 74 1,50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55:23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 4762 0,'75'0'31,"272"0"-16,1513 0 1,1514 0 0,644-520-1,-1314 123 1,-1762 124 0,-818 198-1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2-26T12:56:0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 8062 0,'0'24'31,"74"1"1,124-25-17,75 0-15,124 0 16,397 0 0,-397 0-16,148 0 15,-346 0 1,-100 0-1</inkml:trace>
  <inkml:trace contextRef="#ctx0" brushRef="#br0" timeOffset="822.3803">670 9599 0,'0'0'0,"99"0"16,-49 0-1,495 0 1,175 0 0,148 0-1,50 0 1,-298 0-1,-323 0 1,-272 0 0</inkml:trace>
  <inkml:trace contextRef="#ctx0" brushRef="#br0" timeOffset="1646.7293">124 10666 0,'74'74'16,"-24"-74"-1,198 0 1,223 0-1,249 0 1,222 0 0,-222 0-1,24 0 1,-223 0 0,24 0-1,-297 0 16,-223 0-15</inkml:trace>
  <inkml:trace contextRef="#ctx0" brushRef="#br0" timeOffset="2469.7347">521 11757 0,'0'25'16,"174"-25"-1,495 0 1,199 0 0,174 0-1,-99 0 1,-670 0-16,24 0 16,-272 0-16</inkml:trace>
  <inkml:trace contextRef="#ctx0" brushRef="#br0" timeOffset="3014.8412">298 13097 0,'-25'25'31,"50"49"-15,223-74-16,25 0 15,123 0-15,1 0 16,124 0-16,-50 0 16,50 0-16,224 0 15,-473 0 1,-123 0-16</inkml:trace>
  <inkml:trace contextRef="#ctx0" brushRef="#br0" timeOffset="10379.6157">10021 8483 0,'0'25'47,"50"-25"-47,99 0 15,-1 0-15,497 0 16,75 0 0,-249 0-1,-173 0 16,-174 0-15,-50 0 0,50 0-1,25 0 1,0 0-16,74 0 16,-173 0-16,74 0 15,-75 0 1,1 50-1,24-50 1,50 0 0,0 0-1,-49 0 1,24 0 0,-50 0-1,75-25 16,50-50-15,-50 51-16,-25-1 16,-49 25-1,-25 0 1,0 0 0,99 0-1,-100 0 1,125 0 31,0 0-32,0 0-15,-50 0 16,50 0 0,-124 0 124,74 0-124,0 0-16,-24 0 15,-51 0 1,1 0 0,74 0-1,-74 0 1,25 0 0,123-50-1,-48 50 16,48-74-15,1 74 0,-100-25-1,-49 25 1,49 0 0,50 0-1,75 0 1,-75 0-16,50-25 15,-150 25 1,1 0 15,25 0-15,-25 0-16,148 0 16,-49 0-1,-25-49 16,1 49-15,-26 0 0,75-75-1,-100 75-15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E06EB1-FB93-4827-BA7E-BBDE5FDAAF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E0F7ED0-C204-43C9-9231-CA1BB5481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041" y="3072542"/>
            <a:ext cx="25998131" cy="129561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88" y="2066872"/>
            <a:ext cx="4333153" cy="46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697520" y="3714840"/>
              <a:ext cx="1973520" cy="61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8160" y="3705480"/>
                <a:ext cx="199224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5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operators?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894" y="2584174"/>
            <a:ext cx="1029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An Operator is symbol</a:t>
            </a:r>
            <a:r>
              <a:rPr lang="en-US" sz="3200" dirty="0"/>
              <a:t> </a:t>
            </a:r>
            <a:r>
              <a:rPr lang="en-US" sz="3200" dirty="0" smtClean="0"/>
              <a:t>used to perform operation is given programming language.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In this C Tutorial series, we will discuss about Operators</a:t>
            </a:r>
            <a:endParaRPr lang="en-US" sz="3200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107360" y="1884240"/>
              <a:ext cx="9787320" cy="22147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874880"/>
                <a:ext cx="980604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operators in c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896" y="2438400"/>
            <a:ext cx="10561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Arithmetic Operators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Relational Operators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Logical Operators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Bitwise Operators   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Assignment Operators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9320" y="1071720"/>
              <a:ext cx="11599920" cy="577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1062360"/>
                <a:ext cx="11618640" cy="57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6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4922"/>
              </p:ext>
            </p:extLst>
          </p:nvPr>
        </p:nvGraphicFramePr>
        <p:xfrm>
          <a:off x="575894" y="2468952"/>
          <a:ext cx="8128000" cy="38026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27966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06230"/>
                    </a:ext>
                  </a:extLst>
                </a:gridCol>
              </a:tblGrid>
              <a:tr h="38026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3445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9318"/>
              </p:ext>
            </p:extLst>
          </p:nvPr>
        </p:nvGraphicFramePr>
        <p:xfrm>
          <a:off x="575894" y="28492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0027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124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5681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14956"/>
              </p:ext>
            </p:extLst>
          </p:nvPr>
        </p:nvGraphicFramePr>
        <p:xfrm>
          <a:off x="575894" y="31905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0543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471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92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4859"/>
              </p:ext>
            </p:extLst>
          </p:nvPr>
        </p:nvGraphicFramePr>
        <p:xfrm>
          <a:off x="575894" y="35318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0441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572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38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42726"/>
              </p:ext>
            </p:extLst>
          </p:nvPr>
        </p:nvGraphicFramePr>
        <p:xfrm>
          <a:off x="575894" y="388714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40812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3455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95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25083"/>
              </p:ext>
            </p:extLst>
          </p:nvPr>
        </p:nvGraphicFramePr>
        <p:xfrm>
          <a:off x="575894" y="42579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1783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11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02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321480" y="2982600"/>
              <a:ext cx="6483240" cy="3866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2973240"/>
                <a:ext cx="6501960" cy="38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6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4922"/>
              </p:ext>
            </p:extLst>
          </p:nvPr>
        </p:nvGraphicFramePr>
        <p:xfrm>
          <a:off x="575894" y="2468952"/>
          <a:ext cx="8128000" cy="38026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27966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06230"/>
                    </a:ext>
                  </a:extLst>
                </a:gridCol>
              </a:tblGrid>
              <a:tr h="38026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3445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74430"/>
              </p:ext>
            </p:extLst>
          </p:nvPr>
        </p:nvGraphicFramePr>
        <p:xfrm>
          <a:off x="575894" y="28492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0027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124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5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57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72460"/>
              </p:ext>
            </p:extLst>
          </p:nvPr>
        </p:nvGraphicFramePr>
        <p:xfrm>
          <a:off x="575894" y="319051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0543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471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not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8574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76513"/>
              </p:ext>
            </p:extLst>
          </p:nvPr>
        </p:nvGraphicFramePr>
        <p:xfrm>
          <a:off x="575894" y="35318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0441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572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3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23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6950"/>
              </p:ext>
            </p:extLst>
          </p:nvPr>
        </p:nvGraphicFramePr>
        <p:xfrm>
          <a:off x="575894" y="388714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40812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3455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95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10777"/>
              </p:ext>
            </p:extLst>
          </p:nvPr>
        </p:nvGraphicFramePr>
        <p:xfrm>
          <a:off x="575894" y="42579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1783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11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022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63535"/>
              </p:ext>
            </p:extLst>
          </p:nvPr>
        </p:nvGraphicFramePr>
        <p:xfrm>
          <a:off x="575894" y="4583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1783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11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02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120" y="1928880"/>
              <a:ext cx="11573280" cy="305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919520"/>
                <a:ext cx="11592000" cy="30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2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9928"/>
              </p:ext>
            </p:extLst>
          </p:nvPr>
        </p:nvGraphicFramePr>
        <p:xfrm>
          <a:off x="575894" y="1943947"/>
          <a:ext cx="10714958" cy="3619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1653">
                  <a:extLst>
                    <a:ext uri="{9D8B030D-6E8A-4147-A177-3AD203B41FA5}">
                      <a16:colId xmlns:a16="http://schemas.microsoft.com/office/drawing/2014/main" val="1999692056"/>
                    </a:ext>
                  </a:extLst>
                </a:gridCol>
                <a:gridCol w="4466366">
                  <a:extLst>
                    <a:ext uri="{9D8B030D-6E8A-4147-A177-3AD203B41FA5}">
                      <a16:colId xmlns:a16="http://schemas.microsoft.com/office/drawing/2014/main" val="2525416257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1063354777"/>
                    </a:ext>
                  </a:extLst>
                </a:gridCol>
              </a:tblGrid>
              <a:tr h="40521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52202"/>
                  </a:ext>
                </a:extLst>
              </a:tr>
              <a:tr h="1111575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r>
                        <a:rPr lang="en-US" baseline="0" dirty="0" smtClean="0"/>
                        <a:t> operator if both the operands are non-zero then the condition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 &amp;&amp; B) is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3829"/>
                  </a:ext>
                </a:extLst>
              </a:tr>
              <a:tr h="899226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OR Operators. If any of these two operands is non-zero then condition become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 ||</a:t>
                      </a:r>
                      <a:r>
                        <a:rPr lang="en-US" baseline="0" dirty="0" smtClean="0"/>
                        <a:t> B) is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16732"/>
                  </a:ext>
                </a:extLst>
              </a:tr>
              <a:tr h="1007165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</a:t>
                      </a:r>
                      <a:r>
                        <a:rPr lang="en-US" baseline="0" dirty="0" smtClean="0"/>
                        <a:t> operator. It is used to reserve the logical state of its operand. If condition is true, then logical not operator will make it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!(A &amp;&amp; B)</a:t>
                      </a:r>
                      <a:r>
                        <a:rPr lang="en-US" baseline="0" dirty="0" smtClean="0"/>
                        <a:t> is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02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3200" y="794880"/>
              <a:ext cx="10305360" cy="6000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785520"/>
                <a:ext cx="10324080" cy="60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8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4433"/>
              </p:ext>
            </p:extLst>
          </p:nvPr>
        </p:nvGraphicFramePr>
        <p:xfrm>
          <a:off x="428423" y="2271276"/>
          <a:ext cx="11324558" cy="2738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732">
                  <a:extLst>
                    <a:ext uri="{9D8B030D-6E8A-4147-A177-3AD203B41FA5}">
                      <a16:colId xmlns:a16="http://schemas.microsoft.com/office/drawing/2014/main" val="1999692056"/>
                    </a:ext>
                  </a:extLst>
                </a:gridCol>
                <a:gridCol w="8083826">
                  <a:extLst>
                    <a:ext uri="{9D8B030D-6E8A-4147-A177-3AD203B41FA5}">
                      <a16:colId xmlns:a16="http://schemas.microsoft.com/office/drawing/2014/main" val="2525416257"/>
                    </a:ext>
                  </a:extLst>
                </a:gridCol>
              </a:tblGrid>
              <a:tr h="40521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52202"/>
                  </a:ext>
                </a:extLst>
              </a:tr>
              <a:tr h="411263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The value</a:t>
                      </a:r>
                      <a:r>
                        <a:rPr lang="en-US" baseline="0" dirty="0" smtClean="0"/>
                        <a:t> in a variable of a 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3829"/>
                  </a:ext>
                </a:extLst>
              </a:tr>
              <a:tr h="41287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the value of the variable</a:t>
                      </a:r>
                      <a:r>
                        <a:rPr lang="en-US" baseline="0" dirty="0" smtClean="0"/>
                        <a:t> and assign the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16732"/>
                  </a:ext>
                </a:extLst>
              </a:tr>
              <a:tr h="428044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the value of the variable</a:t>
                      </a:r>
                      <a:r>
                        <a:rPr lang="en-US" baseline="0" dirty="0" smtClean="0"/>
                        <a:t> and assign the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02027"/>
                  </a:ext>
                </a:extLst>
              </a:tr>
              <a:tr h="441297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 and assignment operator.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00766"/>
                  </a:ext>
                </a:extLst>
              </a:tr>
              <a:tr h="450575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Divide and assignment operator.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882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0320" y="1258920"/>
              <a:ext cx="4840200" cy="45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1249560"/>
                <a:ext cx="48589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4640" y="2902320"/>
              <a:ext cx="6608160" cy="184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80" y="2892960"/>
                <a:ext cx="6626880" cy="18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8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80</TotalTime>
  <Words>234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Wingdings</vt:lpstr>
      <vt:lpstr>Wingdings 2</vt:lpstr>
      <vt:lpstr>Dividend</vt:lpstr>
      <vt:lpstr>Operators</vt:lpstr>
      <vt:lpstr>What is an operators?</vt:lpstr>
      <vt:lpstr>Types of operators in c language</vt:lpstr>
      <vt:lpstr>Arithmetic operators</vt:lpstr>
      <vt:lpstr>Relational operators</vt:lpstr>
      <vt:lpstr>logical operators</vt:lpstr>
      <vt:lpstr>Assignment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operators?</dc:title>
  <dc:creator>dell</dc:creator>
  <cp:lastModifiedBy>dell</cp:lastModifiedBy>
  <cp:revision>7</cp:revision>
  <dcterms:created xsi:type="dcterms:W3CDTF">2024-02-26T11:37:17Z</dcterms:created>
  <dcterms:modified xsi:type="dcterms:W3CDTF">2024-02-26T12:57:25Z</dcterms:modified>
</cp:coreProperties>
</file>