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C469-EBF0-4F95-C8E7-30B36DC30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814D-8CFD-3B8D-5460-94D5322F4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773A-E105-C3F8-EF76-F496CEA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1E27-9B28-3939-5DB5-B3234CE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A932-491C-FE0B-EF23-DF75ABB8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3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5AE7-FD69-F947-1B99-F3449C3D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80E7-E840-0C43-6424-1F70DF83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6BE7-1DBB-BA36-4D51-93BEA2B6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C0F3-8052-EF04-A05C-89E346A3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1E76-A43A-689F-BA36-D3D58F3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F3407-8EEE-C53E-59DF-CF0AC4ED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84DE-900D-96E0-21D6-6BD54399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B69A-B044-FD9C-A8F2-57DC62F2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8365-7997-F69D-AD6A-BC092A42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AF9A-C896-BBC6-67DF-BCD26E1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23A9-6506-D532-1FEC-4D9AB3BF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D314-D9C4-5D0C-9675-6D5AF246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13A7-6E00-3969-F038-5B026B5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2A04-94DD-7CE9-AAB7-855E01B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7D40-C8D1-4B51-3E62-CBF29F5F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591-B161-4DB0-61A7-63B28130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FC21-5808-053F-5BF9-355FB7CB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34CE-37B4-1BEF-0ABC-19E34625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2FB7-1394-B6A7-6B01-B75FC952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BBD5-5EFD-5F9B-91D1-978ED1E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23AA-281E-9D01-A3EC-1ED0E50A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C87E-F8CB-5705-ABFA-587B8DB36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D18A4-A9DF-9064-A522-E35D4E28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3DEC-4536-2160-D5F2-6C46FC9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0534-0DD9-DA84-D0B7-62AF49DA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388E-F493-1A1E-3213-43B2829A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1F1-F412-7511-438D-29161736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FF2-A248-DD3B-6AD4-4D2E89B13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D3EBC-3229-6FCD-D6E6-25032F3A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02BE0-2A61-D1B9-C4B1-2654AE6FA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EDDAA-C256-7B24-CB6A-09516AE1C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4CE71-4C27-9AF7-F992-3C972458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C64E-D151-5EE6-CA0A-57AF36B0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D3F02-3B9D-117B-8819-38A62020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ADB7-31DC-4ECB-1997-0AFC66E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D09E3-E12F-7BAA-BA2B-746A3083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FCF8-B54E-2065-F656-4EE999E1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13E4D-6EF6-40B2-75D4-E5CB7209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ADC3C-1C5A-01A4-F554-CC1874F2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2557D-B1B9-BAB1-43BE-364E610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85AA-33EA-F966-4D03-4F709334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9D6D-CA44-AB52-969C-2868BF28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B1CB2-91F3-00B5-9C3D-8EA0406A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6FF6-5D35-324F-484D-62D0F76B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786D5-0461-AF8B-5B7E-4EEE1CC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352B5-1575-7912-CA8B-B14CD84F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3E5E-95DA-BB51-7249-9CDDDF6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CDC-2ACD-2D99-B6F2-F5309941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218FE-611F-E179-CF46-B2E52C2BE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D1AC-B9C5-60A6-6F5E-1123E456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F054E-B895-72CF-8C15-2B4255AE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68EC-8692-35BF-7EDC-E653E4A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131D-9608-A62F-155A-79ECC3B9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4DA01-6688-A0DE-BB24-5540FC2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5612-84AB-16AD-010B-ACB1A2A0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AB0F-E402-50B1-867B-29309A7D1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656D-9C9B-4E16-B3A4-1C448363C5A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0BC1-697E-8577-9721-F3646632C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53E1-A3F2-9A66-2DF4-3036D7A2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BBF9-8380-40E7-83EA-3214CF2EE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ABA16-63D1-2E29-1302-21C4FD7C11CD}"/>
              </a:ext>
            </a:extLst>
          </p:cNvPr>
          <p:cNvSpPr txBox="1"/>
          <p:nvPr/>
        </p:nvSpPr>
        <p:spPr>
          <a:xfrm>
            <a:off x="503854" y="1147665"/>
            <a:ext cx="92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Arpit </a:t>
            </a:r>
            <a:r>
              <a:rPr lang="en-US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20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Sharma</dc:creator>
  <cp:lastModifiedBy>Arpit Sharma</cp:lastModifiedBy>
  <cp:revision>1</cp:revision>
  <dcterms:created xsi:type="dcterms:W3CDTF">2024-02-27T06:03:23Z</dcterms:created>
  <dcterms:modified xsi:type="dcterms:W3CDTF">2024-02-27T06:03:24Z</dcterms:modified>
</cp:coreProperties>
</file>