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5"/>
  </p:notesMasterIdLst>
  <p:sldIdLst>
    <p:sldId id="256"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7772400" cy="10058400"/>
  <p:notesSz cx="6858000" cy="9144000"/>
  <p:embeddedFontLst>
    <p:embeddedFont>
      <p:font typeface="Helvetica Neue" panose="02000503000000020004"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Light" panose="020F03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napToObjects="1">
      <p:cViewPr varScale="1">
        <p:scale>
          <a:sx n="73" d="100"/>
          <a:sy n="73" d="100"/>
        </p:scale>
        <p:origin x="30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Arpit Sharma </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a:t>
            </a:r>
            <a:r>
              <a:rPr lang="en-US" i="1" dirty="0">
                <a:solidFill>
                  <a:srgbClr val="EEEEEE"/>
                </a:solidFill>
                <a:latin typeface="Open Sans"/>
                <a:ea typeface="Open Sans"/>
                <a:cs typeface="Open Sans"/>
                <a:sym typeface="Open Sans"/>
              </a:rPr>
              <a:t>15-Jun-21</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369675" y="4848275"/>
            <a:ext cx="6914099" cy="37827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lang="en" sz="1600" b="1">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lang="en" sz="1600" b="1">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pic>
        <p:nvPicPr>
          <p:cNvPr id="276" name="Google Shape;276;p66"/>
          <p:cNvPicPr preferRelativeResize="0"/>
          <p:nvPr/>
        </p:nvPicPr>
        <p:blipFill rotWithShape="1">
          <a:blip r:embed="rId3">
            <a:alphaModFix/>
          </a:blip>
          <a:srcRect l="5866" t="3775" r="5653" b="7595"/>
          <a:stretch/>
        </p:blipFill>
        <p:spPr>
          <a:xfrm>
            <a:off x="954513" y="4876800"/>
            <a:ext cx="5876925" cy="417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lang="en" sz="1600" b="1">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Write 1-2 paragraphs discussing what </a:t>
            </a:r>
            <a:r>
              <a:rPr lang="en" sz="1600" b="1">
                <a:solidFill>
                  <a:srgbClr val="525C65"/>
                </a:solidFill>
                <a:highlight>
                  <a:srgbClr val="FFFFFF"/>
                </a:highlight>
                <a:latin typeface="Open Sans"/>
                <a:ea typeface="Open Sans"/>
                <a:cs typeface="Open Sans"/>
                <a:sym typeface="Open Sans"/>
              </a:rPr>
              <a:t>data governance roles and responsibilities</a:t>
            </a:r>
            <a:r>
              <a:rPr lang="en" sz="160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a:solidFill>
                  <a:srgbClr val="525C65"/>
                </a:solidFill>
                <a:highlight>
                  <a:srgbClr val="FFFFFF"/>
                </a:highlight>
                <a:latin typeface="Open Sans"/>
                <a:ea typeface="Open Sans"/>
                <a:cs typeface="Open Sans"/>
                <a:sym typeface="Open Sans"/>
              </a:rPr>
              <a:t>least 3 different aspects </a:t>
            </a:r>
            <a:r>
              <a:rPr lang="en" sz="160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a:solidFill>
                  <a:srgbClr val="525C65"/>
                </a:solidFill>
                <a:highlight>
                  <a:srgbClr val="FFFFFF"/>
                </a:highlight>
                <a:latin typeface="Open Sans"/>
                <a:ea typeface="Open Sans"/>
                <a:cs typeface="Open Sans"/>
                <a:sym typeface="Open Sans"/>
              </a:rPr>
              <a:t>current employees have the necessary skills</a:t>
            </a:r>
            <a:r>
              <a:rPr lang="en" sz="1600">
                <a:solidFill>
                  <a:srgbClr val="525C65"/>
                </a:solidFill>
                <a:highlight>
                  <a:srgbClr val="FFFFFF"/>
                </a:highlight>
                <a:latin typeface="Open Sans"/>
                <a:ea typeface="Open Sans"/>
                <a:cs typeface="Open Sans"/>
                <a:sym typeface="Open Sans"/>
              </a:rPr>
              <a:t> for these roles or should the company </a:t>
            </a:r>
            <a:r>
              <a:rPr lang="en" sz="1600" b="1">
                <a:solidFill>
                  <a:srgbClr val="525C65"/>
                </a:solidFill>
                <a:highlight>
                  <a:srgbClr val="FFFFFF"/>
                </a:highlight>
                <a:latin typeface="Open Sans"/>
                <a:ea typeface="Open Sans"/>
                <a:cs typeface="Open Sans"/>
                <a:sym typeface="Open Sans"/>
              </a:rPr>
              <a:t>make new hires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230" name="Google Shape;230;p58"/>
          <p:cNvPicPr preferRelativeResize="0"/>
          <p:nvPr/>
        </p:nvPicPr>
        <p:blipFill>
          <a:blip r:embed="rId3">
            <a:alphaModFix/>
          </a:blip>
          <a:stretch>
            <a:fillRect/>
          </a:stretch>
        </p:blipFill>
        <p:spPr>
          <a:xfrm>
            <a:off x="286275" y="2602801"/>
            <a:ext cx="6838951" cy="36336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822</Words>
  <Application>Microsoft Macintosh PowerPoint</Application>
  <PresentationFormat>Custom</PresentationFormat>
  <Paragraphs>71</Paragraphs>
  <Slides>20</Slides>
  <Notes>20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20</vt:i4>
      </vt:variant>
    </vt:vector>
  </HeadingPairs>
  <TitlesOfParts>
    <vt:vector size="28" baseType="lpstr">
      <vt:lpstr>Open Sans</vt:lpstr>
      <vt:lpstr>Helvetica Neue</vt:lpstr>
      <vt:lpstr>Arial</vt:lpstr>
      <vt:lpstr>Open Sans Light</vt:lpstr>
      <vt:lpstr>Simple Light</vt:lpstr>
      <vt:lpstr>Simple Light</vt:lpstr>
      <vt:lpstr>Simple Light</vt:lpstr>
      <vt:lpstr>White</vt:lpstr>
      <vt:lpstr>Data Governance @ SneakerPark </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Arpit Sharma</cp:lastModifiedBy>
  <cp:revision>2</cp:revision>
  <dcterms:modified xsi:type="dcterms:W3CDTF">2021-06-15T13:04:46Z</dcterms:modified>
</cp:coreProperties>
</file>