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F030202020403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snapToObjects="1">
      <p:cViewPr>
        <p:scale>
          <a:sx n="100" d="100"/>
          <a:sy n="100" d="100"/>
        </p:scale>
        <p:origin x="23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Sharma&amp; 6</a:t>
            </a:r>
            <a:r>
              <a:rPr lang="en" sz="2500" baseline="30000" dirty="0">
                <a:solidFill>
                  <a:srgbClr val="FFFFFF"/>
                </a:solidFill>
              </a:rPr>
              <a:t>th</a:t>
            </a:r>
            <a:r>
              <a:rPr lang="en" sz="2500" dirty="0">
                <a:solidFill>
                  <a:srgbClr val="FFFFFF"/>
                </a:solidFill>
              </a:rPr>
              <a:t>-Jun-2021]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a:latin typeface="Open Sans"/>
                <a:ea typeface="Open Sans"/>
                <a:cs typeface="Open Sans"/>
                <a:sym typeface="Open Sans"/>
              </a:rPr>
              <a:t>Purpose of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What is the business partner requesting  </a:t>
            </a:r>
            <a:endParaRPr sz="1700"/>
          </a:p>
          <a:p>
            <a:pPr marL="457200" lvl="0" indent="0" algn="l" rtl="0">
              <a:lnSpc>
                <a:spcPct val="100000"/>
              </a:lnSpc>
              <a:spcBef>
                <a:spcPts val="0"/>
              </a:spcBef>
              <a:spcAft>
                <a:spcPts val="0"/>
              </a:spcAft>
              <a:buClr>
                <a:schemeClr val="dk1"/>
              </a:buClr>
              <a:buSzPts val="1100"/>
              <a:buFont typeface="Arial"/>
              <a:buNone/>
            </a:pPr>
            <a:endParaRPr sz="1700"/>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management solution:</a:t>
            </a:r>
            <a:endParaRPr sz="1900" b="1">
              <a:solidFill>
                <a:srgbClr val="000000"/>
              </a:solidFill>
              <a:latin typeface="Arial"/>
              <a:ea typeface="Arial"/>
              <a:cs typeface="Arial"/>
              <a:sym typeface="Arial"/>
            </a:endParaRPr>
          </a:p>
          <a:p>
            <a:pPr marL="457200" lvl="0" indent="0" algn="l" rtl="0">
              <a:spcBef>
                <a:spcPts val="1200"/>
              </a:spcBef>
              <a:spcAft>
                <a:spcPts val="0"/>
              </a:spcAft>
              <a:buNone/>
            </a:pPr>
            <a:r>
              <a:rPr lang="en" sz="1700"/>
              <a:t>What is the current method data storage/management</a:t>
            </a:r>
            <a:endParaRPr sz="1900">
              <a:solidFill>
                <a:srgbClr val="000000"/>
              </a:solidFill>
              <a:latin typeface="Arial"/>
              <a:ea typeface="Arial"/>
              <a:cs typeface="Arial"/>
              <a:sym typeface="Arial"/>
            </a:endParaRPr>
          </a:p>
          <a:p>
            <a:pPr marL="457200" lvl="0" indent="0" algn="l" rtl="0">
              <a:spcBef>
                <a:spcPts val="1200"/>
              </a:spcBef>
              <a:spcAft>
                <a:spcPts val="0"/>
              </a:spcAft>
              <a:buNone/>
            </a:pPr>
            <a:endParaRPr sz="110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available:</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	</a:t>
            </a:r>
            <a:r>
              <a:rPr lang="en" sz="1900"/>
              <a:t>What data does the business currently have available</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Additional data requests: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Does the user have future data requests</a:t>
            </a:r>
            <a:endParaRPr sz="1900"/>
          </a:p>
          <a:p>
            <a:pPr marL="457200" lvl="0" indent="0" algn="l" rtl="0">
              <a:spcBef>
                <a:spcPts val="0"/>
              </a:spcBef>
              <a:spcAft>
                <a:spcPts val="0"/>
              </a:spcAft>
              <a:buClr>
                <a:schemeClr val="dk1"/>
              </a:buClr>
              <a:buSzPts val="1100"/>
              <a:buFont typeface="Arial"/>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Who will own/manage data</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What department will own / manage the data in the database</a:t>
            </a:r>
            <a:endParaRPr sz="19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Who will have access to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user types that will have access; also list any restrictions to access.</a:t>
            </a:r>
            <a:endParaRPr sz="1900"/>
          </a:p>
          <a:p>
            <a:pPr marL="457200" lvl="0" indent="0" algn="l" rtl="0">
              <a:spcBef>
                <a:spcPts val="0"/>
              </a:spcBef>
              <a:spcAft>
                <a:spcPts val="0"/>
              </a:spcAft>
              <a:buClr>
                <a:schemeClr val="dk1"/>
              </a:buClr>
              <a:buSzPts val="1100"/>
              <a:buFont typeface="Arial"/>
              <a:buNone/>
            </a:pPr>
            <a:endParaRPr sz="1900"/>
          </a:p>
          <a:p>
            <a:pPr marL="45720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Estimated size of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Estimated annual growth</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expected growth to the data</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Is any of the data sensitive/restricted</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data that may be sensitive or restricted from particular users</a:t>
            </a:r>
            <a:endParaRPr sz="1900"/>
          </a:p>
          <a:p>
            <a:pPr marL="0" lvl="0" indent="0" algn="l" rtl="0">
              <a:spcBef>
                <a:spcPts val="0"/>
              </a:spcBef>
              <a:spcAft>
                <a:spcPts val="0"/>
              </a:spcAft>
              <a:buNone/>
            </a:pP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Justification for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Provide at least two justifications for building a database</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Database objects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database objects (tables, views, special procedures)  that will be created for the database. </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a:t>Hint - you may want to circle back to this answer after completing the logical ERD in step 2.</a:t>
            </a:r>
            <a:endParaRPr sz="1700"/>
          </a:p>
          <a:p>
            <a:pPr marL="45720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 ingestion</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Select a data ingestion method (ETL, Direct feed, API) based on the information provided.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Data governance (Ownership and User access)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Ownership: </a:t>
            </a:r>
            <a:r>
              <a:rPr lang="en"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User Access: </a:t>
            </a:r>
            <a:r>
              <a:rPr lang="en"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marL="457200" lvl="0" indent="0" algn="l" rtl="0">
              <a:spcBef>
                <a:spcPts val="1600"/>
              </a:spcBef>
              <a:spcAft>
                <a:spcPts val="0"/>
              </a:spcAft>
              <a:buNone/>
            </a:pPr>
            <a:r>
              <a:rPr lang="en" sz="1900"/>
              <a:t>Should replication or sharding be used to ensure scalability based on user needs</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Flexibility</a:t>
            </a:r>
            <a:endParaRPr sz="1900"/>
          </a:p>
          <a:p>
            <a:pPr marL="457200" lvl="0" indent="0" algn="l" rtl="0">
              <a:spcBef>
                <a:spcPts val="1600"/>
              </a:spcBef>
              <a:spcAft>
                <a:spcPts val="0"/>
              </a:spcAft>
              <a:buNone/>
            </a:pPr>
            <a:r>
              <a:rPr lang="en" sz="1900"/>
              <a:t>Describe measures taken to ensure future data integration if needed</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Storage &amp; retention</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Retention: </a:t>
            </a:r>
            <a:r>
              <a:rPr lang="en"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Backup</a:t>
            </a:r>
            <a:endParaRPr sz="1900" b="1">
              <a:latin typeface="Open Sans"/>
              <a:ea typeface="Open Sans"/>
              <a:cs typeface="Open Sans"/>
              <a:sym typeface="Open Sans"/>
            </a:endParaRPr>
          </a:p>
          <a:p>
            <a:pPr marL="457200" lvl="0" indent="0" algn="l" rtl="0">
              <a:spcBef>
                <a:spcPts val="1600"/>
              </a:spcBef>
              <a:spcAft>
                <a:spcPts val="0"/>
              </a:spcAft>
              <a:buNone/>
            </a:pPr>
            <a:r>
              <a:rPr lang="en" sz="1700"/>
              <a:t> </a:t>
            </a:r>
            <a:r>
              <a:rPr lang="en" sz="1700" u="sng">
                <a:solidFill>
                  <a:schemeClr val="hlink"/>
                </a:solidFill>
                <a:hlinkClick r:id="rId3"/>
              </a:rPr>
              <a:t>IT Best Practices document</a:t>
            </a:r>
            <a:r>
              <a:rPr lang="en"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2555</Words>
  <Application>Microsoft Macintosh PowerPoint</Application>
  <PresentationFormat>Custom</PresentationFormat>
  <Paragraphs>261</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 Light</vt:lpstr>
      <vt:lpstr>Arial</vt:lpstr>
      <vt:lpstr>Open Sans</vt:lpstr>
      <vt:lpstr>Source Code Pro</vt:lpstr>
      <vt:lpstr>Helvetica Neue</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Arpit Sharma</cp:lastModifiedBy>
  <cp:revision>1</cp:revision>
  <dcterms:modified xsi:type="dcterms:W3CDTF">2021-06-05T17:38:50Z</dcterms:modified>
</cp:coreProperties>
</file>