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801600" cy="9601200" type="A3"/>
  <p:notesSz cx="9144000" cy="6858000"/>
  <p:defaultTextStyle>
    <a:defPPr>
      <a:defRPr lang="en-US"/>
    </a:defPPr>
    <a:lvl1pPr marL="0" algn="l" defTabSz="1280135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67" algn="l" defTabSz="1280135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35" algn="l" defTabSz="1280135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02" algn="l" defTabSz="1280135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270" algn="l" defTabSz="1280135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337" algn="l" defTabSz="1280135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05" algn="l" defTabSz="1280135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472" algn="l" defTabSz="1280135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539" algn="l" defTabSz="1280135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500" y="-114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6529806"/>
            <a:ext cx="12811525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8013" tIns="64007" rIns="128013" bIns="6400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60120" y="2453644"/>
            <a:ext cx="10881360" cy="2561665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67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60120" y="5056252"/>
            <a:ext cx="10881360" cy="1679585"/>
          </a:xfrm>
        </p:spPr>
        <p:txBody>
          <a:bodyPr lIns="64007" rIns="64007"/>
          <a:lstStyle>
            <a:lvl1pPr marL="0" marR="89610" indent="0" algn="r">
              <a:buNone/>
              <a:defRPr>
                <a:solidFill>
                  <a:schemeClr val="tx2"/>
                </a:solidFill>
              </a:defRPr>
            </a:lvl1pPr>
            <a:lvl2pPr marL="640067" indent="0" algn="ctr">
              <a:buNone/>
            </a:lvl2pPr>
            <a:lvl3pPr marL="1280135" indent="0" algn="ctr">
              <a:buNone/>
            </a:lvl3pPr>
            <a:lvl4pPr marL="1920202" indent="0" algn="ctr">
              <a:buNone/>
            </a:lvl4pPr>
            <a:lvl5pPr marL="2560270" indent="0" algn="ctr">
              <a:buNone/>
            </a:lvl5pPr>
            <a:lvl6pPr marL="3200337" indent="0" algn="ctr">
              <a:buNone/>
            </a:lvl6pPr>
            <a:lvl7pPr marL="3840405" indent="0" algn="ctr">
              <a:buNone/>
            </a:lvl7pPr>
            <a:lvl8pPr marL="4480472" indent="0" algn="ctr">
              <a:buNone/>
            </a:lvl8pPr>
            <a:lvl9pPr marL="5120539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272" y="6934200"/>
            <a:ext cx="12806872" cy="2676924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9A99AD8-CDF2-4076-AC11-ED39544D6D0A}" type="datetimeFigureOut">
              <a:rPr lang="en-US" smtClean="0"/>
              <a:t>22-May-17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466FDF-15DC-4E07-B554-91949F8E44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1" y="2073864"/>
            <a:ext cx="11521440" cy="614050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A99AD8-CDF2-4076-AC11-ED39544D6D0A}" type="datetimeFigureOut">
              <a:rPr lang="en-US" smtClean="0"/>
              <a:t>22-May-17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466FDF-15DC-4E07-B554-91949F8E44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81621" y="384497"/>
            <a:ext cx="2488459" cy="782986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9"/>
            <a:ext cx="8854440" cy="782986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A99AD8-CDF2-4076-AC11-ED39544D6D0A}" type="datetimeFigureOut">
              <a:rPr lang="en-US" smtClean="0"/>
              <a:t>22-May-17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466FDF-15DC-4E07-B554-91949F8E44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A99AD8-CDF2-4076-AC11-ED39544D6D0A}" type="datetimeFigureOut">
              <a:rPr lang="en-US" smtClean="0"/>
              <a:t>22-May-17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466FDF-15DC-4E07-B554-91949F8E44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327" y="1483597"/>
            <a:ext cx="10881360" cy="256032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67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1799" y="4104396"/>
            <a:ext cx="6400800" cy="2036844"/>
          </a:xfrm>
        </p:spPr>
        <p:txBody>
          <a:bodyPr lIns="128013" rIns="128013" anchor="t"/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A99AD8-CDF2-4076-AC11-ED39544D6D0A}" type="datetimeFigureOut">
              <a:rPr lang="en-US" smtClean="0"/>
              <a:t>22-May-17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466FDF-15DC-4E07-B554-91949F8E44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5091352" y="4207661"/>
            <a:ext cx="256032" cy="32004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8013" tIns="64007" rIns="128013" bIns="6400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830371" y="4207661"/>
            <a:ext cx="256032" cy="32004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8013" tIns="64007" rIns="128013" bIns="6400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07386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07386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A99AD8-CDF2-4076-AC11-ED39544D6D0A}" type="datetimeFigureOut">
              <a:rPr lang="en-US" smtClean="0"/>
              <a:t>22-May-17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466FDF-15DC-4E07-B554-91949F8E44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11521440" cy="16002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1" y="7574280"/>
            <a:ext cx="5656264" cy="10668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56027" anchor="ctr"/>
          <a:lstStyle>
            <a:lvl1pPr marL="0" indent="0">
              <a:buNone/>
              <a:defRPr sz="34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503039" y="7574280"/>
            <a:ext cx="5658484" cy="10668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56027" anchor="ctr"/>
          <a:lstStyle>
            <a:lvl1pPr marL="0" indent="0">
              <a:buNone/>
              <a:defRPr sz="34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40081" y="2022014"/>
            <a:ext cx="5656264" cy="5518468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8" y="2022014"/>
            <a:ext cx="5658484" cy="5518468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A99AD8-CDF2-4076-AC11-ED39544D6D0A}" type="datetimeFigureOut">
              <a:rPr lang="en-US" smtClean="0"/>
              <a:t>22-May-17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466FDF-15DC-4E07-B554-91949F8E44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A99AD8-CDF2-4076-AC11-ED39544D6D0A}" type="datetimeFigureOut">
              <a:rPr lang="en-US" smtClean="0"/>
              <a:t>22-May-17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466FDF-15DC-4E07-B554-91949F8E44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A99AD8-CDF2-4076-AC11-ED39544D6D0A}" type="datetimeFigureOut">
              <a:rPr lang="en-US" smtClean="0"/>
              <a:t>22-May-17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466FDF-15DC-4E07-B554-91949F8E44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1" y="6827520"/>
            <a:ext cx="10474487" cy="64008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187440" y="7497143"/>
            <a:ext cx="5564429" cy="1280160"/>
          </a:xfrm>
        </p:spPr>
        <p:txBody>
          <a:bodyPr/>
          <a:lstStyle>
            <a:lvl1pPr marL="0" indent="0" algn="r">
              <a:buNone/>
              <a:defRPr sz="2300"/>
            </a:lvl1pPr>
            <a:lvl2pPr>
              <a:buNone/>
              <a:defRPr sz="16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80160" y="384048"/>
            <a:ext cx="10471709" cy="6400800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17845" y="8971122"/>
            <a:ext cx="2688336" cy="512064"/>
          </a:xfrm>
        </p:spPr>
        <p:txBody>
          <a:bodyPr/>
          <a:lstStyle>
            <a:extLst/>
          </a:lstStyle>
          <a:p>
            <a:fld id="{19A99AD8-CDF2-4076-AC11-ED39544D6D0A}" type="datetimeFigureOut">
              <a:rPr lang="en-US" smtClean="0"/>
              <a:t>22-May-17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466FDF-15DC-4E07-B554-91949F8E44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7725" y="7620765"/>
            <a:ext cx="10027920" cy="907524"/>
          </a:xfrm>
          <a:noFill/>
        </p:spPr>
        <p:txBody>
          <a:bodyPr lIns="128013" tIns="0" rIns="128013" anchor="t"/>
          <a:lstStyle>
            <a:lvl1pPr marL="0" marR="25602" indent="0" algn="r">
              <a:buNone/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1" y="265956"/>
            <a:ext cx="12161520" cy="614476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45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9A99AD8-CDF2-4076-AC11-ED39544D6D0A}" type="datetimeFigureOut">
              <a:rPr lang="en-US" smtClean="0"/>
              <a:t>22-May-17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32101" y="8971124"/>
            <a:ext cx="3290955" cy="5111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6466FDF-15DC-4E07-B554-91949F8E443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2" y="6811172"/>
            <a:ext cx="11305605" cy="787740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42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98981" y="8322912"/>
            <a:ext cx="6916875" cy="128950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8013" tIns="64007" rIns="128013" bIns="64007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80006" y="8314615"/>
            <a:ext cx="5166631" cy="130683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8013" tIns="64007" rIns="128013" bIns="6400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458" y="8107756"/>
            <a:ext cx="4763241" cy="1513215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28013" tIns="64007" rIns="128013" bIns="6400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931" y="8102835"/>
            <a:ext cx="4767713" cy="1518136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2129757" y="6983816"/>
            <a:ext cx="256032" cy="32004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8013" tIns="64007" rIns="128013" bIns="6400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868775" y="6983816"/>
            <a:ext cx="256032" cy="32004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8013" tIns="64007" rIns="128013" bIns="6400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98981" y="8322912"/>
            <a:ext cx="6916875" cy="128950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8013" tIns="64007" rIns="128013" bIns="6400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80006" y="8314615"/>
            <a:ext cx="5166631" cy="130683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8013" tIns="64007" rIns="128013" bIns="6400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458" y="8107756"/>
            <a:ext cx="4763241" cy="1513215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28013" tIns="64007" rIns="128013" bIns="6400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931" y="8102835"/>
            <a:ext cx="4767713" cy="1518136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40081" y="384493"/>
            <a:ext cx="11521440" cy="1600200"/>
          </a:xfrm>
          <a:prstGeom prst="rect">
            <a:avLst/>
          </a:prstGeom>
        </p:spPr>
        <p:txBody>
          <a:bodyPr vert="horz" lIns="128013" tIns="64007" rIns="128013" bIns="6400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40081" y="2073861"/>
            <a:ext cx="11521440" cy="6336348"/>
          </a:xfrm>
          <a:prstGeom prst="rect">
            <a:avLst/>
          </a:prstGeom>
        </p:spPr>
        <p:txBody>
          <a:bodyPr vert="horz" lIns="128013" tIns="64007" rIns="128013" bIns="64007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9417845" y="8971122"/>
            <a:ext cx="2688336" cy="512064"/>
          </a:xfrm>
          <a:prstGeom prst="rect">
            <a:avLst/>
          </a:prstGeom>
        </p:spPr>
        <p:txBody>
          <a:bodyPr vert="horz" lIns="128013" tIns="64007" rIns="128013" bIns="64007" anchor="b"/>
          <a:lstStyle>
            <a:lvl1pPr algn="l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fld id="{19A99AD8-CDF2-4076-AC11-ED39544D6D0A}" type="datetimeFigureOut">
              <a:rPr lang="en-US" smtClean="0"/>
              <a:t>22-May-17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132101" y="8971124"/>
            <a:ext cx="3290955" cy="511175"/>
          </a:xfrm>
          <a:prstGeom prst="rect">
            <a:avLst/>
          </a:prstGeom>
        </p:spPr>
        <p:txBody>
          <a:bodyPr vert="horz" lIns="128013" tIns="64007" rIns="128013" bIns="64007" anchor="b"/>
          <a:lstStyle>
            <a:lvl1pPr algn="r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2106180" y="8971124"/>
            <a:ext cx="512064" cy="511175"/>
          </a:xfrm>
          <a:prstGeom prst="rect">
            <a:avLst/>
          </a:prstGeom>
        </p:spPr>
        <p:txBody>
          <a:bodyPr vert="horz" lIns="128013" tIns="64007" rIns="128013" bIns="64007" anchor="b"/>
          <a:lstStyle>
            <a:lvl1pPr algn="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fld id="{E6466FDF-15DC-4E07-B554-91949F8E44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7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512054" indent="-358438" algn="l" rtl="0" eaLnBrk="1" latinLnBrk="0" hangingPunct="1">
        <a:spcBef>
          <a:spcPts val="56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0492" indent="-320034" algn="l" rtl="0" eaLnBrk="1" latinLnBrk="0" hangingPunct="1">
        <a:spcBef>
          <a:spcPts val="453"/>
        </a:spcBef>
        <a:buClr>
          <a:schemeClr val="accent1"/>
        </a:buClr>
        <a:buFont typeface="Verdana"/>
        <a:buChar char="◦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03327" indent="-320034" algn="l" rtl="0" eaLnBrk="1" latinLnBrk="0" hangingPunct="1">
        <a:spcBef>
          <a:spcPts val="490"/>
        </a:spcBef>
        <a:buClr>
          <a:schemeClr val="accent2"/>
        </a:buClr>
        <a:buSzPct val="100000"/>
        <a:buFont typeface="Wingdings 2"/>
        <a:buChar char="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9" indent="-320034" algn="l" rtl="0" eaLnBrk="1" latinLnBrk="0" hangingPunct="1">
        <a:spcBef>
          <a:spcPts val="490"/>
        </a:spcBef>
        <a:buClr>
          <a:schemeClr val="accent2"/>
        </a:buClr>
        <a:buFont typeface="Wingdings 2"/>
        <a:buChar char="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02" indent="-320034" algn="l" rtl="0" eaLnBrk="1" latinLnBrk="0" hangingPunct="1">
        <a:spcBef>
          <a:spcPts val="490"/>
        </a:spcBef>
        <a:buClr>
          <a:schemeClr val="accent2"/>
        </a:buClr>
        <a:buFont typeface="Wingdings 2"/>
        <a:buChar char="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2240236" indent="-320034" algn="l" rtl="0" eaLnBrk="1" latinLnBrk="0" hangingPunct="1">
        <a:spcBef>
          <a:spcPts val="490"/>
        </a:spcBef>
        <a:buClr>
          <a:schemeClr val="accent3"/>
        </a:buClr>
        <a:buFont typeface="Wingdings 2"/>
        <a:buChar char="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70" indent="-320034" algn="l" rtl="0" eaLnBrk="1" latinLnBrk="0" hangingPunct="1">
        <a:spcBef>
          <a:spcPts val="490"/>
        </a:spcBef>
        <a:buClr>
          <a:schemeClr val="accent3"/>
        </a:buClr>
        <a:buFont typeface="Wingdings 2"/>
        <a:buChar char="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04" indent="-320034" algn="l" rtl="0" eaLnBrk="1" latinLnBrk="0" hangingPunct="1">
        <a:spcBef>
          <a:spcPts val="490"/>
        </a:spcBef>
        <a:buClr>
          <a:schemeClr val="accent3"/>
        </a:buClr>
        <a:buFont typeface="Wingdings 2"/>
        <a:buChar char="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3200337" indent="-320034" algn="l" rtl="0" eaLnBrk="1" latinLnBrk="0" hangingPunct="1">
        <a:spcBef>
          <a:spcPts val="490"/>
        </a:spcBef>
        <a:buClr>
          <a:schemeClr val="accent3"/>
        </a:buClr>
        <a:buFont typeface="Wingdings 2"/>
        <a:buChar char=""/>
        <a:defRPr kumimoji="0" sz="23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4006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0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5602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003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4804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1205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6172200" cy="640080"/>
          </a:xfrm>
        </p:spPr>
        <p:txBody>
          <a:bodyPr>
            <a:normAutofit fontScale="90000"/>
          </a:bodyPr>
          <a:lstStyle/>
          <a:p>
            <a:r>
              <a:rPr lang="en-US" sz="3900" dirty="0" smtClean="0">
                <a:solidFill>
                  <a:srgbClr val="002060"/>
                </a:solidFill>
              </a:rPr>
              <a:t>Wireless </a:t>
            </a:r>
            <a:r>
              <a:rPr lang="en-US" sz="3900" dirty="0" smtClean="0">
                <a:solidFill>
                  <a:srgbClr val="002060"/>
                </a:solidFill>
              </a:rPr>
              <a:t>Chat Messenger</a:t>
            </a:r>
            <a:endParaRPr lang="en-US" sz="39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960" y="304800"/>
            <a:ext cx="11805920" cy="7162801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</a:t>
            </a: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By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Arpit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Singhal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(9913103432)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Jaypee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Institute Of Information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Technology</a:t>
            </a:r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application provides the users a platform to chat via text, audio and video on a wireless connection. 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chatting applications usually require internet connection for the session to start and there is a considerable lag in the transmission of audio and video feed over the network.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application uses wireless LAN technology to establish a connection for the chatting sessions between the clients. The users can experience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delay free chat session with negligible buffering of video or audio transmission.</a:t>
            </a:r>
          </a:p>
          <a:p>
            <a:pPr algn="just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application wireless chat messenger can be used anywhere with no requirements of internet connection and it requires no hardware devices either except the PC’s of the user.                                                                                               </a:t>
            </a:r>
          </a:p>
          <a:p>
            <a:pPr algn="l"/>
            <a:endParaRPr lang="en-US" sz="28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7772400"/>
            <a:ext cx="375694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8763000"/>
            <a:ext cx="3682997" cy="48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7543800"/>
            <a:ext cx="367168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>
            <a:stCxn id="1029" idx="3"/>
            <a:endCxn id="1026" idx="1"/>
          </p:cNvCxnSpPr>
          <p:nvPr/>
        </p:nvCxnSpPr>
        <p:spPr>
          <a:xfrm flipV="1">
            <a:off x="5206997" y="8420100"/>
            <a:ext cx="1117603" cy="5833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30" idx="3"/>
          </p:cNvCxnSpPr>
          <p:nvPr/>
        </p:nvCxnSpPr>
        <p:spPr>
          <a:xfrm>
            <a:off x="5195685" y="7810500"/>
            <a:ext cx="1128915" cy="342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96</TotalTime>
  <Words>141</Words>
  <Application>Microsoft Office PowerPoint</Application>
  <PresentationFormat>A3 Paper (297x420 mm)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Wireless Chat Messenger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13</cp:revision>
  <dcterms:created xsi:type="dcterms:W3CDTF">2017-05-22T07:56:21Z</dcterms:created>
  <dcterms:modified xsi:type="dcterms:W3CDTF">2017-05-22T09:33:04Z</dcterms:modified>
</cp:coreProperties>
</file>