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6" r:id="rId9"/>
    <p:sldId id="263" r:id="rId10"/>
    <p:sldId id="264" r:id="rId11"/>
    <p:sldId id="265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73F1-2F74-4E53-AB16-F4F8E604D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5C08B-9187-428A-A43C-41C122565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239E8-845A-400D-81E5-539170EA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77A1-F782-46AC-8D0F-C4758407B570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B1D9A-7627-4331-9BDE-41947923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0DC03-7CEB-415A-9E8A-C45B0B61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26BF-E20E-414D-924E-17BD0C360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44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78DF-B257-4E89-9608-A5D87175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E8B03-ECD2-4EE4-AD60-32D40E3D8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AAC99-E33F-41EC-AAB0-CF31C7C8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77A1-F782-46AC-8D0F-C4758407B570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81B9C-5649-41B0-9ECB-CA436736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C521F-EE18-425C-9FB7-25BAFFF5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26BF-E20E-414D-924E-17BD0C360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82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1D68D-0936-4874-8799-2D30DE2EF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19AE8-7BC0-4AC0-9885-F4268431A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957E-F3BB-4619-803A-B3C2C4EC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77A1-F782-46AC-8D0F-C4758407B570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88D98-A854-4DD8-BF2D-0EDB399A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29955-6BA0-4C27-8F91-07726005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26BF-E20E-414D-924E-17BD0C360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33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758B-4761-4DE3-8560-FBB5FA44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EA1B-F2D7-4FE5-AA04-2F149D0E9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A69FD-CC6E-4239-B422-FB3E152C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77A1-F782-46AC-8D0F-C4758407B570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F8D8-46FC-4CC1-852E-6AEA5D71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44D9-AEEC-4663-909B-035A1B37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26BF-E20E-414D-924E-17BD0C360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85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8627-E5FE-43C3-8D41-EE51B3FB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DC24A-3BD4-41F5-B861-375076CDA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BEA9-B3F9-40E0-8A62-6D70C0E2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77A1-F782-46AC-8D0F-C4758407B570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24979-8AC6-4783-8436-E83B6A30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6F6D-841A-4FBA-8902-21948F6C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26BF-E20E-414D-924E-17BD0C360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82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CFE0-C89D-482D-9DFC-C3FF0F44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831B-0169-4FFE-A0F3-7266C9966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3821F-EADE-4814-8BD4-56A7E2CCA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73036-F0AD-4A07-8DDF-F901226B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77A1-F782-46AC-8D0F-C4758407B570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B89FF-3E4A-4722-BFD9-F90D17E0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0424E-AB26-4799-8356-E617D4F6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26BF-E20E-414D-924E-17BD0C360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2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0C50-AFFE-4967-BE65-2594EED4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33C4B-8ACE-445B-AB03-048FBD6DF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18995-3F52-492F-96BE-4BE2B6258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26183-6943-4ACF-9561-AEED611D9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71AFA-3635-45AB-843C-C1EC2A98E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4F4C9-05A5-4285-8FC0-0F6D5056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77A1-F782-46AC-8D0F-C4758407B570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02DA4-0DD4-4790-85FF-17EC9E26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C2385-B8D6-4860-B41F-EF20F222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26BF-E20E-414D-924E-17BD0C360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7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BCEF-CDF7-48D8-9A68-AAA844ED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2A393-9A5B-4B0B-8666-74570EB4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77A1-F782-46AC-8D0F-C4758407B570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70E5B-4472-4397-ABF2-ED420572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4B2BA-E340-4F18-ADEE-1187D1E7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26BF-E20E-414D-924E-17BD0C360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60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52252-786B-435C-8CAC-4CFB4B0D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77A1-F782-46AC-8D0F-C4758407B570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74A6C-1596-4FBF-AD1B-10425C47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3EECF-5971-4442-BC22-3EC251A4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26BF-E20E-414D-924E-17BD0C360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44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A73D-EB64-4FDB-BB8F-E2456E7D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3438-10F9-4B35-B4E3-37351B70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4CB12-50EE-4757-B0F3-37E1D29C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821E2-168D-407D-BF88-4E359A15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77A1-F782-46AC-8D0F-C4758407B570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1BB7C-4BEB-4C9E-8789-2A2D0159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52FC7-D994-412E-9082-C751B9CE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26BF-E20E-414D-924E-17BD0C360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11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F754-9FE1-4639-98F4-3E175044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CB277-1340-45A5-ADF6-B86FC1386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4F75D-4D8C-4D53-8BE1-DEE7DB53D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CA70B-B7FF-4B56-8922-3D23BC7B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77A1-F782-46AC-8D0F-C4758407B570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2DBF8-FA04-462F-8F9C-D1D007CB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559F9-D562-46D0-82FF-6C1F83C1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26BF-E20E-414D-924E-17BD0C360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07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45FE6-AF32-49A4-9C4D-95614BA6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D7D74-74F2-4FBF-9D56-0588CFEAA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BA486-121D-4988-86BC-192F2E3C5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577A1-F782-46AC-8D0F-C4758407B570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652B8-EA22-4370-AD97-0165BB59E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482E-EABC-43E3-A039-193F91A43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326BF-E20E-414D-924E-17BD0C360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36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BDE1-7860-4C57-9FEB-CFE25776B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500" b="1" i="1" dirty="0"/>
              <a:t>Project 308</a:t>
            </a:r>
          </a:p>
        </p:txBody>
      </p:sp>
    </p:spTree>
    <p:extLst>
      <p:ext uri="{BB962C8B-B14F-4D97-AF65-F5344CB8AC3E}">
        <p14:creationId xmlns:p14="http://schemas.microsoft.com/office/powerpoint/2010/main" val="320027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CD95-65F4-4237-9C69-04758510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Sample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5B941-B4B2-4B2E-BBAC-DD0FB380F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466" y="1967706"/>
            <a:ext cx="6055568" cy="4067175"/>
          </a:xfrm>
        </p:spPr>
      </p:pic>
    </p:spTree>
    <p:extLst>
      <p:ext uri="{BB962C8B-B14F-4D97-AF65-F5344CB8AC3E}">
        <p14:creationId xmlns:p14="http://schemas.microsoft.com/office/powerpoint/2010/main" val="99383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C77B-3C1C-4501-BB33-8EED096A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45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b="1" i="1" dirty="0"/>
              <a:t>Example</a:t>
            </a:r>
            <a:r>
              <a:rPr lang="en-IN" dirty="0"/>
              <a:t> </a:t>
            </a:r>
            <a:r>
              <a:rPr lang="en-IN" sz="2500" b="1" i="1" dirty="0"/>
              <a:t>Issues 138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6527-9638-4667-B7E8-3BB3943B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701"/>
            <a:ext cx="10515600" cy="692150"/>
          </a:xfrm>
        </p:spPr>
        <p:txBody>
          <a:bodyPr/>
          <a:lstStyle/>
          <a:p>
            <a:r>
              <a:rPr lang="en-IN" sz="2000" b="1" i="1" dirty="0"/>
              <a:t>Text Input :</a:t>
            </a:r>
            <a:r>
              <a:rPr lang="en-IN" dirty="0"/>
              <a:t>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2AA27-A4B6-417A-99FF-0E612C4AD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790576"/>
            <a:ext cx="9384458" cy="549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47C48-BCAB-4900-AF92-31CB70466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1492057"/>
            <a:ext cx="10487025" cy="2374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68075D-7E0B-4B19-981D-8647D24C1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87" y="3857625"/>
            <a:ext cx="10922746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6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F34E-AE1A-497C-AD2D-623A6886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Relevance Matrix Using our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4923EC-65BA-41A0-95F7-3B56463CF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677" y="2062067"/>
            <a:ext cx="7903029" cy="3293706"/>
          </a:xfrm>
        </p:spPr>
      </p:pic>
    </p:spTree>
    <p:extLst>
      <p:ext uri="{BB962C8B-B14F-4D97-AF65-F5344CB8AC3E}">
        <p14:creationId xmlns:p14="http://schemas.microsoft.com/office/powerpoint/2010/main" val="2047528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E0CC-2223-45C3-91E0-40A01150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A206-465A-4B23-A98B-F2E2CB99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 a current time we have:</a:t>
            </a:r>
          </a:p>
          <a:p>
            <a:r>
              <a:rPr lang="en-IN" dirty="0"/>
              <a:t>    Issues            Available Workers</a:t>
            </a:r>
          </a:p>
          <a:p>
            <a:pPr marL="0" indent="0">
              <a:buNone/>
            </a:pPr>
            <a:r>
              <a:rPr lang="en-IN" dirty="0"/>
              <a:t>         138                          Jane </a:t>
            </a:r>
          </a:p>
          <a:p>
            <a:pPr marL="0" indent="0">
              <a:buNone/>
            </a:pPr>
            <a:r>
              <a:rPr lang="en-IN" dirty="0"/>
              <a:t>          65                          Ricard </a:t>
            </a:r>
          </a:p>
          <a:p>
            <a:pPr marL="0" indent="0">
              <a:buNone/>
            </a:pPr>
            <a:r>
              <a:rPr lang="en-IN" dirty="0"/>
              <a:t>          85                         Johnny</a:t>
            </a:r>
          </a:p>
          <a:p>
            <a:pPr marL="0" indent="0">
              <a:buNone/>
            </a:pPr>
            <a:r>
              <a:rPr lang="en-IN" dirty="0"/>
              <a:t>         109                          John</a:t>
            </a:r>
          </a:p>
        </p:txBody>
      </p:sp>
    </p:spTree>
    <p:extLst>
      <p:ext uri="{BB962C8B-B14F-4D97-AF65-F5344CB8AC3E}">
        <p14:creationId xmlns:p14="http://schemas.microsoft.com/office/powerpoint/2010/main" val="48158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26E7-ADAA-41E8-B16D-E5412F83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Formulation of our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E15D9-3B65-4567-9058-29BB193D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Primary Model : Maximise this Relevance Score using OR optimisation tool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For example :  Let our assignment be </a:t>
            </a:r>
          </a:p>
          <a:p>
            <a:pPr marL="457200" lvl="1" indent="0">
              <a:buNone/>
            </a:pPr>
            <a:r>
              <a:rPr lang="en-IN" dirty="0"/>
              <a:t>138 – Jane </a:t>
            </a:r>
          </a:p>
          <a:p>
            <a:pPr marL="914400" lvl="1" indent="-457200">
              <a:buAutoNum type="arabicPlain" startAt="65"/>
            </a:pPr>
            <a:r>
              <a:rPr lang="en-IN" dirty="0"/>
              <a:t>- John</a:t>
            </a:r>
          </a:p>
          <a:p>
            <a:pPr marL="457200" lvl="1" indent="0">
              <a:buNone/>
            </a:pPr>
            <a:r>
              <a:rPr lang="en-IN" dirty="0"/>
              <a:t>85 – Johnny</a:t>
            </a:r>
          </a:p>
          <a:p>
            <a:pPr marL="457200" lvl="1" indent="0">
              <a:buNone/>
            </a:pPr>
            <a:r>
              <a:rPr lang="en-IN" dirty="0"/>
              <a:t>109 – Ricard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BB6C6-D3E3-4CA7-ADB4-E1DA6E48D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17" y="4713320"/>
            <a:ext cx="9825134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0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FEFF-6BAF-476F-9591-F9CDE9C6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A833E-2D17-4642-A976-83F08287C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727" y="2332653"/>
            <a:ext cx="8042987" cy="2454454"/>
          </a:xfrm>
        </p:spPr>
      </p:pic>
    </p:spTree>
    <p:extLst>
      <p:ext uri="{BB962C8B-B14F-4D97-AF65-F5344CB8AC3E}">
        <p14:creationId xmlns:p14="http://schemas.microsoft.com/office/powerpoint/2010/main" val="80308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FAB1-9022-4B4A-ACF8-994DE6DE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3793-E10C-41AE-80DC-51EE3F07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81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03FA-D378-4877-890D-D1F653BE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EA18-C10D-4900-94D5-1149C0D1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Number of issues : 1000   ( without pre-processing )</a:t>
            </a:r>
          </a:p>
          <a:p>
            <a:r>
              <a:rPr lang="en-IN" dirty="0"/>
              <a:t>After pre-processing : 647  ( Considering the issues which only have assignees 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78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EE6D-C2DA-4BCA-9B69-B94C554D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6BB4-2C40-439F-B1B3-3FAF6233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"assignee"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"self"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"https://issues.apache.org/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jira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/rest/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/2/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user?username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=Jack-Lee"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"Jack-Lee"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"jack-lee"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}</a:t>
            </a:r>
          </a:p>
          <a:p>
            <a:endParaRPr lang="en-IN" dirty="0"/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"summary"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"Upgrade Jackson2 to the latest version"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en-IN" dirty="0"/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"Now Jackson 2.9.5 is used and it is vulnerable (CVE-2018-11307). Let's upgrade to 2.9.6 or upper."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39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FEB0-B675-435A-842A-24253D64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A5BF-8727-4382-B9F4-9F4C224A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Thinking of taking top something coders to make </a:t>
            </a:r>
            <a:r>
              <a:rPr lang="en-IN" dirty="0" err="1"/>
              <a:t>ouer</a:t>
            </a:r>
            <a:r>
              <a:rPr lang="en-IN" dirty="0"/>
              <a:t> data statistically significant.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Text : Summary + Description </a:t>
            </a:r>
          </a:p>
          <a:p>
            <a:r>
              <a:rPr lang="en-IN" dirty="0"/>
              <a:t>Coders will act like the classes in our model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i="1" u="sng" dirty="0"/>
              <a:t>Initial Objective : </a:t>
            </a:r>
            <a:r>
              <a:rPr lang="en-IN" dirty="0"/>
              <a:t>To classify the issues using textual information and find relevance with the coders</a:t>
            </a:r>
            <a:endParaRPr lang="en-IN" b="1" i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84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2A36-676A-49DC-BD0D-96E6FF3D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 the form of </a:t>
            </a:r>
            <a:r>
              <a:rPr lang="en-IN" dirty="0" err="1"/>
              <a:t>DataFrame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731B8B-61F5-424E-8A6F-426EF5885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114" y="2202024"/>
            <a:ext cx="8070980" cy="2780345"/>
          </a:xfrm>
        </p:spPr>
      </p:pic>
    </p:spTree>
    <p:extLst>
      <p:ext uri="{BB962C8B-B14F-4D97-AF65-F5344CB8AC3E}">
        <p14:creationId xmlns:p14="http://schemas.microsoft.com/office/powerpoint/2010/main" val="289547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987-9360-4942-8D05-A6B26E38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/>
          <a:lstStyle/>
          <a:p>
            <a:r>
              <a:rPr lang="en-IN" dirty="0"/>
              <a:t>Basic NLP </a:t>
            </a:r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25AE-D619-4371-9CB7-5B30D85B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1C732F-1480-4A1D-B4A1-430F49914962}"/>
              </a:ext>
            </a:extLst>
          </p:cNvPr>
          <p:cNvSpPr txBox="1"/>
          <p:nvPr/>
        </p:nvSpPr>
        <p:spPr>
          <a:xfrm>
            <a:off x="838200" y="1296955"/>
            <a:ext cx="110769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sklearn.feature_extraction.text</a:t>
            </a:r>
            <a:r>
              <a:rPr lang="en-IN" dirty="0"/>
              <a:t> import </a:t>
            </a:r>
            <a:r>
              <a:rPr lang="en-IN" dirty="0" err="1"/>
              <a:t>CountVectorizer</a:t>
            </a:r>
            <a:endParaRPr lang="en-IN" dirty="0"/>
          </a:p>
          <a:p>
            <a:endParaRPr lang="en-IN" dirty="0"/>
          </a:p>
          <a:p>
            <a:r>
              <a:rPr lang="en-IN" dirty="0"/>
              <a:t>document = ["One Geek helps Two Geeks",</a:t>
            </a:r>
          </a:p>
          <a:p>
            <a:r>
              <a:rPr lang="en-IN" dirty="0"/>
              <a:t>			"Two Geeks help Four Geeks",</a:t>
            </a:r>
          </a:p>
          <a:p>
            <a:r>
              <a:rPr lang="en-IN" dirty="0"/>
              <a:t>			"Each Geek helps many other Geeks at </a:t>
            </a:r>
            <a:r>
              <a:rPr lang="en-IN" dirty="0" err="1"/>
              <a:t>GeeksforGeeks</a:t>
            </a:r>
            <a:r>
              <a:rPr lang="en-IN" dirty="0"/>
              <a:t>"]</a:t>
            </a:r>
          </a:p>
          <a:p>
            <a:endParaRPr lang="en-IN" dirty="0"/>
          </a:p>
          <a:p>
            <a:r>
              <a:rPr lang="en-IN" dirty="0"/>
              <a:t># Create a Vectorizer Object</a:t>
            </a:r>
          </a:p>
          <a:p>
            <a:r>
              <a:rPr lang="en-IN" dirty="0"/>
              <a:t>vectorizer = </a:t>
            </a:r>
            <a:r>
              <a:rPr lang="en-IN" dirty="0" err="1"/>
              <a:t>CountVectorizer</a:t>
            </a:r>
            <a:r>
              <a:rPr lang="en-IN" dirty="0"/>
              <a:t>()</a:t>
            </a:r>
          </a:p>
          <a:p>
            <a:r>
              <a:rPr lang="en-IN" dirty="0" err="1"/>
              <a:t>vectorizer.fit</a:t>
            </a:r>
            <a:r>
              <a:rPr lang="en-IN" dirty="0"/>
              <a:t>(document)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# Encode the Document</a:t>
            </a:r>
          </a:p>
          <a:p>
            <a:r>
              <a:rPr lang="en-IN" dirty="0"/>
              <a:t>vector = </a:t>
            </a:r>
            <a:r>
              <a:rPr lang="en-IN" dirty="0" err="1"/>
              <a:t>vectorizer.transform</a:t>
            </a:r>
            <a:r>
              <a:rPr lang="en-IN" dirty="0"/>
              <a:t>(document)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0FCAF4-CB63-4094-A6C5-51C64846B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Vocabulary:  {'one': 9, 'geek': 3, 'helps': 7, 'two': 11, 'geeks': 4, 'help': 6, 'four': 2, 'each': 1, 'many': 8, 'other': 10, 'at': 0, 'geeksforgeeks': 5}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2C13E073-8D21-4566-BA2F-6F3F14153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Vocabulary:  {'one': 9, 'geek': 3, 'helps': 7, 'two': 11, 'geeks': 4, 'help': 6, 'four': 2, 'each': 1, 'many': 8, 'other': 10, 'at': 0,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geeksforgeeks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': 5}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12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DE9085C-19CD-4335-ABFD-3017334C07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Vocabulary:  {'one': 9, 'geek': 3, 'helps': 7, 'two': 11, 'geeks': 4, 'help': 6, 'four': 2, 'each': 1, 'many': 8, 'other': 10, 'at': 0, 'geeksforgeeks': 5}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604252-5592-40B4-A07D-ADE93245E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84" y="681037"/>
            <a:ext cx="9262285" cy="53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5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7BFD-D781-4D1A-9F1A-9BF6862D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Applying Naïve Bayes Classifier 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650E-AA3A-4D96-BBCF-C82688D6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Naive Bayes classifier for multinomial models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5FFE7-AD2F-467C-874C-D50345795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5063"/>
            <a:ext cx="10153261" cy="29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0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8A3F-529D-4A9F-BEA8-83886D33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Predicted Result on the Training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3297F7-A22B-4801-B81B-D305D14B7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293" y="2178033"/>
            <a:ext cx="5438095" cy="3868204"/>
          </a:xfrm>
        </p:spPr>
      </p:pic>
    </p:spTree>
    <p:extLst>
      <p:ext uri="{BB962C8B-B14F-4D97-AF65-F5344CB8AC3E}">
        <p14:creationId xmlns:p14="http://schemas.microsoft.com/office/powerpoint/2010/main" val="318598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477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Project 308</vt:lpstr>
      <vt:lpstr>Data Processing </vt:lpstr>
      <vt:lpstr>Example Issue</vt:lpstr>
      <vt:lpstr>PowerPoint Presentation</vt:lpstr>
      <vt:lpstr>Data in the form of DataFrame</vt:lpstr>
      <vt:lpstr>Basic NLP preprocessing</vt:lpstr>
      <vt:lpstr>PowerPoint Presentation</vt:lpstr>
      <vt:lpstr>Applying Naïve Bayes Classifier to the data</vt:lpstr>
      <vt:lpstr>          Predicted Result on the Training Set</vt:lpstr>
      <vt:lpstr>Sample Dataset</vt:lpstr>
      <vt:lpstr>Example Issues 138</vt:lpstr>
      <vt:lpstr>Relevance Matrix Using our Model</vt:lpstr>
      <vt:lpstr>Problem Statement </vt:lpstr>
      <vt:lpstr>Formulation of our Problem Statement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308</dc:title>
  <dc:creator>Arpit Tiwari</dc:creator>
  <cp:lastModifiedBy>Arpit Tiwari</cp:lastModifiedBy>
  <cp:revision>4</cp:revision>
  <dcterms:created xsi:type="dcterms:W3CDTF">2022-03-22T07:08:20Z</dcterms:created>
  <dcterms:modified xsi:type="dcterms:W3CDTF">2022-04-04T17:46:14Z</dcterms:modified>
</cp:coreProperties>
</file>