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5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037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109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13354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62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744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629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89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99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630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622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03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48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55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66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BA4D-B5DF-4912-A11F-68D8365D67B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88E20-2940-40EE-AC26-B03B8B9EB1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2624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B077-326D-1A64-0D30-CC014E9B4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r>
              <a:rPr lang="en-IN" i="0" u="none" strike="noStrike" cap="none" baseline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Gill Sans MT" panose="020B0502020104020203" pitchFamily="34" charset="0"/>
              </a:rPr>
              <a:t> TITANIC SURVIVAL ANALYSIS</a:t>
            </a:r>
            <a:br>
              <a:rPr lang="en-IN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585C8-0750-7D33-BE09-39A8B9B2E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Using data to test and validate ideas or assumptions</a:t>
            </a:r>
            <a:br>
              <a:rPr lang="en-US" sz="24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r>
              <a:rPr lang="en-IN" sz="2800" b="1" i="0" u="none" strike="noStrike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ill Sans MT" panose="020B0502020104020203" pitchFamily="34" charset="0"/>
              </a:rPr>
              <a:t>BY ARPIT VERMA</a:t>
            </a:r>
            <a:endParaRPr lang="en-IN" sz="2800" b="1" dirty="0"/>
          </a:p>
        </p:txBody>
      </p:sp>
      <p:pic>
        <p:nvPicPr>
          <p:cNvPr id="1026" name="Picture 2" descr="Dataplay | About Us">
            <a:extLst>
              <a:ext uri="{FF2B5EF4-FFF2-40B4-BE49-F238E27FC236}">
                <a16:creationId xmlns:a16="http://schemas.microsoft.com/office/drawing/2014/main" id="{2C2A8B3C-076D-2906-8E64-F6C91864D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64"/>
            <a:ext cx="2143125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266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A8978-D4AC-C2E7-015C-808E8863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i="0" u="none" strike="noStrike" cap="none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ill Sans MT" panose="020B0502020104020203" pitchFamily="34" charset="0"/>
              </a:rPr>
              <a:t>INTRODUCTION</a:t>
            </a:r>
            <a:endParaRPr lang="en-IN" sz="4000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571F8-F090-45C7-4A76-729098735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• The Titanic dataset has details about passengers, like their age, gender, and whether they survived or not.</a:t>
            </a:r>
            <a:b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US" sz="2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0" indent="0">
              <a:buNone/>
            </a:pPr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• Goal: Find out what factors affected survival the most and check our guesses using data and logical rules.</a:t>
            </a:r>
            <a:endParaRPr lang="en-IN" sz="2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2" descr="Dataplay | About Us">
            <a:extLst>
              <a:ext uri="{FF2B5EF4-FFF2-40B4-BE49-F238E27FC236}">
                <a16:creationId xmlns:a16="http://schemas.microsoft.com/office/drawing/2014/main" id="{EC5B8527-D203-DB95-3380-72FF178A4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64"/>
            <a:ext cx="2143125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06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EA985-19A4-A509-5E70-ED77EBEA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30944"/>
            <a:ext cx="10353761" cy="1326321"/>
          </a:xfrm>
        </p:spPr>
        <p:txBody>
          <a:bodyPr>
            <a:normAutofit/>
          </a:bodyPr>
          <a:lstStyle/>
          <a:p>
            <a:pPr algn="l"/>
            <a:r>
              <a:rPr lang="en-IN" sz="4000" i="0" u="none" strike="noStrike" cap="none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ill Sans MT" panose="020B0502020104020203" pitchFamily="34" charset="0"/>
              </a:rPr>
              <a:t>SURVIVAL HYPOTHESES</a:t>
            </a:r>
            <a:endParaRPr lang="en-IN" sz="4000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09B5-BEA6-DDF7-C4F2-B5371EB52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40432"/>
            <a:ext cx="10353762" cy="3695136"/>
          </a:xfrm>
        </p:spPr>
        <p:txBody>
          <a:bodyPr>
            <a:noAutofit/>
          </a:bodyPr>
          <a:lstStyle/>
          <a:p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Women in 1st or 2nd class had a better chance of surviving.</a:t>
            </a:r>
          </a:p>
          <a:p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Kids aged around 3 to 5 years old were more likely to survive.</a:t>
            </a:r>
          </a:p>
          <a:p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People traveling with a family of 4 may have had a survival advantage.</a:t>
            </a:r>
          </a:p>
          <a:p>
            <a: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 Those who paid mid-range ticket prices (between $75 and $150) had higher chances of survival.</a:t>
            </a:r>
            <a:b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b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br>
              <a:rPr lang="en-US" sz="280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</a:br>
            <a:endParaRPr lang="en-IN" sz="280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4" name="Picture 2" descr="Dataplay | About Us">
            <a:extLst>
              <a:ext uri="{FF2B5EF4-FFF2-40B4-BE49-F238E27FC236}">
                <a16:creationId xmlns:a16="http://schemas.microsoft.com/office/drawing/2014/main" id="{5E12F2EA-DDCA-0F34-D805-11019FE88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64"/>
            <a:ext cx="2143125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287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FCC2-E457-2D73-BD00-A6BF19A5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sz="4000" i="0" u="none" strike="noStrike" cap="none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ill Sans MT" panose="020B0502020104020203" pitchFamily="34" charset="0"/>
              </a:rPr>
              <a:t>METHODOLOGY</a:t>
            </a:r>
            <a:br>
              <a:rPr lang="en-IN" sz="4000" i="0" u="none" strike="noStrike" cap="none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ill Sans MT" panose="020B0502020104020203" pitchFamily="34" charset="0"/>
              </a:rPr>
            </a:br>
            <a:br>
              <a:rPr lang="en-IN" sz="1800" b="0" i="0" u="none" strike="noStrike" baseline="0" dirty="0">
                <a:solidFill>
                  <a:srgbClr val="000000"/>
                </a:solidFill>
                <a:latin typeface="Gill Sans MT" panose="020B0502020104020203" pitchFamily="34" charset="0"/>
              </a:rPr>
            </a:b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741019-A2FC-7BE1-5AA5-CB28D843FE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4612" y="1615275"/>
            <a:ext cx="1057212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Used AND/OR rules to guess who might survive based on the hypotheses.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Matched our guesses with the real survival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Checked how accurate our guesses were by comparing right and wrong predictions.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D4B314-991A-BC1F-1E76-E08A5347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1" y="2941596"/>
            <a:ext cx="11533239" cy="2643127"/>
          </a:xfrm>
          <a:prstGeom prst="rect">
            <a:avLst/>
          </a:prstGeom>
        </p:spPr>
      </p:pic>
      <p:pic>
        <p:nvPicPr>
          <p:cNvPr id="3" name="Picture 2" descr="Dataplay | About Us">
            <a:extLst>
              <a:ext uri="{FF2B5EF4-FFF2-40B4-BE49-F238E27FC236}">
                <a16:creationId xmlns:a16="http://schemas.microsoft.com/office/drawing/2014/main" id="{F77FFD0C-FC12-C419-A014-0660C592F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64"/>
            <a:ext cx="2143125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368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D5414-EB8A-C502-872D-337F5232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i="0" u="none" strike="noStrike" cap="none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ill Sans MT" panose="020B0502020104020203" pitchFamily="34" charset="0"/>
              </a:rPr>
              <a:t>RESULTS &amp; FINDINGS</a:t>
            </a:r>
            <a:endParaRPr lang="en-IN" sz="4000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6486796-2FD0-6AAC-47D9-7363BC4A6B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138053"/>
            <a:ext cx="1035725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i="0" u="none" strike="noStrike" normalizeH="0" baseline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Arial" panose="020B0604020202020204" pitchFamily="34" charset="0"/>
              </a:rPr>
              <a:t>Accuracy: Around 79%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normalizeH="0" baseline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 Women in 1st or 2nd class were more likely to survive.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 Small children had better chances of survival.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 Ticket price and family size also affected survival chances.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1" i="0" u="none" strike="noStrike" normalizeH="0" baseline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</a:endParaRPr>
          </a:p>
        </p:txBody>
      </p:sp>
      <p:pic>
        <p:nvPicPr>
          <p:cNvPr id="3" name="Picture 2" descr="Dataplay | About Us">
            <a:extLst>
              <a:ext uri="{FF2B5EF4-FFF2-40B4-BE49-F238E27FC236}">
                <a16:creationId xmlns:a16="http://schemas.microsoft.com/office/drawing/2014/main" id="{AE6C3F44-3B64-9858-7D1A-CCAFD43B7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64"/>
            <a:ext cx="2143125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146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BB2C-D0E2-A1A3-6221-B4E87D10A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000" i="0" u="none" strike="noStrike" cap="none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Gill Sans MT" panose="020B0502020104020203" pitchFamily="34" charset="0"/>
              </a:rPr>
              <a:t>CONCLUSION &amp; NEXT STEPS</a:t>
            </a:r>
            <a:endParaRPr lang="en-IN" sz="4000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7988EE6-26B8-128C-AC06-2FB6A21186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363" y="2028981"/>
            <a:ext cx="1161568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 Using logic-based rules can help make good survival predictions.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normalizeH="0" baseline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 The results from this analysis match what really happened in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   history.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800" b="1" i="0" u="none" strike="noStrike" normalizeH="0" baseline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 Try out machine learning models to make even better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normalizeH="0" baseline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" panose="020B0604020202020204" pitchFamily="34" charset="0"/>
              </a:rPr>
              <a:t>   predictions.</a:t>
            </a:r>
          </a:p>
        </p:txBody>
      </p:sp>
      <p:pic>
        <p:nvPicPr>
          <p:cNvPr id="3" name="Picture 2" descr="Dataplay | About Us">
            <a:extLst>
              <a:ext uri="{FF2B5EF4-FFF2-40B4-BE49-F238E27FC236}">
                <a16:creationId xmlns:a16="http://schemas.microsoft.com/office/drawing/2014/main" id="{E503A702-20AC-E87A-B4E1-914139179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64"/>
            <a:ext cx="2143125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7300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CE8B3B-3AFA-2053-86E3-8C413A2F6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485" y="2102679"/>
            <a:ext cx="10353761" cy="1326321"/>
          </a:xfrm>
        </p:spPr>
        <p:txBody>
          <a:bodyPr>
            <a:normAutofit/>
          </a:bodyPr>
          <a:lstStyle/>
          <a:p>
            <a:r>
              <a:rPr lang="en-US" sz="4000" cap="none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THANK YOU</a:t>
            </a:r>
            <a:endParaRPr lang="en-IN" sz="4000" cap="none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" name="Picture 2" descr="Dataplay | About Us">
            <a:extLst>
              <a:ext uri="{FF2B5EF4-FFF2-40B4-BE49-F238E27FC236}">
                <a16:creationId xmlns:a16="http://schemas.microsoft.com/office/drawing/2014/main" id="{73A03365-185B-DA10-64ED-9D0743A4D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4764"/>
            <a:ext cx="2143125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29930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59</TotalTime>
  <Words>259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Bookman Old Style</vt:lpstr>
      <vt:lpstr>Gill Sans MT</vt:lpstr>
      <vt:lpstr>Rockwell</vt:lpstr>
      <vt:lpstr>Damask</vt:lpstr>
      <vt:lpstr>  TITANIC SURVIVAL ANALYSIS </vt:lpstr>
      <vt:lpstr>INTRODUCTION</vt:lpstr>
      <vt:lpstr>SURVIVAL HYPOTHESES</vt:lpstr>
      <vt:lpstr>METHODOLOGY  </vt:lpstr>
      <vt:lpstr>RESULTS &amp; FINDINGS</vt:lpstr>
      <vt:lpstr>CONCLUSION &amp; NEXT STEPS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Arpit Verma</dc:creator>
  <cp:lastModifiedBy>Arpit Verma</cp:lastModifiedBy>
  <cp:revision>2</cp:revision>
  <dcterms:created xsi:type="dcterms:W3CDTF">2025-04-09T07:32:37Z</dcterms:created>
  <dcterms:modified xsi:type="dcterms:W3CDTF">2025-04-09T08:33:57Z</dcterms:modified>
</cp:coreProperties>
</file>