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38"/>
  </p:notesMasterIdLst>
  <p:sldIdLst>
    <p:sldId id="256" r:id="rId2"/>
    <p:sldId id="313" r:id="rId3"/>
    <p:sldId id="257" r:id="rId4"/>
    <p:sldId id="318" r:id="rId5"/>
    <p:sldId id="258" r:id="rId6"/>
    <p:sldId id="319" r:id="rId7"/>
    <p:sldId id="260" r:id="rId8"/>
    <p:sldId id="314" r:id="rId9"/>
    <p:sldId id="261" r:id="rId10"/>
    <p:sldId id="315" r:id="rId11"/>
    <p:sldId id="262" r:id="rId12"/>
    <p:sldId id="327" r:id="rId13"/>
    <p:sldId id="263" r:id="rId14"/>
    <p:sldId id="264" r:id="rId15"/>
    <p:sldId id="265" r:id="rId16"/>
    <p:sldId id="316" r:id="rId17"/>
    <p:sldId id="317" r:id="rId18"/>
    <p:sldId id="266" r:id="rId19"/>
    <p:sldId id="320" r:id="rId20"/>
    <p:sldId id="267" r:id="rId21"/>
    <p:sldId id="268" r:id="rId22"/>
    <p:sldId id="321" r:id="rId23"/>
    <p:sldId id="322" r:id="rId24"/>
    <p:sldId id="323" r:id="rId25"/>
    <p:sldId id="328" r:id="rId26"/>
    <p:sldId id="329" r:id="rId27"/>
    <p:sldId id="330" r:id="rId28"/>
    <p:sldId id="331" r:id="rId29"/>
    <p:sldId id="332" r:id="rId30"/>
    <p:sldId id="324" r:id="rId31"/>
    <p:sldId id="325" r:id="rId32"/>
    <p:sldId id="269" r:id="rId33"/>
    <p:sldId id="274" r:id="rId34"/>
    <p:sldId id="275" r:id="rId35"/>
    <p:sldId id="326" r:id="rId36"/>
    <p:sldId id="290" r:id="rId37"/>
  </p:sldIdLst>
  <p:sldSz cx="9144000" cy="5143500" type="screen16x9"/>
  <p:notesSz cx="6858000" cy="9144000"/>
  <p:embeddedFontLst>
    <p:embeddedFont>
      <p:font typeface="Arimo" panose="020B0604020202020204" charset="0"/>
      <p:regular r:id="rId39"/>
      <p:bold r:id="rId40"/>
      <p:italic r:id="rId41"/>
      <p:boldItalic r:id="rId42"/>
    </p:embeddedFont>
    <p:embeddedFont>
      <p:font typeface="Bebas Neue" panose="020B0604020202020204" charset="0"/>
      <p:regular r:id="rId43"/>
    </p:embeddedFont>
    <p:embeddedFont>
      <p:font typeface="Roboto Condensed Light" panose="02000000000000000000" pitchFamily="2" charset="0"/>
      <p:regular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588C75-761D-4D6F-B4E5-94B7C739C6E7}">
  <a:tblStyle styleId="{70588C75-761D-4D6F-B4E5-94B7C739C6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0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f5e77e6543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f5e77e6543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f5e77e6543_0_1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f5e77e6543_0_1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503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f5e77e6543_0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f5e77e6543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f5e77e6543_0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f5e77e6543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111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f5e77e6543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f5e77e6543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069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f5e6061853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f5e6061853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f5e77e6543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f5e77e6543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f61a32cbe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f61a32cbe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f61a32cbe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f61a32cbe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911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2"/>
        <p:cNvGrpSpPr/>
        <p:nvPr/>
      </p:nvGrpSpPr>
      <p:grpSpPr>
        <a:xfrm>
          <a:off x="0" y="0"/>
          <a:ext cx="0" cy="0"/>
          <a:chOff x="0" y="0"/>
          <a:chExt cx="0" cy="0"/>
        </a:xfrm>
      </p:grpSpPr>
      <p:sp>
        <p:nvSpPr>
          <p:cNvPr id="2263" name="Google Shape;2263;gf5e77e6543_0_1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4" name="Google Shape;2264;gf5e77e6543_0_1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881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697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159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191407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8" name="Google Shape;78;p14"/>
          <p:cNvSpPr txBox="1">
            <a:spLocks noGrp="1"/>
          </p:cNvSpPr>
          <p:nvPr>
            <p:ph type="subTitle" idx="1"/>
          </p:nvPr>
        </p:nvSpPr>
        <p:spPr>
          <a:xfrm>
            <a:off x="191407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4"/>
          <p:cNvSpPr txBox="1">
            <a:spLocks noGrp="1"/>
          </p:cNvSpPr>
          <p:nvPr>
            <p:ph type="title" idx="2"/>
          </p:nvPr>
        </p:nvSpPr>
        <p:spPr>
          <a:xfrm>
            <a:off x="499942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0" name="Google Shape;80;p14"/>
          <p:cNvSpPr txBox="1">
            <a:spLocks noGrp="1"/>
          </p:cNvSpPr>
          <p:nvPr>
            <p:ph type="subTitle" idx="3"/>
          </p:nvPr>
        </p:nvSpPr>
        <p:spPr>
          <a:xfrm>
            <a:off x="499942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4"/>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82" name="Google Shape;82;p1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83" name="Google Shape;83;p1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6" name="Google Shape;86;p15"/>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5144188" y="2484688"/>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5"/>
          <p:cNvSpPr txBox="1">
            <a:spLocks noGrp="1"/>
          </p:cNvSpPr>
          <p:nvPr>
            <p:ph type="subTitle" idx="3"/>
          </p:nvPr>
        </p:nvSpPr>
        <p:spPr>
          <a:xfrm>
            <a:off x="5144188" y="3131503"/>
            <a:ext cx="2230500" cy="7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90" name="Google Shape;90;p1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71430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4" name="Google Shape;94;p16"/>
          <p:cNvSpPr txBox="1">
            <a:spLocks noGrp="1"/>
          </p:cNvSpPr>
          <p:nvPr>
            <p:ph type="subTitle" idx="1"/>
          </p:nvPr>
        </p:nvSpPr>
        <p:spPr>
          <a:xfrm>
            <a:off x="71430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6"/>
          <p:cNvSpPr txBox="1">
            <a:spLocks noGrp="1"/>
          </p:cNvSpPr>
          <p:nvPr>
            <p:ph type="title" idx="2"/>
          </p:nvPr>
        </p:nvSpPr>
        <p:spPr>
          <a:xfrm>
            <a:off x="345675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6" name="Google Shape;96;p16"/>
          <p:cNvSpPr txBox="1">
            <a:spLocks noGrp="1"/>
          </p:cNvSpPr>
          <p:nvPr>
            <p:ph type="subTitle" idx="3"/>
          </p:nvPr>
        </p:nvSpPr>
        <p:spPr>
          <a:xfrm>
            <a:off x="345675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6"/>
          <p:cNvSpPr txBox="1">
            <a:spLocks noGrp="1"/>
          </p:cNvSpPr>
          <p:nvPr>
            <p:ph type="title" idx="4"/>
          </p:nvPr>
        </p:nvSpPr>
        <p:spPr>
          <a:xfrm>
            <a:off x="6199188"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8" name="Google Shape;98;p16"/>
          <p:cNvSpPr txBox="1">
            <a:spLocks noGrp="1"/>
          </p:cNvSpPr>
          <p:nvPr>
            <p:ph type="subTitle" idx="5"/>
          </p:nvPr>
        </p:nvSpPr>
        <p:spPr>
          <a:xfrm>
            <a:off x="6199188"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6"/>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1_1">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3635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2" name="Google Shape;102;p17"/>
          <p:cNvSpPr txBox="1">
            <a:spLocks noGrp="1"/>
          </p:cNvSpPr>
          <p:nvPr>
            <p:ph type="subTitle" idx="1"/>
          </p:nvPr>
        </p:nvSpPr>
        <p:spPr>
          <a:xfrm>
            <a:off x="73635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7"/>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4" name="Google Shape;104;p17"/>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7"/>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6" name="Google Shape;106;p17"/>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08" name="Google Shape;108;p17"/>
          <p:cNvSpPr txBox="1">
            <a:spLocks noGrp="1"/>
          </p:cNvSpPr>
          <p:nvPr>
            <p:ph type="title" idx="7"/>
          </p:nvPr>
        </p:nvSpPr>
        <p:spPr>
          <a:xfrm>
            <a:off x="619920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9" name="Google Shape;109;p17"/>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1" name="Google Shape;111;p17"/>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7"/>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3" name="Google Shape;113;p17"/>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14" name="Google Shape;114;p1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1_1_1">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120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8" name="Google Shape;118;p18"/>
          <p:cNvSpPr txBox="1">
            <a:spLocks noGrp="1"/>
          </p:cNvSpPr>
          <p:nvPr>
            <p:ph type="subTitle" idx="1"/>
          </p:nvPr>
        </p:nvSpPr>
        <p:spPr>
          <a:xfrm>
            <a:off x="72120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9" name="Google Shape;119;p18"/>
          <p:cNvSpPr txBox="1">
            <a:spLocks noGrp="1"/>
          </p:cNvSpPr>
          <p:nvPr>
            <p:ph type="title" idx="2"/>
          </p:nvPr>
        </p:nvSpPr>
        <p:spPr>
          <a:xfrm>
            <a:off x="725325"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0" name="Google Shape;120;p18"/>
          <p:cNvSpPr txBox="1">
            <a:spLocks noGrp="1"/>
          </p:cNvSpPr>
          <p:nvPr>
            <p:ph type="subTitle" idx="3"/>
          </p:nvPr>
        </p:nvSpPr>
        <p:spPr>
          <a:xfrm>
            <a:off x="725325" y="21673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8"/>
          <p:cNvSpPr txBox="1">
            <a:spLocks noGrp="1"/>
          </p:cNvSpPr>
          <p:nvPr>
            <p:ph type="title" idx="4"/>
          </p:nvPr>
        </p:nvSpPr>
        <p:spPr>
          <a:xfrm>
            <a:off x="6188163"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2" name="Google Shape;122;p18"/>
          <p:cNvSpPr txBox="1">
            <a:spLocks noGrp="1"/>
          </p:cNvSpPr>
          <p:nvPr>
            <p:ph type="subTitle" idx="5"/>
          </p:nvPr>
        </p:nvSpPr>
        <p:spPr>
          <a:xfrm>
            <a:off x="6188175" y="2167300"/>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 name="Google Shape;123;p18"/>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24" name="Google Shape;124;p18"/>
          <p:cNvSpPr txBox="1">
            <a:spLocks noGrp="1"/>
          </p:cNvSpPr>
          <p:nvPr>
            <p:ph type="title" idx="7"/>
          </p:nvPr>
        </p:nvSpPr>
        <p:spPr>
          <a:xfrm>
            <a:off x="618405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5" name="Google Shape;125;p18"/>
          <p:cNvSpPr txBox="1">
            <a:spLocks noGrp="1"/>
          </p:cNvSpPr>
          <p:nvPr>
            <p:ph type="subTitle" idx="8"/>
          </p:nvPr>
        </p:nvSpPr>
        <p:spPr>
          <a:xfrm>
            <a:off x="618405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26" name="Google Shape;126;p1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1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8"/>
        <p:cNvGrpSpPr/>
        <p:nvPr/>
      </p:nvGrpSpPr>
      <p:grpSpPr>
        <a:xfrm>
          <a:off x="0" y="0"/>
          <a:ext cx="0" cy="0"/>
          <a:chOff x="0" y="0"/>
          <a:chExt cx="0" cy="0"/>
        </a:xfrm>
      </p:grpSpPr>
      <p:sp>
        <p:nvSpPr>
          <p:cNvPr id="189" name="Google Shape;189;p28"/>
          <p:cNvSpPr txBox="1">
            <a:spLocks noGrp="1"/>
          </p:cNvSpPr>
          <p:nvPr>
            <p:ph type="subTitle" idx="1"/>
          </p:nvPr>
        </p:nvSpPr>
        <p:spPr>
          <a:xfrm>
            <a:off x="714300" y="1656375"/>
            <a:ext cx="3361200" cy="138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28"/>
          <p:cNvSpPr txBox="1">
            <a:spLocks noGrp="1"/>
          </p:cNvSpPr>
          <p:nvPr>
            <p:ph type="title"/>
          </p:nvPr>
        </p:nvSpPr>
        <p:spPr>
          <a:xfrm>
            <a:off x="714300" y="490500"/>
            <a:ext cx="2828700" cy="9624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sz="68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91" name="Google Shape;191;p2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2" name="Google Shape;192;p2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93" name="Google Shape;193;p28"/>
          <p:cNvSpPr txBox="1"/>
          <p:nvPr/>
        </p:nvSpPr>
        <p:spPr>
          <a:xfrm>
            <a:off x="714300" y="3620145"/>
            <a:ext cx="4739400" cy="5643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Arimo"/>
                <a:ea typeface="Arimo"/>
                <a:cs typeface="Arimo"/>
                <a:sym typeface="Arimo"/>
              </a:rPr>
              <a:t>CREDITS: This presentation template was created by </a:t>
            </a:r>
            <a:r>
              <a:rPr lang="en" sz="1200" b="1">
                <a:solidFill>
                  <a:schemeClr val="dk1"/>
                </a:solidFill>
                <a:uFill>
                  <a:noFill/>
                </a:uFill>
                <a:latin typeface="Arimo"/>
                <a:ea typeface="Arimo"/>
                <a:cs typeface="Arimo"/>
                <a:sym typeface="Arimo"/>
                <a:hlinkClick r:id="rId2">
                  <a:extLst>
                    <a:ext uri="{A12FA001-AC4F-418D-AE19-62706E023703}">
                      <ahyp:hlinkClr xmlns:ahyp="http://schemas.microsoft.com/office/drawing/2018/hyperlinkcolor" val="tx"/>
                    </a:ext>
                  </a:extLst>
                </a:hlinkClick>
              </a:rPr>
              <a:t>Slidesgo</a:t>
            </a:r>
            <a:r>
              <a:rPr lang="en" sz="1200">
                <a:solidFill>
                  <a:schemeClr val="dk1"/>
                </a:solidFill>
                <a:latin typeface="Arimo"/>
                <a:ea typeface="Arimo"/>
                <a:cs typeface="Arimo"/>
                <a:sym typeface="Arimo"/>
              </a:rPr>
              <a:t>, including icons by </a:t>
            </a:r>
            <a:r>
              <a:rPr lang="en" sz="1200" b="1">
                <a:solidFill>
                  <a:schemeClr val="dk1"/>
                </a:solidFill>
                <a:uFill>
                  <a:noFill/>
                </a:u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en" sz="1200">
                <a:solidFill>
                  <a:schemeClr val="dk1"/>
                </a:solidFill>
                <a:latin typeface="Arimo"/>
                <a:ea typeface="Arimo"/>
                <a:cs typeface="Arimo"/>
                <a:sym typeface="Arimo"/>
              </a:rPr>
              <a:t> and infographics &amp; images by </a:t>
            </a:r>
            <a:r>
              <a:rPr lang="en" sz="1200" b="1">
                <a:solidFill>
                  <a:schemeClr val="dk1"/>
                </a:solidFill>
                <a:uFill>
                  <a:noFill/>
                </a:uFill>
                <a:latin typeface="Arimo"/>
                <a:ea typeface="Arimo"/>
                <a:cs typeface="Arimo"/>
                <a:sym typeface="Arimo"/>
                <a:hlinkClick r:id="rId4">
                  <a:extLst>
                    <a:ext uri="{A12FA001-AC4F-418D-AE19-62706E023703}">
                      <ahyp:hlinkClr xmlns:ahyp="http://schemas.microsoft.com/office/drawing/2018/hyperlinkcolor" val="tx"/>
                    </a:ext>
                  </a:extLst>
                </a:hlinkClick>
              </a:rPr>
              <a:t>Freepik</a:t>
            </a:r>
            <a:endParaRPr sz="1200" b="1">
              <a:solidFill>
                <a:schemeClr val="dk1"/>
              </a:solidFill>
              <a:latin typeface="Arimo"/>
              <a:ea typeface="Arimo"/>
              <a:cs typeface="Arimo"/>
              <a:sym typeface="Arim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367000" y="1163250"/>
            <a:ext cx="4410000" cy="2817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43" name="Google Shape;43;p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44;p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750600" y="3073400"/>
            <a:ext cx="3414600" cy="1242300"/>
          </a:xfrm>
          <a:prstGeom prst="rect">
            <a:avLst/>
          </a:prstGeom>
        </p:spPr>
        <p:txBody>
          <a:bodyPr spcFirstLastPara="1" wrap="square" lIns="91425" tIns="91425" rIns="91425" bIns="91425" anchor="t" anchorCtr="0">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a:endParaRPr/>
          </a:p>
        </p:txBody>
      </p:sp>
      <p:cxnSp>
        <p:nvCxnSpPr>
          <p:cNvPr id="52" name="Google Shape;52;p1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1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293750" y="1495425"/>
            <a:ext cx="3764400" cy="10122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6" name="Google Shape;56;p11"/>
          <p:cNvSpPr txBox="1">
            <a:spLocks noGrp="1"/>
          </p:cNvSpPr>
          <p:nvPr>
            <p:ph type="subTitle" idx="1"/>
          </p:nvPr>
        </p:nvSpPr>
        <p:spPr>
          <a:xfrm>
            <a:off x="1933650" y="3189775"/>
            <a:ext cx="5153100" cy="28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57" name="Google Shape;57;p1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1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72" r:id="rId16"/>
    <p:sldLayoutId id="2147483674" r:id="rId17"/>
    <p:sldLayoutId id="2147483675" r:id="rId18"/>
    <p:sldLayoutId id="214748367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slide" Target="slide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402401" y="3681178"/>
            <a:ext cx="2308588"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txBox="1">
            <a:spLocks noGrp="1"/>
          </p:cNvSpPr>
          <p:nvPr>
            <p:ph type="ctrTitle"/>
          </p:nvPr>
        </p:nvSpPr>
        <p:spPr>
          <a:xfrm>
            <a:off x="714300" y="1079004"/>
            <a:ext cx="5385826" cy="219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accent3"/>
                </a:solidFill>
              </a:rPr>
              <a:t> </a:t>
            </a:r>
            <a:r>
              <a:rPr lang="en-IN" sz="7200" dirty="0" err="1"/>
              <a:t>Youtube</a:t>
            </a:r>
            <a:r>
              <a:rPr lang="en-IN" dirty="0"/>
              <a:t>					</a:t>
            </a:r>
            <a:r>
              <a:rPr lang="en-IN" dirty="0">
                <a:solidFill>
                  <a:schemeClr val="lt2"/>
                </a:solidFill>
              </a:rPr>
              <a:t>ANALYSIS</a:t>
            </a:r>
            <a:endParaRPr lang="en-IN" dirty="0"/>
          </a:p>
        </p:txBody>
      </p:sp>
      <p:sp>
        <p:nvSpPr>
          <p:cNvPr id="240" name="Google Shape;240;p34"/>
          <p:cNvSpPr txBox="1">
            <a:spLocks noGrp="1"/>
          </p:cNvSpPr>
          <p:nvPr>
            <p:ph type="subTitle" idx="1"/>
          </p:nvPr>
        </p:nvSpPr>
        <p:spPr>
          <a:xfrm>
            <a:off x="531562" y="3805085"/>
            <a:ext cx="3815400" cy="2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Presentation Begins</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996601" y="2111104"/>
            <a:ext cx="1563723" cy="780035"/>
          </a:xfrm>
          <a:prstGeom prst="rect">
            <a:avLst/>
          </a:prstGeom>
        </p:spPr>
        <p:txBody>
          <a:bodyPr>
            <a:prstTxWarp prst="textPlain">
              <a:avLst/>
            </a:prstTxWarp>
          </a:bodyPr>
          <a:lstStyle/>
          <a:p>
            <a:pPr lvl="0" algn="ctr"/>
            <a:r>
              <a:rPr b="0" i="0" dirty="0">
                <a:ln w="9525" cap="flat" cmpd="sng">
                  <a:solidFill>
                    <a:schemeClr val="dk1"/>
                  </a:solidFill>
                  <a:prstDash val="solid"/>
                  <a:round/>
                  <a:headEnd type="none" w="sm" len="sm"/>
                  <a:tailEnd type="none" w="sm" len="sm"/>
                </a:ln>
                <a:noFill/>
                <a:latin typeface="Bebas Neue"/>
              </a:rPr>
              <a:t>DATA</a:t>
            </a: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54E4-D3EC-AED5-3202-F367B8E92F07}"/>
              </a:ext>
            </a:extLst>
          </p:cNvPr>
          <p:cNvSpPr>
            <a:spLocks noGrp="1"/>
          </p:cNvSpPr>
          <p:nvPr>
            <p:ph type="title"/>
          </p:nvPr>
        </p:nvSpPr>
        <p:spPr>
          <a:xfrm>
            <a:off x="807600" y="1447624"/>
            <a:ext cx="3764400" cy="1012200"/>
          </a:xfrm>
        </p:spPr>
        <p:txBody>
          <a:bodyPr/>
          <a:lstStyle/>
          <a:p>
            <a:pPr algn="l"/>
            <a:r>
              <a:rPr lang="en-US" sz="3200" dirty="0"/>
              <a:t>Data Analysis of </a:t>
            </a:r>
            <a:r>
              <a:rPr lang="en-US" sz="3200" dirty="0" err="1"/>
              <a:t>Youtube</a:t>
            </a:r>
            <a:r>
              <a:rPr lang="en-US" sz="3200" dirty="0"/>
              <a:t> using Power BI</a:t>
            </a:r>
            <a:br>
              <a:rPr lang="en-US" dirty="0"/>
            </a:br>
            <a:endParaRPr lang="en-IN" dirty="0"/>
          </a:p>
        </p:txBody>
      </p:sp>
      <p:sp>
        <p:nvSpPr>
          <p:cNvPr id="3" name="Subtitle 2">
            <a:extLst>
              <a:ext uri="{FF2B5EF4-FFF2-40B4-BE49-F238E27FC236}">
                <a16:creationId xmlns:a16="http://schemas.microsoft.com/office/drawing/2014/main" id="{715ECC50-E445-59EC-0D87-388DC103A432}"/>
              </a:ext>
            </a:extLst>
          </p:cNvPr>
          <p:cNvSpPr>
            <a:spLocks noGrp="1"/>
          </p:cNvSpPr>
          <p:nvPr>
            <p:ph type="subTitle" idx="1"/>
          </p:nvPr>
        </p:nvSpPr>
        <p:spPr>
          <a:xfrm>
            <a:off x="374469" y="2683676"/>
            <a:ext cx="5172892" cy="727366"/>
          </a:xfrm>
        </p:spPr>
        <p:txBody>
          <a:bodyPr/>
          <a:lstStyle/>
          <a:p>
            <a:pPr algn="l">
              <a:buFont typeface="Arial" panose="020B0604020202020204" pitchFamily="34" charset="0"/>
              <a:buChar char="•"/>
            </a:pPr>
            <a:r>
              <a:rPr lang="en-US" dirty="0"/>
              <a:t>Power BI's user-friendly interface makes it simple for people and businesses to connect to a variety of data sources, clean and transform data, and produce dynamic reports and dashboards. </a:t>
            </a:r>
          </a:p>
          <a:p>
            <a:pPr algn="l">
              <a:buFont typeface="Arial" panose="020B0604020202020204" pitchFamily="34" charset="0"/>
              <a:buChar char="•"/>
            </a:pPr>
            <a:r>
              <a:rPr lang="en-US" dirty="0"/>
              <a:t>It is a crucial tool for businesses to analyze their data and make informed decisions because of its potent features like data modeling, advanced analytics, and AI capabilities.</a:t>
            </a:r>
            <a:endParaRPr lang="en-IN" dirty="0"/>
          </a:p>
        </p:txBody>
      </p:sp>
      <p:pic>
        <p:nvPicPr>
          <p:cNvPr id="1026" name="Picture 2">
            <a:extLst>
              <a:ext uri="{FF2B5EF4-FFF2-40B4-BE49-F238E27FC236}">
                <a16:creationId xmlns:a16="http://schemas.microsoft.com/office/drawing/2014/main" id="{69AC8C2A-98CE-4395-A00A-A5964746C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8513" y="911444"/>
            <a:ext cx="3320611" cy="3320611"/>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622;p39">
            <a:extLst>
              <a:ext uri="{FF2B5EF4-FFF2-40B4-BE49-F238E27FC236}">
                <a16:creationId xmlns:a16="http://schemas.microsoft.com/office/drawing/2014/main" id="{3BB2B031-13AA-46E3-B6BA-95D60C9BF905}"/>
              </a:ext>
            </a:extLst>
          </p:cNvPr>
          <p:cNvSpPr txBox="1"/>
          <p:nvPr/>
        </p:nvSpPr>
        <p:spPr>
          <a:xfrm>
            <a:off x="6850117" y="245159"/>
            <a:ext cx="1563817" cy="34732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Youtube Data ANALYSIS</a:t>
            </a:r>
            <a:endParaRPr dirty="0">
              <a:solidFill>
                <a:schemeClr val="lt2"/>
              </a:solidFill>
            </a:endParaRPr>
          </a:p>
        </p:txBody>
      </p:sp>
    </p:spTree>
    <p:extLst>
      <p:ext uri="{BB962C8B-B14F-4D97-AF65-F5344CB8AC3E}">
        <p14:creationId xmlns:p14="http://schemas.microsoft.com/office/powerpoint/2010/main" val="116167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0"/>
          <p:cNvSpPr/>
          <p:nvPr/>
        </p:nvSpPr>
        <p:spPr>
          <a:xfrm>
            <a:off x="2135079" y="1366025"/>
            <a:ext cx="6852507" cy="1536033"/>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714297" y="1450490"/>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380400" y="1273524"/>
            <a:ext cx="5952688" cy="168154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600" dirty="0">
                <a:solidFill>
                  <a:schemeClr val="lt2"/>
                </a:solidFill>
              </a:rPr>
              <a:t>Problem Statement / Requirement </a:t>
            </a:r>
            <a:br>
              <a:rPr lang="en-IN" sz="3600" dirty="0">
                <a:solidFill>
                  <a:schemeClr val="lt2"/>
                </a:solidFill>
              </a:rPr>
            </a:br>
            <a:r>
              <a:rPr lang="en-IN" sz="3600" dirty="0">
                <a:solidFill>
                  <a:schemeClr val="lt2"/>
                </a:solidFill>
              </a:rPr>
              <a:t>Specifications </a:t>
            </a:r>
            <a:endParaRPr sz="3600" dirty="0"/>
          </a:p>
        </p:txBody>
      </p:sp>
      <p:sp>
        <p:nvSpPr>
          <p:cNvPr id="648" name="Google Shape;648;p40"/>
          <p:cNvSpPr txBox="1">
            <a:spLocks noGrp="1"/>
          </p:cNvSpPr>
          <p:nvPr>
            <p:ph type="title" idx="2"/>
          </p:nvPr>
        </p:nvSpPr>
        <p:spPr>
          <a:xfrm>
            <a:off x="714300" y="1764027"/>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49" name="Google Shape;649;p40"/>
          <p:cNvSpPr/>
          <p:nvPr/>
        </p:nvSpPr>
        <p:spPr>
          <a:xfrm>
            <a:off x="2456600" y="1311629"/>
            <a:ext cx="1597737" cy="647845"/>
          </a:xfrm>
          <a:prstGeom prst="rect">
            <a:avLst/>
          </a:prstGeom>
        </p:spPr>
        <p:txBody>
          <a:bodyPr>
            <a:prstTxWarp prst="textPlain">
              <a:avLst/>
            </a:prstTxWarp>
          </a:bodyPr>
          <a:lstStyle/>
          <a:p>
            <a:pPr lvl="0" algn="ctr"/>
            <a:endParaRPr b="0" i="0" dirty="0">
              <a:ln w="9525" cap="flat" cmpd="sng">
                <a:solidFill>
                  <a:schemeClr val="dk1"/>
                </a:solidFill>
                <a:prstDash val="solid"/>
                <a:round/>
                <a:headEnd type="none" w="sm" len="sm"/>
                <a:tailEnd type="none" w="sm" len="sm"/>
              </a:ln>
              <a:noFill/>
              <a:latin typeface="Bebas Neue"/>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847559" y="120541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35;p37">
            <a:extLst>
              <a:ext uri="{FF2B5EF4-FFF2-40B4-BE49-F238E27FC236}">
                <a16:creationId xmlns:a16="http://schemas.microsoft.com/office/drawing/2014/main" id="{7B6DF6F8-38B2-4EF9-A809-1C8E563C8AAC}"/>
              </a:ext>
            </a:extLst>
          </p:cNvPr>
          <p:cNvGrpSpPr/>
          <p:nvPr/>
        </p:nvGrpSpPr>
        <p:grpSpPr>
          <a:xfrm>
            <a:off x="1671354" y="2693110"/>
            <a:ext cx="612965" cy="612965"/>
            <a:chOff x="5208200" y="980975"/>
            <a:chExt cx="440475" cy="440475"/>
          </a:xfrm>
        </p:grpSpPr>
        <p:sp>
          <p:nvSpPr>
            <p:cNvPr id="41" name="Google Shape;436;p37">
              <a:extLst>
                <a:ext uri="{FF2B5EF4-FFF2-40B4-BE49-F238E27FC236}">
                  <a16:creationId xmlns:a16="http://schemas.microsoft.com/office/drawing/2014/main" id="{A4BDE626-1B7F-4344-8CE7-B1309D86218A}"/>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37;p37">
              <a:extLst>
                <a:ext uri="{FF2B5EF4-FFF2-40B4-BE49-F238E27FC236}">
                  <a16:creationId xmlns:a16="http://schemas.microsoft.com/office/drawing/2014/main" id="{9AEB9649-B455-477E-A177-1E908032BCC1}"/>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622;p39">
            <a:extLst>
              <a:ext uri="{FF2B5EF4-FFF2-40B4-BE49-F238E27FC236}">
                <a16:creationId xmlns:a16="http://schemas.microsoft.com/office/drawing/2014/main" id="{5511E0FF-5617-4867-AA89-6217F18D6F9B}"/>
              </a:ext>
            </a:extLst>
          </p:cNvPr>
          <p:cNvSpPr txBox="1"/>
          <p:nvPr/>
        </p:nvSpPr>
        <p:spPr>
          <a:xfrm>
            <a:off x="6850117" y="245159"/>
            <a:ext cx="1563817" cy="34732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Youtube Data ANALYSIS</a:t>
            </a:r>
            <a:endParaRPr dirty="0">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791759" y="649475"/>
            <a:ext cx="3752443" cy="76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t>Problem Statement</a:t>
            </a:r>
          </a:p>
        </p:txBody>
      </p:sp>
      <p:sp>
        <p:nvSpPr>
          <p:cNvPr id="556" name="Google Shape;556;p39"/>
          <p:cNvSpPr txBox="1">
            <a:spLocks noGrp="1"/>
          </p:cNvSpPr>
          <p:nvPr>
            <p:ph type="subTitle" idx="1"/>
          </p:nvPr>
        </p:nvSpPr>
        <p:spPr>
          <a:xfrm>
            <a:off x="3554139" y="2061858"/>
            <a:ext cx="5114075" cy="1424400"/>
          </a:xfrm>
          <a:prstGeom prst="rect">
            <a:avLst/>
          </a:prstGeom>
        </p:spPr>
        <p:txBody>
          <a:bodyPr spcFirstLastPara="1" wrap="square" lIns="91425" tIns="91425" rIns="91425" bIns="91425" anchor="t" anchorCtr="0">
            <a:noAutofit/>
          </a:bodyPr>
          <a:lstStyle/>
          <a:p>
            <a:pPr marL="0" marR="0" algn="just">
              <a:spcBef>
                <a:spcPts val="0"/>
              </a:spcBef>
              <a:spcAft>
                <a:spcPts val="0"/>
              </a:spcAft>
            </a:pPr>
            <a:r>
              <a:rPr lang="en-US" sz="2000" b="0" i="0" dirty="0">
                <a:solidFill>
                  <a:srgbClr val="F1F5F9"/>
                </a:solidFill>
                <a:effectLst/>
                <a:latin typeface="Hanken Grotesk"/>
              </a:rPr>
              <a:t>This study aims to identify key factors for YouTube channel success in a competitive market. It will evaluate channel effectiveness, suggest improvements for content and engagement, and explore opportunities for monetization, audience growth, and partnerships to boost revenue and brand recognition.</a:t>
            </a:r>
            <a:endParaRPr lang="en-IN" sz="1800" dirty="0">
              <a:effectLst/>
              <a:latin typeface="Times New Roman" panose="02020603050405020304" pitchFamily="18" charset="0"/>
              <a:ea typeface="Times New Roman" panose="02020603050405020304" pitchFamily="18" charset="0"/>
            </a:endParaRPr>
          </a:p>
        </p:txBody>
      </p:sp>
      <p:sp>
        <p:nvSpPr>
          <p:cNvPr id="557" name="Google Shape;557;p39"/>
          <p:cNvSpPr/>
          <p:nvPr/>
        </p:nvSpPr>
        <p:spPr>
          <a:xfrm>
            <a:off x="4651513" y="16458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6865882" y="193628"/>
            <a:ext cx="1563817" cy="34732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Youtube Data ANALYSIS</a:t>
            </a:r>
            <a:endParaRPr dirty="0">
              <a:solidFill>
                <a:schemeClr val="lt2"/>
              </a:solidFill>
            </a:endParaRPr>
          </a:p>
        </p:txBody>
      </p:sp>
      <p:cxnSp>
        <p:nvCxnSpPr>
          <p:cNvPr id="623" name="Google Shape;623;p39"/>
          <p:cNvCxnSpPr/>
          <p:nvPr/>
        </p:nvCxnSpPr>
        <p:spPr>
          <a:xfrm>
            <a:off x="4608382" y="2137994"/>
            <a:ext cx="3829200"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9"/>
          <p:cNvGrpSpPr/>
          <p:nvPr/>
        </p:nvGrpSpPr>
        <p:grpSpPr>
          <a:xfrm>
            <a:off x="706038" y="312972"/>
            <a:ext cx="140222" cy="140409"/>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9">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226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704" name="Google Shape;704;p41"/>
          <p:cNvSpPr/>
          <p:nvPr/>
        </p:nvSpPr>
        <p:spPr>
          <a:xfrm>
            <a:off x="2042789" y="3227019"/>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txBox="1">
            <a:spLocks noGrp="1"/>
          </p:cNvSpPr>
          <p:nvPr>
            <p:ph type="title"/>
          </p:nvPr>
        </p:nvSpPr>
        <p:spPr>
          <a:xfrm>
            <a:off x="1744821" y="1335815"/>
            <a:ext cx="22305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MERCURY</a:t>
            </a:r>
            <a:endParaRPr dirty="0"/>
          </a:p>
        </p:txBody>
      </p:sp>
      <p:sp>
        <p:nvSpPr>
          <p:cNvPr id="688" name="Google Shape;688;p41"/>
          <p:cNvSpPr txBox="1">
            <a:spLocks noGrp="1"/>
          </p:cNvSpPr>
          <p:nvPr>
            <p:ph type="subTitle" idx="1"/>
          </p:nvPr>
        </p:nvSpPr>
        <p:spPr>
          <a:xfrm>
            <a:off x="1384522" y="1983892"/>
            <a:ext cx="3248438" cy="781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hlink"/>
              </a:buClr>
              <a:buSzPts val="1100"/>
              <a:buFont typeface="Arial" panose="020B0604020202020204" pitchFamily="34" charset="0"/>
              <a:buChar char="•"/>
            </a:pPr>
            <a:r>
              <a:rPr lang="en-US" dirty="0"/>
              <a:t>Research questions and the goals of the project.</a:t>
            </a:r>
          </a:p>
          <a:p>
            <a:pPr marL="285750" lvl="0" indent="-285750" algn="l" rtl="0">
              <a:spcBef>
                <a:spcPts val="0"/>
              </a:spcBef>
              <a:spcAft>
                <a:spcPts val="0"/>
              </a:spcAft>
              <a:buClr>
                <a:schemeClr val="hlink"/>
              </a:buClr>
              <a:buSzPts val="1100"/>
              <a:buFont typeface="Arial" panose="020B0604020202020204" pitchFamily="34" charset="0"/>
              <a:buChar char="•"/>
            </a:pPr>
            <a:r>
              <a:rPr lang="en-US" dirty="0"/>
              <a:t>Collect and analyze information about YouTube metrics such as views, Video </a:t>
            </a:r>
            <a:r>
              <a:rPr lang="en-US" dirty="0" err="1"/>
              <a:t>etc</a:t>
            </a:r>
            <a:endParaRPr lang="en-US" dirty="0"/>
          </a:p>
        </p:txBody>
      </p:sp>
      <p:sp>
        <p:nvSpPr>
          <p:cNvPr id="689" name="Google Shape;689;p41"/>
          <p:cNvSpPr txBox="1">
            <a:spLocks noGrp="1"/>
          </p:cNvSpPr>
          <p:nvPr>
            <p:ph type="title" idx="2"/>
          </p:nvPr>
        </p:nvSpPr>
        <p:spPr>
          <a:xfrm>
            <a:off x="5086457" y="2123021"/>
            <a:ext cx="2230500" cy="443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VENUS</a:t>
            </a:r>
            <a:endParaRPr dirty="0"/>
          </a:p>
        </p:txBody>
      </p:sp>
      <p:sp>
        <p:nvSpPr>
          <p:cNvPr id="690" name="Google Shape;690;p41"/>
          <p:cNvSpPr txBox="1">
            <a:spLocks noGrp="1"/>
          </p:cNvSpPr>
          <p:nvPr>
            <p:ph type="subTitle" idx="3"/>
          </p:nvPr>
        </p:nvSpPr>
        <p:spPr>
          <a:xfrm>
            <a:off x="4963469" y="2569712"/>
            <a:ext cx="2597466" cy="781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hlink"/>
              </a:buClr>
              <a:buSzPts val="1100"/>
              <a:buFont typeface="Arial" panose="020B0604020202020204" pitchFamily="34" charset="0"/>
              <a:buChar char="•"/>
            </a:pPr>
            <a:r>
              <a:rPr lang="en-US" dirty="0" err="1"/>
              <a:t>PowerBI</a:t>
            </a:r>
            <a:r>
              <a:rPr lang="en-US" dirty="0"/>
              <a:t> Data visualization and analytical techniques</a:t>
            </a:r>
          </a:p>
          <a:p>
            <a:pPr marL="285750" lvl="0" indent="-285750" algn="l">
              <a:buClr>
                <a:schemeClr val="hlink"/>
              </a:buClr>
              <a:buSzPts val="1100"/>
              <a:buFont typeface="Arial" panose="020B0604020202020204" pitchFamily="34" charset="0"/>
              <a:buChar char="•"/>
            </a:pPr>
            <a:r>
              <a:rPr lang="en-US" dirty="0"/>
              <a:t> </a:t>
            </a:r>
            <a:r>
              <a:rPr lang="en-IN" dirty="0"/>
              <a:t>insights and conclusions</a:t>
            </a:r>
          </a:p>
          <a:p>
            <a:pPr marL="285750" lvl="0" indent="-285750" algn="l">
              <a:buClr>
                <a:schemeClr val="hlink"/>
              </a:buClr>
              <a:buSzPts val="1100"/>
              <a:buFont typeface="Arial" panose="020B0604020202020204" pitchFamily="34" charset="0"/>
              <a:buChar char="•"/>
            </a:pPr>
            <a:r>
              <a:rPr lang="en-IN" dirty="0"/>
              <a:t>highlighting key points</a:t>
            </a:r>
          </a:p>
          <a:p>
            <a:pPr marL="285750" lvl="0" indent="-285750" algn="l">
              <a:buClr>
                <a:schemeClr val="hlink"/>
              </a:buClr>
              <a:buSzPts val="1100"/>
              <a:buFont typeface="Arial" panose="020B0604020202020204" pitchFamily="34" charset="0"/>
              <a:buChar char="•"/>
            </a:pPr>
            <a:r>
              <a:rPr lang="en-US" dirty="0"/>
              <a:t>Creating a Dashboard on Power BI</a:t>
            </a:r>
            <a:endParaRPr dirty="0"/>
          </a:p>
        </p:txBody>
      </p:sp>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Project Planning </a:t>
            </a:r>
            <a:endParaRPr dirty="0"/>
          </a:p>
        </p:txBody>
      </p:sp>
      <p:cxnSp>
        <p:nvCxnSpPr>
          <p:cNvPr id="692" name="Google Shape;692;p41"/>
          <p:cNvCxnSpPr/>
          <p:nvPr/>
        </p:nvCxnSpPr>
        <p:spPr>
          <a:xfrm>
            <a:off x="1773725" y="1890672"/>
            <a:ext cx="2051100" cy="0"/>
          </a:xfrm>
          <a:prstGeom prst="straightConnector1">
            <a:avLst/>
          </a:prstGeom>
          <a:noFill/>
          <a:ln w="9525" cap="flat" cmpd="sng">
            <a:solidFill>
              <a:schemeClr val="dk1"/>
            </a:solidFill>
            <a:prstDash val="solid"/>
            <a:round/>
            <a:headEnd type="none" w="med" len="med"/>
            <a:tailEnd type="none" w="med" len="med"/>
          </a:ln>
        </p:spPr>
      </p:cxnSp>
      <p:sp>
        <p:nvSpPr>
          <p:cNvPr id="693" name="Google Shape;693;p41"/>
          <p:cNvSpPr/>
          <p:nvPr/>
        </p:nvSpPr>
        <p:spPr>
          <a:xfrm>
            <a:off x="507977" y="1433544"/>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7466519" y="2589040"/>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5" name="Google Shape;695;p41"/>
          <p:cNvCxnSpPr/>
          <p:nvPr/>
        </p:nvCxnSpPr>
        <p:spPr>
          <a:xfrm>
            <a:off x="5242157" y="2618382"/>
            <a:ext cx="2074800" cy="0"/>
          </a:xfrm>
          <a:prstGeom prst="straightConnector1">
            <a:avLst/>
          </a:prstGeom>
          <a:noFill/>
          <a:ln w="9525" cap="flat" cmpd="sng">
            <a:solidFill>
              <a:schemeClr val="dk1"/>
            </a:solidFill>
            <a:prstDash val="solid"/>
            <a:round/>
            <a:headEnd type="none" w="med" len="med"/>
            <a:tailEnd type="none" w="med" len="med"/>
          </a:ln>
        </p:spPr>
      </p:cxn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5239075" y="15438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6836438" y="100637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84" y="379175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a:off x="4565544" y="1809651"/>
            <a:ext cx="621486" cy="647845"/>
          </a:xfrm>
          <a:prstGeom prst="rect">
            <a:avLst/>
          </a:prstGeom>
        </p:spPr>
        <p:txBody>
          <a:bodyPr>
            <a:prstTxWarp prst="textPlain">
              <a:avLst/>
            </a:prstTxWarp>
          </a:bodyPr>
          <a:lstStyle/>
          <a:p>
            <a:pPr lvl="0" algn="ctr"/>
            <a:r>
              <a:rPr lang="en-IN" dirty="0">
                <a:ln w="9525" cap="flat" cmpd="sng">
                  <a:solidFill>
                    <a:schemeClr val="dk1"/>
                  </a:solidFill>
                  <a:prstDash val="solid"/>
                  <a:round/>
                  <a:headEnd type="none" w="sm" len="sm"/>
                  <a:tailEnd type="none" w="sm" len="sm"/>
                </a:ln>
                <a:noFill/>
                <a:latin typeface="Bebas Neue"/>
              </a:rPr>
              <a:t>&amp;</a:t>
            </a:r>
            <a:endParaRPr b="0" i="0" dirty="0">
              <a:ln w="9525" cap="flat" cmpd="sng">
                <a:solidFill>
                  <a:schemeClr val="dk1"/>
                </a:solidFill>
                <a:prstDash val="solid"/>
                <a:round/>
                <a:headEnd type="none" w="sm" len="sm"/>
                <a:tailEnd type="none" w="sm" len="sm"/>
              </a:ln>
              <a:noFill/>
              <a:latin typeface="Bebas Neue"/>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9" name="Google Shape;719;p41"/>
          <p:cNvGrpSpPr/>
          <p:nvPr/>
        </p:nvGrpSpPr>
        <p:grpSpPr>
          <a:xfrm>
            <a:off x="675398" y="1636954"/>
            <a:ext cx="438779" cy="438759"/>
            <a:chOff x="1322640" y="3567702"/>
            <a:chExt cx="437728" cy="437708"/>
          </a:xfrm>
        </p:grpSpPr>
        <p:sp>
          <p:nvSpPr>
            <p:cNvPr id="720" name="Google Shape;720;p41"/>
            <p:cNvSpPr/>
            <p:nvPr/>
          </p:nvSpPr>
          <p:spPr>
            <a:xfrm>
              <a:off x="1331674" y="3567702"/>
              <a:ext cx="198967" cy="43088"/>
            </a:xfrm>
            <a:custGeom>
              <a:avLst/>
              <a:gdLst/>
              <a:ahLst/>
              <a:cxnLst/>
              <a:rect l="l" t="t" r="r" b="b"/>
              <a:pathLst>
                <a:path w="9845" h="2132" extrusionOk="0">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1396063" y="3720308"/>
              <a:ext cx="81244" cy="81648"/>
            </a:xfrm>
            <a:custGeom>
              <a:avLst/>
              <a:gdLst/>
              <a:ahLst/>
              <a:cxnLst/>
              <a:rect l="l" t="t" r="r" b="b"/>
              <a:pathLst>
                <a:path w="4020" h="4040" extrusionOk="0">
                  <a:moveTo>
                    <a:pt x="1" y="0"/>
                  </a:moveTo>
                  <a:lnTo>
                    <a:pt x="1" y="4039"/>
                  </a:lnTo>
                  <a:lnTo>
                    <a:pt x="4020" y="4039"/>
                  </a:lnTo>
                  <a:lnTo>
                    <a:pt x="40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1322640" y="3636214"/>
              <a:ext cx="437728" cy="369196"/>
            </a:xfrm>
            <a:custGeom>
              <a:avLst/>
              <a:gdLst/>
              <a:ahLst/>
              <a:cxnLst/>
              <a:rect l="l" t="t" r="r" b="b"/>
              <a:pathLst>
                <a:path w="21659" h="18268" extrusionOk="0">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41"/>
          <p:cNvGrpSpPr/>
          <p:nvPr/>
        </p:nvGrpSpPr>
        <p:grpSpPr>
          <a:xfrm>
            <a:off x="7655350" y="2787684"/>
            <a:ext cx="438779" cy="344395"/>
            <a:chOff x="4946475" y="3016009"/>
            <a:chExt cx="437728" cy="343570"/>
          </a:xfrm>
        </p:grpSpPr>
        <p:sp>
          <p:nvSpPr>
            <p:cNvPr id="724" name="Google Shape;724;p41"/>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4" name="Google Shape;734;p41"/>
          <p:cNvGrpSpPr/>
          <p:nvPr/>
        </p:nvGrpSpPr>
        <p:grpSpPr>
          <a:xfrm>
            <a:off x="706038" y="312972"/>
            <a:ext cx="140222" cy="140409"/>
            <a:chOff x="2741000" y="199475"/>
            <a:chExt cx="191953" cy="192210"/>
          </a:xfrm>
        </p:grpSpPr>
        <p:sp>
          <p:nvSpPr>
            <p:cNvPr id="735" name="Google Shape;735;p4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41">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22;p39">
            <a:extLst>
              <a:ext uri="{FF2B5EF4-FFF2-40B4-BE49-F238E27FC236}">
                <a16:creationId xmlns:a16="http://schemas.microsoft.com/office/drawing/2014/main" id="{D34E1A42-A1E7-472D-889E-76842197E135}"/>
              </a:ext>
            </a:extLst>
          </p:cNvPr>
          <p:cNvSpPr txBox="1"/>
          <p:nvPr/>
        </p:nvSpPr>
        <p:spPr>
          <a:xfrm>
            <a:off x="6844529" y="223105"/>
            <a:ext cx="1563817" cy="34732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b="1" dirty="0">
                <a:solidFill>
                  <a:schemeClr val="lt2"/>
                </a:solidFill>
                <a:latin typeface="Bebas Neue"/>
                <a:ea typeface="Bebas Neue"/>
                <a:cs typeface="Bebas Neue"/>
                <a:sym typeface="Bebas Neue"/>
              </a:rPr>
              <a:t>Youtube Data ANALYSIS</a:t>
            </a:r>
            <a:endParaRPr b="1" dirty="0">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42"/>
          <p:cNvSpPr txBox="1">
            <a:spLocks noGrp="1"/>
          </p:cNvSpPr>
          <p:nvPr>
            <p:ph type="title"/>
          </p:nvPr>
        </p:nvSpPr>
        <p:spPr>
          <a:xfrm>
            <a:off x="776140" y="1328652"/>
            <a:ext cx="8084541" cy="3051809"/>
          </a:xfrm>
          <a:prstGeom prst="rect">
            <a:avLst/>
          </a:prstGeom>
        </p:spPr>
        <p:txBody>
          <a:bodyPr spcFirstLastPara="1" wrap="square" lIns="91425" tIns="91425" rIns="91425" bIns="91425" anchor="t" anchorCtr="0">
            <a:noAutofit/>
          </a:bodyPr>
          <a:lstStyle/>
          <a:p>
            <a:pPr algn="l"/>
            <a:r>
              <a:rPr lang="en-US" sz="1600" b="0" i="0" dirty="0">
                <a:solidFill>
                  <a:schemeClr val="tx1"/>
                </a:solidFill>
                <a:effectLst/>
                <a:latin typeface="Söhne"/>
              </a:rPr>
              <a:t>The purpose of the YouTube Channel Analysis project is to identify the most profitable category to create content.</a:t>
            </a:r>
            <a:br>
              <a:rPr lang="en-US" sz="1600" b="0" i="0" dirty="0">
                <a:solidFill>
                  <a:schemeClr val="tx1"/>
                </a:solidFill>
                <a:effectLst/>
                <a:latin typeface="Söhne"/>
              </a:rPr>
            </a:br>
            <a:br>
              <a:rPr lang="en-US" sz="1600" b="0" i="0" dirty="0">
                <a:solidFill>
                  <a:schemeClr val="tx1"/>
                </a:solidFill>
                <a:effectLst/>
                <a:latin typeface="Söhne"/>
              </a:rPr>
            </a:br>
            <a:r>
              <a:rPr lang="en-US" sz="1600" b="0" i="0" dirty="0">
                <a:solidFill>
                  <a:schemeClr val="tx1"/>
                </a:solidFill>
                <a:effectLst/>
                <a:latin typeface="Söhne"/>
              </a:rPr>
              <a:t>The project collected data on the number of views of 1000 channels and analyzed the income of customers using Python scripts to clean and organize files.</a:t>
            </a:r>
            <a:br>
              <a:rPr lang="en-US" sz="1600" b="0" i="0" dirty="0">
                <a:solidFill>
                  <a:schemeClr val="tx1"/>
                </a:solidFill>
                <a:effectLst/>
                <a:latin typeface="Söhne"/>
              </a:rPr>
            </a:br>
            <a:br>
              <a:rPr lang="en-US" sz="1600" b="0" i="0" dirty="0">
                <a:solidFill>
                  <a:schemeClr val="tx1"/>
                </a:solidFill>
                <a:effectLst/>
                <a:latin typeface="Söhne"/>
              </a:rPr>
            </a:br>
            <a:r>
              <a:rPr lang="en-US" sz="1600" b="0" i="0" dirty="0">
                <a:solidFill>
                  <a:schemeClr val="tx1"/>
                </a:solidFill>
                <a:effectLst/>
                <a:latin typeface="Söhne"/>
              </a:rPr>
              <a:t>The team used computational statistics to analyze the data, including mean, median, and standard deviation for each parameter.</a:t>
            </a:r>
            <a:br>
              <a:rPr lang="en-US" sz="1600" b="0" i="0" dirty="0">
                <a:solidFill>
                  <a:schemeClr val="tx1"/>
                </a:solidFill>
                <a:effectLst/>
                <a:latin typeface="Söhne"/>
              </a:rPr>
            </a:br>
            <a:br>
              <a:rPr lang="en-US" sz="1600" b="0" i="0" dirty="0">
                <a:solidFill>
                  <a:schemeClr val="tx1"/>
                </a:solidFill>
                <a:effectLst/>
                <a:latin typeface="Söhne"/>
              </a:rPr>
            </a:br>
            <a:r>
              <a:rPr lang="en-US" sz="1600" b="0" i="0" dirty="0">
                <a:solidFill>
                  <a:schemeClr val="tx1"/>
                </a:solidFill>
                <a:effectLst/>
                <a:latin typeface="Söhne"/>
              </a:rPr>
              <a:t>The team presented their research results to channel owners in a PowerPoint presentation that included visual aids such as charts and graphs.</a:t>
            </a:r>
          </a:p>
        </p:txBody>
      </p:sp>
      <p:sp>
        <p:nvSpPr>
          <p:cNvPr id="752" name="Google Shape;752;p42"/>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Project Analysis</a:t>
            </a:r>
            <a:endParaRPr dirty="0"/>
          </a:p>
        </p:txBody>
      </p:sp>
      <p:sp>
        <p:nvSpPr>
          <p:cNvPr id="769" name="Google Shape;769;p4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4" name="Google Shape;774;p42"/>
          <p:cNvGrpSpPr/>
          <p:nvPr/>
        </p:nvGrpSpPr>
        <p:grpSpPr>
          <a:xfrm>
            <a:off x="706038" y="312972"/>
            <a:ext cx="140222" cy="140409"/>
            <a:chOff x="2741000" y="199475"/>
            <a:chExt cx="191953" cy="192210"/>
          </a:xfrm>
        </p:grpSpPr>
        <p:sp>
          <p:nvSpPr>
            <p:cNvPr id="775" name="Google Shape;775;p42"/>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2"/>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4" name="Google Shape;784;p42">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2"/>
          <p:cNvSpPr/>
          <p:nvPr/>
        </p:nvSpPr>
        <p:spPr>
          <a:xfrm>
            <a:off x="6997163" y="100667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a:off x="7855677" y="763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a:off x="6424164" y="802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a:off x="7556037" y="7229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a:off x="8297713" y="13352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22;p39">
            <a:extLst>
              <a:ext uri="{FF2B5EF4-FFF2-40B4-BE49-F238E27FC236}">
                <a16:creationId xmlns:a16="http://schemas.microsoft.com/office/drawing/2014/main" id="{F150B612-14E3-47B8-8F35-BEACA64EA765}"/>
              </a:ext>
            </a:extLst>
          </p:cNvPr>
          <p:cNvSpPr txBox="1"/>
          <p:nvPr/>
        </p:nvSpPr>
        <p:spPr>
          <a:xfrm>
            <a:off x="6804019" y="189106"/>
            <a:ext cx="1563817" cy="34732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b="1" dirty="0">
                <a:solidFill>
                  <a:schemeClr val="lt2"/>
                </a:solidFill>
                <a:latin typeface="Bebas Neue"/>
                <a:ea typeface="Bebas Neue"/>
                <a:cs typeface="Bebas Neue"/>
                <a:sym typeface="Bebas Neue"/>
              </a:rPr>
              <a:t>Youtube Data ANALYSIS</a:t>
            </a:r>
            <a:endParaRPr b="1" dirty="0">
              <a:solidFill>
                <a:schemeClr val="l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43"/>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System Design</a:t>
            </a:r>
            <a:endParaRPr dirty="0"/>
          </a:p>
        </p:txBody>
      </p:sp>
      <p:grpSp>
        <p:nvGrpSpPr>
          <p:cNvPr id="797" name="Google Shape;797;p43"/>
          <p:cNvGrpSpPr/>
          <p:nvPr/>
        </p:nvGrpSpPr>
        <p:grpSpPr>
          <a:xfrm>
            <a:off x="6766466" y="3665763"/>
            <a:ext cx="2328247" cy="1415635"/>
            <a:chOff x="233350" y="949250"/>
            <a:chExt cx="7137300" cy="3802300"/>
          </a:xfrm>
          <a:effectLst>
            <a:glow rad="127000">
              <a:schemeClr val="accent1">
                <a:alpha val="16000"/>
              </a:schemeClr>
            </a:glow>
          </a:effectLst>
        </p:grpSpPr>
        <p:sp>
          <p:nvSpPr>
            <p:cNvPr id="798" name="Google Shape;798;p43"/>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9" name="Google Shape;849;p43"/>
          <p:cNvSpPr/>
          <p:nvPr/>
        </p:nvSpPr>
        <p:spPr>
          <a:xfrm>
            <a:off x="81530" y="67860"/>
            <a:ext cx="522000" cy="5220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421026" y="775967"/>
            <a:ext cx="300900" cy="3009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248740" y="1014280"/>
            <a:ext cx="140100" cy="1401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8669806" y="2921803"/>
            <a:ext cx="405900" cy="405600"/>
          </a:xfrm>
          <a:prstGeom prst="ellipse">
            <a:avLst/>
          </a:prstGeom>
          <a:gradFill>
            <a:gsLst>
              <a:gs pos="0">
                <a:schemeClr val="accent1">
                  <a:alpha val="50449"/>
                </a:schemeClr>
              </a:gs>
              <a:gs pos="100000">
                <a:schemeClr val="lt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8760539" y="2520278"/>
            <a:ext cx="300900" cy="300900"/>
          </a:xfrm>
          <a:prstGeom prst="ellipse">
            <a:avLst/>
          </a:prstGeom>
          <a:gradFill>
            <a:gsLst>
              <a:gs pos="0">
                <a:schemeClr val="accent1">
                  <a:alpha val="50449"/>
                </a:schemeClr>
              </a:gs>
              <a:gs pos="100000">
                <a:schemeClr val="lt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8498295" y="2747605"/>
            <a:ext cx="214800" cy="214800"/>
          </a:xfrm>
          <a:prstGeom prst="ellipse">
            <a:avLst/>
          </a:prstGeom>
          <a:gradFill>
            <a:gsLst>
              <a:gs pos="0">
                <a:schemeClr val="accent1">
                  <a:alpha val="50449"/>
                </a:schemeClr>
              </a:gs>
              <a:gs pos="100000">
                <a:schemeClr val="lt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96014" y="4263628"/>
            <a:ext cx="522000" cy="522000"/>
          </a:xfrm>
          <a:prstGeom prst="ellipse">
            <a:avLst/>
          </a:prstGeom>
          <a:gradFill>
            <a:gsLst>
              <a:gs pos="0">
                <a:schemeClr val="accent2">
                  <a:alpha val="50449"/>
                </a:schemeClr>
              </a:gs>
              <a:gs pos="100000">
                <a:schemeClr val="dk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770938" y="4170437"/>
            <a:ext cx="140100" cy="140100"/>
          </a:xfrm>
          <a:prstGeom prst="ellipse">
            <a:avLst/>
          </a:prstGeom>
          <a:gradFill>
            <a:gsLst>
              <a:gs pos="0">
                <a:schemeClr val="accent2">
                  <a:alpha val="50449"/>
                </a:schemeClr>
              </a:gs>
              <a:gs pos="100000">
                <a:schemeClr val="dk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8" name="Google Shape;868;p43"/>
          <p:cNvGrpSpPr/>
          <p:nvPr/>
        </p:nvGrpSpPr>
        <p:grpSpPr>
          <a:xfrm>
            <a:off x="706038" y="312972"/>
            <a:ext cx="140222" cy="140409"/>
            <a:chOff x="2741000" y="199475"/>
            <a:chExt cx="191953" cy="192210"/>
          </a:xfrm>
        </p:grpSpPr>
        <p:sp>
          <p:nvSpPr>
            <p:cNvPr id="869" name="Google Shape;869;p43"/>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3">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55753" y="655852"/>
            <a:ext cx="300900" cy="3009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565938" y="547868"/>
            <a:ext cx="140100" cy="1401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442972" y="3994445"/>
            <a:ext cx="214800" cy="214800"/>
          </a:xfrm>
          <a:prstGeom prst="ellipse">
            <a:avLst/>
          </a:prstGeom>
          <a:gradFill>
            <a:gsLst>
              <a:gs pos="0">
                <a:schemeClr val="accent2">
                  <a:alpha val="50449"/>
                </a:schemeClr>
              </a:gs>
              <a:gs pos="100000">
                <a:schemeClr val="dk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43"/>
          <p:cNvGrpSpPr/>
          <p:nvPr/>
        </p:nvGrpSpPr>
        <p:grpSpPr>
          <a:xfrm>
            <a:off x="7217651" y="962729"/>
            <a:ext cx="858975" cy="300968"/>
            <a:chOff x="2271950" y="2722775"/>
            <a:chExt cx="575875" cy="201775"/>
          </a:xfrm>
        </p:grpSpPr>
        <p:sp>
          <p:nvSpPr>
            <p:cNvPr id="883" name="Google Shape;883;p43"/>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 name="Google Shape;888;p43"/>
          <p:cNvSpPr/>
          <p:nvPr/>
        </p:nvSpPr>
        <p:spPr>
          <a:xfrm>
            <a:off x="8076613" y="6843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6658639" y="96273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6012987" y="751315"/>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rot="-1685758">
            <a:off x="106674" y="1056005"/>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6872963" y="7861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D8B8426B-08CD-AE12-3C2A-70BEF43985E8}"/>
              </a:ext>
            </a:extLst>
          </p:cNvPr>
          <p:cNvSpPr txBox="1"/>
          <p:nvPr/>
        </p:nvSpPr>
        <p:spPr>
          <a:xfrm>
            <a:off x="419694" y="1234126"/>
            <a:ext cx="7967385" cy="3170099"/>
          </a:xfrm>
          <a:prstGeom prst="rect">
            <a:avLst/>
          </a:prstGeom>
          <a:noFill/>
        </p:spPr>
        <p:txBody>
          <a:bodyPr wrap="square">
            <a:spAutoFit/>
          </a:bodyPr>
          <a:lstStyle/>
          <a:p>
            <a:pPr marL="342900" indent="-342900">
              <a:buFont typeface="Arial" panose="020B0604020202020204" pitchFamily="34" charset="0"/>
              <a:buChar char="•"/>
            </a:pPr>
            <a:r>
              <a:rPr lang="en-US" sz="2000" b="0" i="0" dirty="0">
                <a:solidFill>
                  <a:schemeClr val="tx1"/>
                </a:solidFill>
                <a:effectLst/>
                <a:latin typeface="Söhne"/>
              </a:rPr>
              <a:t>To analyze YouTube channels, various software tools, and datasets are used, such as Google Analytics, YouTube Analytics, Social Blade, and </a:t>
            </a:r>
            <a:r>
              <a:rPr lang="en-US" sz="2000" b="0" i="0" dirty="0" err="1">
                <a:solidFill>
                  <a:schemeClr val="tx1"/>
                </a:solidFill>
                <a:effectLst/>
                <a:latin typeface="Söhne"/>
              </a:rPr>
              <a:t>TubeBuddy</a:t>
            </a:r>
            <a:r>
              <a:rPr lang="en-US" sz="2000" b="0" i="0" dirty="0">
                <a:solidFill>
                  <a:schemeClr val="tx1"/>
                </a:solidFill>
                <a:effectLst/>
                <a:latin typeface="Söhne"/>
              </a:rPr>
              <a:t>. </a:t>
            </a:r>
          </a:p>
          <a:p>
            <a:pPr marL="342900" indent="-342900">
              <a:buFont typeface="Arial" panose="020B0604020202020204" pitchFamily="34" charset="0"/>
              <a:buChar char="•"/>
            </a:pPr>
            <a:r>
              <a:rPr lang="en-US" sz="2000" b="0" i="0" dirty="0">
                <a:solidFill>
                  <a:schemeClr val="tx1"/>
                </a:solidFill>
                <a:effectLst/>
                <a:latin typeface="Söhne"/>
              </a:rPr>
              <a:t>These tools can gather essential information on channel performance, audience characteristics, and engagement metrics. </a:t>
            </a:r>
          </a:p>
          <a:p>
            <a:pPr marL="342900" indent="-342900">
              <a:buFont typeface="Arial" panose="020B0604020202020204" pitchFamily="34" charset="0"/>
              <a:buChar char="•"/>
            </a:pPr>
            <a:r>
              <a:rPr lang="en-US" sz="2000" b="0" i="0" dirty="0">
                <a:solidFill>
                  <a:schemeClr val="tx1"/>
                </a:solidFill>
                <a:effectLst/>
                <a:latin typeface="Söhne"/>
              </a:rPr>
              <a:t>A typical hardware configuration for analyzing YouTube channels includes a computer with a fast internet connection, a microphone, a camera, and other video production tools. </a:t>
            </a:r>
          </a:p>
          <a:p>
            <a:pPr marL="342900" indent="-342900">
              <a:buFont typeface="Arial" panose="020B0604020202020204" pitchFamily="34" charset="0"/>
              <a:buChar char="•"/>
            </a:pPr>
            <a:r>
              <a:rPr lang="en-US" sz="2000" b="0" i="0" dirty="0">
                <a:solidFill>
                  <a:schemeClr val="tx1"/>
                </a:solidFill>
                <a:effectLst/>
                <a:latin typeface="Söhne"/>
              </a:rPr>
              <a:t>Additional data storage and backup solutions may be necessary to prevent data loss during the analysis process. </a:t>
            </a:r>
            <a:endParaRPr lang="en-IN" sz="2000" dirty="0">
              <a:solidFill>
                <a:schemeClr val="tx1"/>
              </a:solidFill>
            </a:endParaRPr>
          </a:p>
        </p:txBody>
      </p:sp>
      <p:sp>
        <p:nvSpPr>
          <p:cNvPr id="95" name="Google Shape;622;p39">
            <a:extLst>
              <a:ext uri="{FF2B5EF4-FFF2-40B4-BE49-F238E27FC236}">
                <a16:creationId xmlns:a16="http://schemas.microsoft.com/office/drawing/2014/main" id="{1FCD1A87-531A-497E-8539-5ECCEAB2CCC0}"/>
              </a:ext>
            </a:extLst>
          </p:cNvPr>
          <p:cNvSpPr txBox="1"/>
          <p:nvPr/>
        </p:nvSpPr>
        <p:spPr>
          <a:xfrm>
            <a:off x="6844529" y="223105"/>
            <a:ext cx="1563817" cy="34732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b="1" dirty="0">
                <a:solidFill>
                  <a:schemeClr val="lt2"/>
                </a:solidFill>
                <a:latin typeface="Bebas Neue"/>
                <a:ea typeface="Bebas Neue"/>
                <a:cs typeface="Bebas Neue"/>
                <a:sym typeface="Bebas Neue"/>
              </a:rPr>
              <a:t>Youtube Data ANALYSIS</a:t>
            </a:r>
            <a:endParaRPr b="1" dirty="0">
              <a:solidFill>
                <a:schemeClr val="l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536D63-01CE-030B-A793-5800C67B9B2E}"/>
              </a:ext>
            </a:extLst>
          </p:cNvPr>
          <p:cNvSpPr>
            <a:spLocks noGrp="1"/>
          </p:cNvSpPr>
          <p:nvPr>
            <p:ph type="title"/>
          </p:nvPr>
        </p:nvSpPr>
        <p:spPr>
          <a:xfrm>
            <a:off x="264983" y="-35275"/>
            <a:ext cx="7715400" cy="605700"/>
          </a:xfrm>
        </p:spPr>
        <p:txBody>
          <a:bodyPr/>
          <a:lstStyle/>
          <a:p>
            <a:r>
              <a:rPr lang="en-IN" dirty="0"/>
              <a:t>Block Diagram</a:t>
            </a:r>
          </a:p>
        </p:txBody>
      </p:sp>
      <p:pic>
        <p:nvPicPr>
          <p:cNvPr id="9" name="Picture 8" descr="A diagram of data analysis&#10;&#10;Description automatically generated with low confidence">
            <a:extLst>
              <a:ext uri="{FF2B5EF4-FFF2-40B4-BE49-F238E27FC236}">
                <a16:creationId xmlns:a16="http://schemas.microsoft.com/office/drawing/2014/main" id="{F2B1FFB7-0E12-9871-AE53-1F4E743079D4}"/>
              </a:ext>
            </a:extLst>
          </p:cNvPr>
          <p:cNvPicPr>
            <a:picLocks noChangeAspect="1"/>
          </p:cNvPicPr>
          <p:nvPr/>
        </p:nvPicPr>
        <p:blipFill rotWithShape="1">
          <a:blip r:embed="rId2"/>
          <a:srcRect l="4280" t="2131" r="13767" b="3244"/>
          <a:stretch/>
        </p:blipFill>
        <p:spPr>
          <a:xfrm>
            <a:off x="1813034" y="570425"/>
            <a:ext cx="4903077" cy="3938513"/>
          </a:xfrm>
          <a:prstGeom prst="rect">
            <a:avLst/>
          </a:prstGeom>
        </p:spPr>
      </p:pic>
      <p:sp>
        <p:nvSpPr>
          <p:cNvPr id="4" name="Google Shape;622;p39">
            <a:extLst>
              <a:ext uri="{FF2B5EF4-FFF2-40B4-BE49-F238E27FC236}">
                <a16:creationId xmlns:a16="http://schemas.microsoft.com/office/drawing/2014/main" id="{5739A642-2171-444B-B9C7-D068FEE0621F}"/>
              </a:ext>
            </a:extLst>
          </p:cNvPr>
          <p:cNvSpPr txBox="1"/>
          <p:nvPr/>
        </p:nvSpPr>
        <p:spPr>
          <a:xfrm>
            <a:off x="6844529" y="223105"/>
            <a:ext cx="1563817" cy="34732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b="1" dirty="0">
                <a:solidFill>
                  <a:schemeClr val="lt2"/>
                </a:solidFill>
                <a:latin typeface="Bebas Neue"/>
                <a:ea typeface="Bebas Neue"/>
                <a:cs typeface="Bebas Neue"/>
                <a:sym typeface="Bebas Neue"/>
              </a:rPr>
              <a:t>Youtube Data ANALYSIS</a:t>
            </a:r>
            <a:endParaRPr b="1" dirty="0">
              <a:solidFill>
                <a:schemeClr val="lt2"/>
              </a:solidFill>
            </a:endParaRPr>
          </a:p>
        </p:txBody>
      </p:sp>
    </p:spTree>
    <p:extLst>
      <p:ext uri="{BB962C8B-B14F-4D97-AF65-F5344CB8AC3E}">
        <p14:creationId xmlns:p14="http://schemas.microsoft.com/office/powerpoint/2010/main" val="398048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0"/>
          <p:cNvSpPr/>
          <p:nvPr/>
        </p:nvSpPr>
        <p:spPr>
          <a:xfrm>
            <a:off x="2267483" y="1652276"/>
            <a:ext cx="4681800" cy="919473"/>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714297" y="1450490"/>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329700" y="1321203"/>
            <a:ext cx="6763600" cy="178726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6600" dirty="0">
                <a:solidFill>
                  <a:schemeClr val="lt2"/>
                </a:solidFill>
              </a:rPr>
              <a:t>IMPLEMNTATION</a:t>
            </a:r>
            <a:endParaRPr sz="6600" dirty="0"/>
          </a:p>
        </p:txBody>
      </p:sp>
      <p:sp>
        <p:nvSpPr>
          <p:cNvPr id="648" name="Google Shape;648;p40"/>
          <p:cNvSpPr txBox="1">
            <a:spLocks noGrp="1"/>
          </p:cNvSpPr>
          <p:nvPr>
            <p:ph type="title" idx="2"/>
          </p:nvPr>
        </p:nvSpPr>
        <p:spPr>
          <a:xfrm>
            <a:off x="714300" y="1764027"/>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49" name="Google Shape;649;p40"/>
          <p:cNvSpPr/>
          <p:nvPr/>
        </p:nvSpPr>
        <p:spPr>
          <a:xfrm>
            <a:off x="2456600" y="1311629"/>
            <a:ext cx="1597737" cy="647845"/>
          </a:xfrm>
          <a:prstGeom prst="rect">
            <a:avLst/>
          </a:prstGeom>
        </p:spPr>
        <p:txBody>
          <a:bodyPr>
            <a:prstTxWarp prst="textPlain">
              <a:avLst/>
            </a:prstTxWarp>
          </a:bodyPr>
          <a:lstStyle/>
          <a:p>
            <a:pPr lvl="0" algn="ctr"/>
            <a:endParaRPr b="0" i="0" dirty="0">
              <a:ln w="9525" cap="flat" cmpd="sng">
                <a:solidFill>
                  <a:schemeClr val="dk1"/>
                </a:solidFill>
                <a:prstDash val="solid"/>
                <a:round/>
                <a:headEnd type="none" w="sm" len="sm"/>
                <a:tailEnd type="none" w="sm" len="sm"/>
              </a:ln>
              <a:noFill/>
              <a:latin typeface="Bebas Neue"/>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22;p39">
            <a:extLst>
              <a:ext uri="{FF2B5EF4-FFF2-40B4-BE49-F238E27FC236}">
                <a16:creationId xmlns:a16="http://schemas.microsoft.com/office/drawing/2014/main" id="{4BA48AE5-A2D0-47E7-8370-C9653C260F83}"/>
              </a:ext>
            </a:extLst>
          </p:cNvPr>
          <p:cNvSpPr txBox="1"/>
          <p:nvPr/>
        </p:nvSpPr>
        <p:spPr>
          <a:xfrm>
            <a:off x="6844529" y="223105"/>
            <a:ext cx="1563817" cy="34732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b="1" dirty="0">
                <a:solidFill>
                  <a:schemeClr val="lt2"/>
                </a:solidFill>
                <a:latin typeface="Bebas Neue"/>
                <a:ea typeface="Bebas Neue"/>
                <a:cs typeface="Bebas Neue"/>
                <a:sym typeface="Bebas Neue"/>
              </a:rPr>
              <a:t>Youtube Data ANALYSIS</a:t>
            </a:r>
            <a:endParaRPr b="1" dirty="0">
              <a:solidFill>
                <a:schemeClr val="lt2"/>
              </a:solidFill>
            </a:endParaRPr>
          </a:p>
        </p:txBody>
      </p:sp>
    </p:spTree>
    <p:extLst>
      <p:ext uri="{BB962C8B-B14F-4D97-AF65-F5344CB8AC3E}">
        <p14:creationId xmlns:p14="http://schemas.microsoft.com/office/powerpoint/2010/main" val="3524936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44"/>
          <p:cNvSpPr txBox="1">
            <a:spLocks noGrp="1"/>
          </p:cNvSpPr>
          <p:nvPr>
            <p:ph type="title"/>
          </p:nvPr>
        </p:nvSpPr>
        <p:spPr>
          <a:xfrm>
            <a:off x="1135461" y="2320168"/>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Data Collection</a:t>
            </a:r>
            <a:endParaRPr dirty="0"/>
          </a:p>
        </p:txBody>
      </p:sp>
      <p:sp>
        <p:nvSpPr>
          <p:cNvPr id="898" name="Google Shape;898;p44"/>
          <p:cNvSpPr txBox="1">
            <a:spLocks noGrp="1"/>
          </p:cNvSpPr>
          <p:nvPr>
            <p:ph type="subTitle" idx="1"/>
          </p:nvPr>
        </p:nvSpPr>
        <p:spPr>
          <a:xfrm>
            <a:off x="998160" y="2928088"/>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US" dirty="0"/>
              <a:t>Collection of data set</a:t>
            </a:r>
            <a:endParaRPr dirty="0"/>
          </a:p>
        </p:txBody>
      </p:sp>
      <p:sp>
        <p:nvSpPr>
          <p:cNvPr id="899" name="Google Shape;899;p44"/>
          <p:cNvSpPr txBox="1">
            <a:spLocks noGrp="1"/>
          </p:cNvSpPr>
          <p:nvPr>
            <p:ph type="title" idx="2"/>
          </p:nvPr>
        </p:nvSpPr>
        <p:spPr>
          <a:xfrm>
            <a:off x="3560062" y="2098468"/>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Data processing </a:t>
            </a:r>
            <a:endParaRPr dirty="0"/>
          </a:p>
        </p:txBody>
      </p:sp>
      <p:sp>
        <p:nvSpPr>
          <p:cNvPr id="900" name="Google Shape;900;p44"/>
          <p:cNvSpPr txBox="1">
            <a:spLocks noGrp="1"/>
          </p:cNvSpPr>
          <p:nvPr>
            <p:ph type="subTitle" idx="3"/>
          </p:nvPr>
        </p:nvSpPr>
        <p:spPr>
          <a:xfrm>
            <a:off x="3509035" y="2679636"/>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US" dirty="0"/>
              <a:t>examination and cleaning of a YouTube channel’s data.</a:t>
            </a:r>
            <a:endParaRPr dirty="0"/>
          </a:p>
        </p:txBody>
      </p:sp>
      <p:sp>
        <p:nvSpPr>
          <p:cNvPr id="901" name="Google Shape;901;p44"/>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Methodology</a:t>
            </a:r>
            <a:endParaRPr dirty="0"/>
          </a:p>
        </p:txBody>
      </p:sp>
      <p:cxnSp>
        <p:nvCxnSpPr>
          <p:cNvPr id="902" name="Google Shape;902;p44"/>
          <p:cNvCxnSpPr/>
          <p:nvPr/>
        </p:nvCxnSpPr>
        <p:spPr>
          <a:xfrm>
            <a:off x="1155674" y="2928088"/>
            <a:ext cx="2186400" cy="0"/>
          </a:xfrm>
          <a:prstGeom prst="straightConnector1">
            <a:avLst/>
          </a:prstGeom>
          <a:noFill/>
          <a:ln w="9525" cap="flat" cmpd="sng">
            <a:solidFill>
              <a:schemeClr val="dk1"/>
            </a:solidFill>
            <a:prstDash val="solid"/>
            <a:round/>
            <a:headEnd type="none" w="med" len="med"/>
            <a:tailEnd type="none" w="med" len="med"/>
          </a:ln>
        </p:spPr>
      </p:cxnSp>
      <p:sp>
        <p:nvSpPr>
          <p:cNvPr id="903" name="Google Shape;903;p44"/>
          <p:cNvSpPr/>
          <p:nvPr/>
        </p:nvSpPr>
        <p:spPr>
          <a:xfrm>
            <a:off x="1746964" y="1376019"/>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4"/>
          <p:cNvSpPr/>
          <p:nvPr/>
        </p:nvSpPr>
        <p:spPr>
          <a:xfrm>
            <a:off x="3866286" y="1161587"/>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905" name="Google Shape;905;p44"/>
          <p:cNvCxnSpPr/>
          <p:nvPr/>
        </p:nvCxnSpPr>
        <p:spPr>
          <a:xfrm>
            <a:off x="3649630" y="2630828"/>
            <a:ext cx="2186400" cy="0"/>
          </a:xfrm>
          <a:prstGeom prst="straightConnector1">
            <a:avLst/>
          </a:prstGeom>
          <a:noFill/>
          <a:ln w="9525" cap="flat" cmpd="sng">
            <a:solidFill>
              <a:schemeClr val="dk1"/>
            </a:solidFill>
            <a:prstDash val="solid"/>
            <a:round/>
            <a:headEnd type="none" w="med" len="med"/>
            <a:tailEnd type="none" w="med" len="med"/>
          </a:ln>
        </p:spPr>
      </p:cxnSp>
      <p:grpSp>
        <p:nvGrpSpPr>
          <p:cNvPr id="906" name="Google Shape;906;p44"/>
          <p:cNvGrpSpPr/>
          <p:nvPr/>
        </p:nvGrpSpPr>
        <p:grpSpPr>
          <a:xfrm>
            <a:off x="4033381" y="1432385"/>
            <a:ext cx="440015" cy="408027"/>
            <a:chOff x="718806" y="4182207"/>
            <a:chExt cx="438961" cy="407050"/>
          </a:xfrm>
        </p:grpSpPr>
        <p:sp>
          <p:nvSpPr>
            <p:cNvPr id="907" name="Google Shape;907;p44"/>
            <p:cNvSpPr/>
            <p:nvPr/>
          </p:nvSpPr>
          <p:spPr>
            <a:xfrm>
              <a:off x="968521" y="4402860"/>
              <a:ext cx="189246" cy="186397"/>
            </a:xfrm>
            <a:custGeom>
              <a:avLst/>
              <a:gdLst/>
              <a:ahLst/>
              <a:cxnLst/>
              <a:rect l="l" t="t" r="r" b="b"/>
              <a:pathLst>
                <a:path w="9364" h="9223" extrusionOk="0">
                  <a:moveTo>
                    <a:pt x="657" y="1"/>
                  </a:moveTo>
                  <a:cubicBezTo>
                    <a:pt x="284" y="1"/>
                    <a:pt x="0" y="359"/>
                    <a:pt x="107" y="733"/>
                  </a:cubicBezTo>
                  <a:lnTo>
                    <a:pt x="2239" y="8690"/>
                  </a:lnTo>
                  <a:cubicBezTo>
                    <a:pt x="2318" y="8973"/>
                    <a:pt x="2555" y="9123"/>
                    <a:pt x="2795" y="9123"/>
                  </a:cubicBezTo>
                  <a:cubicBezTo>
                    <a:pt x="2986" y="9123"/>
                    <a:pt x="3177" y="9029"/>
                    <a:pt x="3294" y="8832"/>
                  </a:cubicBezTo>
                  <a:lnTo>
                    <a:pt x="4207" y="7289"/>
                  </a:lnTo>
                  <a:lnTo>
                    <a:pt x="5973" y="9055"/>
                  </a:lnTo>
                  <a:cubicBezTo>
                    <a:pt x="6085" y="9167"/>
                    <a:pt x="6232" y="9222"/>
                    <a:pt x="6379" y="9222"/>
                  </a:cubicBezTo>
                  <a:cubicBezTo>
                    <a:pt x="6526" y="9222"/>
                    <a:pt x="6674" y="9167"/>
                    <a:pt x="6785" y="9055"/>
                  </a:cubicBezTo>
                  <a:lnTo>
                    <a:pt x="9119" y="6721"/>
                  </a:lnTo>
                  <a:cubicBezTo>
                    <a:pt x="9343" y="6498"/>
                    <a:pt x="9343" y="6132"/>
                    <a:pt x="9119" y="5889"/>
                  </a:cubicBezTo>
                  <a:lnTo>
                    <a:pt x="7374" y="4143"/>
                  </a:lnTo>
                  <a:lnTo>
                    <a:pt x="8916" y="3230"/>
                  </a:lnTo>
                  <a:cubicBezTo>
                    <a:pt x="9363" y="2966"/>
                    <a:pt x="9262" y="2296"/>
                    <a:pt x="8774" y="2154"/>
                  </a:cubicBezTo>
                  <a:lnTo>
                    <a:pt x="818" y="23"/>
                  </a:lnTo>
                  <a:cubicBezTo>
                    <a:pt x="763" y="8"/>
                    <a:pt x="709" y="1"/>
                    <a:pt x="6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4"/>
            <p:cNvSpPr/>
            <p:nvPr/>
          </p:nvSpPr>
          <p:spPr>
            <a:xfrm>
              <a:off x="796756" y="4357367"/>
              <a:ext cx="64005" cy="25444"/>
            </a:xfrm>
            <a:custGeom>
              <a:avLst/>
              <a:gdLst/>
              <a:ahLst/>
              <a:cxnLst/>
              <a:rect l="l" t="t" r="r" b="b"/>
              <a:pathLst>
                <a:path w="3167" h="1259" extrusionOk="0">
                  <a:moveTo>
                    <a:pt x="629" y="0"/>
                  </a:moveTo>
                  <a:cubicBezTo>
                    <a:pt x="284" y="0"/>
                    <a:pt x="0" y="284"/>
                    <a:pt x="0" y="630"/>
                  </a:cubicBezTo>
                  <a:cubicBezTo>
                    <a:pt x="0" y="975"/>
                    <a:pt x="284" y="1259"/>
                    <a:pt x="629" y="1259"/>
                  </a:cubicBezTo>
                  <a:lnTo>
                    <a:pt x="2537" y="1259"/>
                  </a:lnTo>
                  <a:cubicBezTo>
                    <a:pt x="2882" y="1259"/>
                    <a:pt x="3167" y="975"/>
                    <a:pt x="3167" y="630"/>
                  </a:cubicBezTo>
                  <a:cubicBezTo>
                    <a:pt x="3167" y="284"/>
                    <a:pt x="2882" y="0"/>
                    <a:pt x="2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4"/>
            <p:cNvSpPr/>
            <p:nvPr/>
          </p:nvSpPr>
          <p:spPr>
            <a:xfrm>
              <a:off x="832851" y="4420948"/>
              <a:ext cx="55396" cy="52829"/>
            </a:xfrm>
            <a:custGeom>
              <a:avLst/>
              <a:gdLst/>
              <a:ahLst/>
              <a:cxnLst/>
              <a:rect l="l" t="t" r="r" b="b"/>
              <a:pathLst>
                <a:path w="2741" h="2614" extrusionOk="0">
                  <a:moveTo>
                    <a:pt x="2030" y="0"/>
                  </a:moveTo>
                  <a:cubicBezTo>
                    <a:pt x="1868" y="0"/>
                    <a:pt x="1705" y="61"/>
                    <a:pt x="1584" y="183"/>
                  </a:cubicBezTo>
                  <a:lnTo>
                    <a:pt x="244" y="1523"/>
                  </a:lnTo>
                  <a:cubicBezTo>
                    <a:pt x="0" y="1766"/>
                    <a:pt x="0" y="2172"/>
                    <a:pt x="244" y="2416"/>
                  </a:cubicBezTo>
                  <a:cubicBezTo>
                    <a:pt x="366" y="2548"/>
                    <a:pt x="528" y="2614"/>
                    <a:pt x="690" y="2614"/>
                  </a:cubicBezTo>
                  <a:cubicBezTo>
                    <a:pt x="853" y="2614"/>
                    <a:pt x="1015" y="2548"/>
                    <a:pt x="1137" y="2416"/>
                  </a:cubicBezTo>
                  <a:lnTo>
                    <a:pt x="2477" y="1076"/>
                  </a:lnTo>
                  <a:cubicBezTo>
                    <a:pt x="2740" y="833"/>
                    <a:pt x="2740" y="427"/>
                    <a:pt x="2477" y="183"/>
                  </a:cubicBezTo>
                  <a:cubicBezTo>
                    <a:pt x="2355" y="61"/>
                    <a:pt x="2192" y="0"/>
                    <a:pt x="20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p:nvPr/>
          </p:nvSpPr>
          <p:spPr>
            <a:xfrm>
              <a:off x="718806" y="4182207"/>
              <a:ext cx="437304" cy="239165"/>
            </a:xfrm>
            <a:custGeom>
              <a:avLst/>
              <a:gdLst/>
              <a:ahLst/>
              <a:cxnLst/>
              <a:rect l="l" t="t" r="r" b="b"/>
              <a:pathLst>
                <a:path w="21638" h="11834" extrusionOk="0">
                  <a:moveTo>
                    <a:pt x="2538" y="0"/>
                  </a:moveTo>
                  <a:cubicBezTo>
                    <a:pt x="1137" y="0"/>
                    <a:pt x="1" y="1137"/>
                    <a:pt x="1" y="2517"/>
                  </a:cubicBezTo>
                  <a:cubicBezTo>
                    <a:pt x="1" y="3918"/>
                    <a:pt x="1137" y="5054"/>
                    <a:pt x="2538" y="5054"/>
                  </a:cubicBezTo>
                  <a:cubicBezTo>
                    <a:pt x="3086" y="5054"/>
                    <a:pt x="3614" y="4872"/>
                    <a:pt x="4040" y="4567"/>
                  </a:cubicBezTo>
                  <a:lnTo>
                    <a:pt x="8526" y="8241"/>
                  </a:lnTo>
                  <a:cubicBezTo>
                    <a:pt x="8383" y="8566"/>
                    <a:pt x="8282" y="8911"/>
                    <a:pt x="8282" y="9297"/>
                  </a:cubicBezTo>
                  <a:cubicBezTo>
                    <a:pt x="8282" y="10697"/>
                    <a:pt x="9419" y="11834"/>
                    <a:pt x="10819" y="11834"/>
                  </a:cubicBezTo>
                  <a:cubicBezTo>
                    <a:pt x="12220" y="11834"/>
                    <a:pt x="13356" y="10697"/>
                    <a:pt x="13356" y="9297"/>
                  </a:cubicBezTo>
                  <a:cubicBezTo>
                    <a:pt x="13356" y="8911"/>
                    <a:pt x="13275" y="8566"/>
                    <a:pt x="13133" y="8241"/>
                  </a:cubicBezTo>
                  <a:lnTo>
                    <a:pt x="17619" y="4567"/>
                  </a:lnTo>
                  <a:cubicBezTo>
                    <a:pt x="18025" y="4872"/>
                    <a:pt x="18553" y="5054"/>
                    <a:pt x="19121" y="5054"/>
                  </a:cubicBezTo>
                  <a:cubicBezTo>
                    <a:pt x="20501" y="5054"/>
                    <a:pt x="21638" y="3918"/>
                    <a:pt x="21638" y="2517"/>
                  </a:cubicBezTo>
                  <a:cubicBezTo>
                    <a:pt x="21638" y="1137"/>
                    <a:pt x="20501" y="0"/>
                    <a:pt x="19121" y="0"/>
                  </a:cubicBezTo>
                  <a:cubicBezTo>
                    <a:pt x="17720" y="0"/>
                    <a:pt x="16584" y="1137"/>
                    <a:pt x="16584" y="2517"/>
                  </a:cubicBezTo>
                  <a:cubicBezTo>
                    <a:pt x="16584" y="2903"/>
                    <a:pt x="16665" y="3268"/>
                    <a:pt x="16807" y="3593"/>
                  </a:cubicBezTo>
                  <a:lnTo>
                    <a:pt x="12321" y="7246"/>
                  </a:lnTo>
                  <a:cubicBezTo>
                    <a:pt x="11885" y="6922"/>
                    <a:pt x="11362" y="6759"/>
                    <a:pt x="10834" y="6759"/>
                  </a:cubicBezTo>
                  <a:cubicBezTo>
                    <a:pt x="10307" y="6759"/>
                    <a:pt x="9774" y="6922"/>
                    <a:pt x="9317" y="7246"/>
                  </a:cubicBezTo>
                  <a:lnTo>
                    <a:pt x="4831" y="3593"/>
                  </a:lnTo>
                  <a:cubicBezTo>
                    <a:pt x="4973" y="3268"/>
                    <a:pt x="5075" y="2903"/>
                    <a:pt x="5075" y="2517"/>
                  </a:cubicBezTo>
                  <a:cubicBezTo>
                    <a:pt x="5075" y="1137"/>
                    <a:pt x="3938" y="0"/>
                    <a:pt x="2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4"/>
            <p:cNvSpPr/>
            <p:nvPr/>
          </p:nvSpPr>
          <p:spPr>
            <a:xfrm>
              <a:off x="924726" y="4446796"/>
              <a:ext cx="25465" cy="64005"/>
            </a:xfrm>
            <a:custGeom>
              <a:avLst/>
              <a:gdLst/>
              <a:ahLst/>
              <a:cxnLst/>
              <a:rect l="l" t="t" r="r" b="b"/>
              <a:pathLst>
                <a:path w="1260" h="3167" extrusionOk="0">
                  <a:moveTo>
                    <a:pt x="630" y="0"/>
                  </a:moveTo>
                  <a:cubicBezTo>
                    <a:pt x="285" y="0"/>
                    <a:pt x="1" y="284"/>
                    <a:pt x="1" y="629"/>
                  </a:cubicBezTo>
                  <a:lnTo>
                    <a:pt x="1" y="2537"/>
                  </a:lnTo>
                  <a:cubicBezTo>
                    <a:pt x="1" y="2882"/>
                    <a:pt x="285" y="3167"/>
                    <a:pt x="630" y="3167"/>
                  </a:cubicBezTo>
                  <a:cubicBezTo>
                    <a:pt x="975" y="3167"/>
                    <a:pt x="1259" y="2882"/>
                    <a:pt x="1259" y="2537"/>
                  </a:cubicBezTo>
                  <a:lnTo>
                    <a:pt x="1259" y="629"/>
                  </a:lnTo>
                  <a:cubicBezTo>
                    <a:pt x="1259" y="284"/>
                    <a:pt x="975" y="0"/>
                    <a:pt x="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44"/>
          <p:cNvGrpSpPr/>
          <p:nvPr/>
        </p:nvGrpSpPr>
        <p:grpSpPr>
          <a:xfrm>
            <a:off x="1973358" y="1649797"/>
            <a:ext cx="438779" cy="438779"/>
            <a:chOff x="1322640" y="1172049"/>
            <a:chExt cx="437728" cy="437728"/>
          </a:xfrm>
        </p:grpSpPr>
        <p:sp>
          <p:nvSpPr>
            <p:cNvPr id="913" name="Google Shape;913;p44"/>
            <p:cNvSpPr/>
            <p:nvPr/>
          </p:nvSpPr>
          <p:spPr>
            <a:xfrm>
              <a:off x="1322640" y="1172049"/>
              <a:ext cx="77142" cy="77142"/>
            </a:xfrm>
            <a:custGeom>
              <a:avLst/>
              <a:gdLst/>
              <a:ahLst/>
              <a:cxnLst/>
              <a:rect l="l" t="t" r="r" b="b"/>
              <a:pathLst>
                <a:path w="3817" h="3817" extrusionOk="0">
                  <a:moveTo>
                    <a:pt x="1909" y="1"/>
                  </a:moveTo>
                  <a:cubicBezTo>
                    <a:pt x="853" y="1"/>
                    <a:pt x="1" y="853"/>
                    <a:pt x="1" y="1909"/>
                  </a:cubicBezTo>
                  <a:cubicBezTo>
                    <a:pt x="1" y="2964"/>
                    <a:pt x="853" y="3816"/>
                    <a:pt x="1909" y="3816"/>
                  </a:cubicBezTo>
                  <a:cubicBezTo>
                    <a:pt x="2964" y="3816"/>
                    <a:pt x="3817" y="2964"/>
                    <a:pt x="3817" y="1909"/>
                  </a:cubicBezTo>
                  <a:cubicBezTo>
                    <a:pt x="3817" y="853"/>
                    <a:pt x="2964" y="1"/>
                    <a:pt x="19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1683227" y="1172049"/>
              <a:ext cx="77142" cy="77142"/>
            </a:xfrm>
            <a:custGeom>
              <a:avLst/>
              <a:gdLst/>
              <a:ahLst/>
              <a:cxnLst/>
              <a:rect l="l" t="t" r="r" b="b"/>
              <a:pathLst>
                <a:path w="3817" h="3817" extrusionOk="0">
                  <a:moveTo>
                    <a:pt x="1908" y="1"/>
                  </a:moveTo>
                  <a:cubicBezTo>
                    <a:pt x="853" y="1"/>
                    <a:pt x="0" y="853"/>
                    <a:pt x="0" y="1909"/>
                  </a:cubicBezTo>
                  <a:cubicBezTo>
                    <a:pt x="0" y="2964"/>
                    <a:pt x="853" y="3816"/>
                    <a:pt x="1908" y="3816"/>
                  </a:cubicBezTo>
                  <a:cubicBezTo>
                    <a:pt x="2964" y="3816"/>
                    <a:pt x="3816" y="2964"/>
                    <a:pt x="3816" y="1909"/>
                  </a:cubicBezTo>
                  <a:cubicBezTo>
                    <a:pt x="3816" y="853"/>
                    <a:pt x="2964" y="1"/>
                    <a:pt x="19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1322640" y="1532636"/>
              <a:ext cx="77142" cy="77142"/>
            </a:xfrm>
            <a:custGeom>
              <a:avLst/>
              <a:gdLst/>
              <a:ahLst/>
              <a:cxnLst/>
              <a:rect l="l" t="t" r="r" b="b"/>
              <a:pathLst>
                <a:path w="3817" h="3817" extrusionOk="0">
                  <a:moveTo>
                    <a:pt x="1909" y="0"/>
                  </a:moveTo>
                  <a:cubicBezTo>
                    <a:pt x="853" y="0"/>
                    <a:pt x="1" y="853"/>
                    <a:pt x="1" y="1908"/>
                  </a:cubicBezTo>
                  <a:cubicBezTo>
                    <a:pt x="1" y="2964"/>
                    <a:pt x="853" y="3816"/>
                    <a:pt x="1909" y="3816"/>
                  </a:cubicBezTo>
                  <a:cubicBezTo>
                    <a:pt x="2964" y="3816"/>
                    <a:pt x="3817" y="2964"/>
                    <a:pt x="3817" y="1908"/>
                  </a:cubicBezTo>
                  <a:cubicBezTo>
                    <a:pt x="3817" y="853"/>
                    <a:pt x="2964" y="0"/>
                    <a:pt x="19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1683227" y="1532636"/>
              <a:ext cx="77142" cy="77142"/>
            </a:xfrm>
            <a:custGeom>
              <a:avLst/>
              <a:gdLst/>
              <a:ahLst/>
              <a:cxnLst/>
              <a:rect l="l" t="t" r="r" b="b"/>
              <a:pathLst>
                <a:path w="3817" h="3817" extrusionOk="0">
                  <a:moveTo>
                    <a:pt x="1908" y="0"/>
                  </a:moveTo>
                  <a:cubicBezTo>
                    <a:pt x="853" y="0"/>
                    <a:pt x="0" y="853"/>
                    <a:pt x="0" y="1908"/>
                  </a:cubicBezTo>
                  <a:cubicBezTo>
                    <a:pt x="0" y="2964"/>
                    <a:pt x="853" y="3816"/>
                    <a:pt x="1908" y="3816"/>
                  </a:cubicBezTo>
                  <a:cubicBezTo>
                    <a:pt x="2964" y="3816"/>
                    <a:pt x="3816" y="2964"/>
                    <a:pt x="3816" y="1908"/>
                  </a:cubicBezTo>
                  <a:cubicBezTo>
                    <a:pt x="3816" y="853"/>
                    <a:pt x="2964" y="0"/>
                    <a:pt x="19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1425206" y="1197897"/>
              <a:ext cx="60731" cy="25444"/>
            </a:xfrm>
            <a:custGeom>
              <a:avLst/>
              <a:gdLst/>
              <a:ahLst/>
              <a:cxnLst/>
              <a:rect l="l" t="t" r="r" b="b"/>
              <a:pathLst>
                <a:path w="3005" h="1259" extrusionOk="0">
                  <a:moveTo>
                    <a:pt x="650" y="0"/>
                  </a:moveTo>
                  <a:cubicBezTo>
                    <a:pt x="284" y="0"/>
                    <a:pt x="0" y="284"/>
                    <a:pt x="0" y="630"/>
                  </a:cubicBezTo>
                  <a:cubicBezTo>
                    <a:pt x="0" y="975"/>
                    <a:pt x="284" y="1259"/>
                    <a:pt x="650" y="1259"/>
                  </a:cubicBezTo>
                  <a:lnTo>
                    <a:pt x="2355" y="1259"/>
                  </a:lnTo>
                  <a:cubicBezTo>
                    <a:pt x="2720" y="1259"/>
                    <a:pt x="3004" y="975"/>
                    <a:pt x="3004" y="630"/>
                  </a:cubicBezTo>
                  <a:cubicBezTo>
                    <a:pt x="3004" y="284"/>
                    <a:pt x="2720" y="0"/>
                    <a:pt x="2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1597496" y="1197897"/>
              <a:ext cx="60307" cy="25444"/>
            </a:xfrm>
            <a:custGeom>
              <a:avLst/>
              <a:gdLst/>
              <a:ahLst/>
              <a:cxnLst/>
              <a:rect l="l" t="t" r="r" b="b"/>
              <a:pathLst>
                <a:path w="2984" h="1259" extrusionOk="0">
                  <a:moveTo>
                    <a:pt x="629" y="0"/>
                  </a:moveTo>
                  <a:cubicBezTo>
                    <a:pt x="284" y="0"/>
                    <a:pt x="0" y="284"/>
                    <a:pt x="0" y="630"/>
                  </a:cubicBezTo>
                  <a:cubicBezTo>
                    <a:pt x="0" y="975"/>
                    <a:pt x="284" y="1259"/>
                    <a:pt x="629" y="1259"/>
                  </a:cubicBezTo>
                  <a:lnTo>
                    <a:pt x="2355" y="1259"/>
                  </a:lnTo>
                  <a:cubicBezTo>
                    <a:pt x="2700" y="1259"/>
                    <a:pt x="2984" y="975"/>
                    <a:pt x="2984" y="630"/>
                  </a:cubicBezTo>
                  <a:cubicBezTo>
                    <a:pt x="2984" y="284"/>
                    <a:pt x="2700" y="0"/>
                    <a:pt x="2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1511341" y="1197897"/>
              <a:ext cx="60327" cy="25444"/>
            </a:xfrm>
            <a:custGeom>
              <a:avLst/>
              <a:gdLst/>
              <a:ahLst/>
              <a:cxnLst/>
              <a:rect l="l" t="t" r="r" b="b"/>
              <a:pathLst>
                <a:path w="2985" h="1259" extrusionOk="0">
                  <a:moveTo>
                    <a:pt x="630" y="0"/>
                  </a:moveTo>
                  <a:cubicBezTo>
                    <a:pt x="285" y="0"/>
                    <a:pt x="1" y="284"/>
                    <a:pt x="1" y="630"/>
                  </a:cubicBezTo>
                  <a:cubicBezTo>
                    <a:pt x="1" y="975"/>
                    <a:pt x="285" y="1259"/>
                    <a:pt x="630" y="1259"/>
                  </a:cubicBezTo>
                  <a:lnTo>
                    <a:pt x="2355" y="1259"/>
                  </a:lnTo>
                  <a:cubicBezTo>
                    <a:pt x="2700" y="1259"/>
                    <a:pt x="2984" y="975"/>
                    <a:pt x="2984" y="630"/>
                  </a:cubicBezTo>
                  <a:cubicBezTo>
                    <a:pt x="2984" y="284"/>
                    <a:pt x="2700" y="0"/>
                    <a:pt x="2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1348489" y="1274594"/>
              <a:ext cx="25444" cy="60327"/>
            </a:xfrm>
            <a:custGeom>
              <a:avLst/>
              <a:gdLst/>
              <a:ahLst/>
              <a:cxnLst/>
              <a:rect l="l" t="t" r="r" b="b"/>
              <a:pathLst>
                <a:path w="1259" h="2985" extrusionOk="0">
                  <a:moveTo>
                    <a:pt x="630" y="1"/>
                  </a:moveTo>
                  <a:cubicBezTo>
                    <a:pt x="285" y="1"/>
                    <a:pt x="0" y="285"/>
                    <a:pt x="0" y="630"/>
                  </a:cubicBezTo>
                  <a:lnTo>
                    <a:pt x="0" y="2355"/>
                  </a:lnTo>
                  <a:cubicBezTo>
                    <a:pt x="0" y="2701"/>
                    <a:pt x="285" y="2985"/>
                    <a:pt x="630" y="2985"/>
                  </a:cubicBezTo>
                  <a:cubicBezTo>
                    <a:pt x="975" y="2985"/>
                    <a:pt x="1259" y="2701"/>
                    <a:pt x="1259" y="2355"/>
                  </a:cubicBezTo>
                  <a:lnTo>
                    <a:pt x="1259" y="630"/>
                  </a:lnTo>
                  <a:cubicBezTo>
                    <a:pt x="1259" y="285"/>
                    <a:pt x="975" y="1"/>
                    <a:pt x="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1348489" y="1446885"/>
              <a:ext cx="25444" cy="60327"/>
            </a:xfrm>
            <a:custGeom>
              <a:avLst/>
              <a:gdLst/>
              <a:ahLst/>
              <a:cxnLst/>
              <a:rect l="l" t="t" r="r" b="b"/>
              <a:pathLst>
                <a:path w="1259" h="2985" extrusionOk="0">
                  <a:moveTo>
                    <a:pt x="630" y="1"/>
                  </a:moveTo>
                  <a:cubicBezTo>
                    <a:pt x="285" y="1"/>
                    <a:pt x="0" y="285"/>
                    <a:pt x="0" y="630"/>
                  </a:cubicBezTo>
                  <a:lnTo>
                    <a:pt x="0" y="2355"/>
                  </a:lnTo>
                  <a:cubicBezTo>
                    <a:pt x="0" y="2701"/>
                    <a:pt x="285" y="2985"/>
                    <a:pt x="630" y="2985"/>
                  </a:cubicBezTo>
                  <a:cubicBezTo>
                    <a:pt x="975" y="2985"/>
                    <a:pt x="1259" y="2701"/>
                    <a:pt x="1259" y="2355"/>
                  </a:cubicBezTo>
                  <a:lnTo>
                    <a:pt x="1259" y="630"/>
                  </a:lnTo>
                  <a:cubicBezTo>
                    <a:pt x="1259" y="285"/>
                    <a:pt x="975" y="1"/>
                    <a:pt x="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1348489" y="1360750"/>
              <a:ext cx="25444" cy="60327"/>
            </a:xfrm>
            <a:custGeom>
              <a:avLst/>
              <a:gdLst/>
              <a:ahLst/>
              <a:cxnLst/>
              <a:rect l="l" t="t" r="r" b="b"/>
              <a:pathLst>
                <a:path w="1259" h="2985" extrusionOk="0">
                  <a:moveTo>
                    <a:pt x="630" y="0"/>
                  </a:moveTo>
                  <a:cubicBezTo>
                    <a:pt x="285" y="0"/>
                    <a:pt x="0" y="285"/>
                    <a:pt x="0" y="630"/>
                  </a:cubicBezTo>
                  <a:lnTo>
                    <a:pt x="0" y="2355"/>
                  </a:lnTo>
                  <a:cubicBezTo>
                    <a:pt x="0" y="2700"/>
                    <a:pt x="285" y="2984"/>
                    <a:pt x="630" y="2984"/>
                  </a:cubicBezTo>
                  <a:cubicBezTo>
                    <a:pt x="975" y="2984"/>
                    <a:pt x="1259" y="2700"/>
                    <a:pt x="1259" y="2355"/>
                  </a:cubicBezTo>
                  <a:lnTo>
                    <a:pt x="1259" y="630"/>
                  </a:lnTo>
                  <a:cubicBezTo>
                    <a:pt x="1259" y="285"/>
                    <a:pt x="975" y="0"/>
                    <a:pt x="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1709076" y="1274594"/>
              <a:ext cx="25444" cy="60327"/>
            </a:xfrm>
            <a:custGeom>
              <a:avLst/>
              <a:gdLst/>
              <a:ahLst/>
              <a:cxnLst/>
              <a:rect l="l" t="t" r="r" b="b"/>
              <a:pathLst>
                <a:path w="1259" h="2985" extrusionOk="0">
                  <a:moveTo>
                    <a:pt x="629" y="1"/>
                  </a:moveTo>
                  <a:cubicBezTo>
                    <a:pt x="284" y="1"/>
                    <a:pt x="0" y="285"/>
                    <a:pt x="0" y="630"/>
                  </a:cubicBezTo>
                  <a:lnTo>
                    <a:pt x="0" y="2355"/>
                  </a:lnTo>
                  <a:cubicBezTo>
                    <a:pt x="0" y="2701"/>
                    <a:pt x="284" y="2985"/>
                    <a:pt x="629" y="2985"/>
                  </a:cubicBezTo>
                  <a:cubicBezTo>
                    <a:pt x="974" y="2985"/>
                    <a:pt x="1259" y="2701"/>
                    <a:pt x="1259" y="2355"/>
                  </a:cubicBezTo>
                  <a:lnTo>
                    <a:pt x="1259" y="630"/>
                  </a:lnTo>
                  <a:cubicBezTo>
                    <a:pt x="1259" y="285"/>
                    <a:pt x="974"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1709076" y="1446885"/>
              <a:ext cx="25444" cy="60327"/>
            </a:xfrm>
            <a:custGeom>
              <a:avLst/>
              <a:gdLst/>
              <a:ahLst/>
              <a:cxnLst/>
              <a:rect l="l" t="t" r="r" b="b"/>
              <a:pathLst>
                <a:path w="1259" h="2985" extrusionOk="0">
                  <a:moveTo>
                    <a:pt x="629" y="1"/>
                  </a:moveTo>
                  <a:cubicBezTo>
                    <a:pt x="284" y="1"/>
                    <a:pt x="0" y="285"/>
                    <a:pt x="0" y="630"/>
                  </a:cubicBezTo>
                  <a:lnTo>
                    <a:pt x="0" y="2355"/>
                  </a:lnTo>
                  <a:cubicBezTo>
                    <a:pt x="0" y="2701"/>
                    <a:pt x="284" y="2985"/>
                    <a:pt x="629" y="2985"/>
                  </a:cubicBezTo>
                  <a:cubicBezTo>
                    <a:pt x="974" y="2985"/>
                    <a:pt x="1259" y="2701"/>
                    <a:pt x="1259" y="2355"/>
                  </a:cubicBezTo>
                  <a:lnTo>
                    <a:pt x="1259" y="630"/>
                  </a:lnTo>
                  <a:cubicBezTo>
                    <a:pt x="1259" y="285"/>
                    <a:pt x="974"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1709076" y="1360750"/>
              <a:ext cx="25444" cy="60327"/>
            </a:xfrm>
            <a:custGeom>
              <a:avLst/>
              <a:gdLst/>
              <a:ahLst/>
              <a:cxnLst/>
              <a:rect l="l" t="t" r="r" b="b"/>
              <a:pathLst>
                <a:path w="1259" h="2985" extrusionOk="0">
                  <a:moveTo>
                    <a:pt x="629" y="0"/>
                  </a:moveTo>
                  <a:cubicBezTo>
                    <a:pt x="284" y="0"/>
                    <a:pt x="0" y="285"/>
                    <a:pt x="0" y="630"/>
                  </a:cubicBezTo>
                  <a:lnTo>
                    <a:pt x="0" y="2355"/>
                  </a:lnTo>
                  <a:cubicBezTo>
                    <a:pt x="0" y="2700"/>
                    <a:pt x="284" y="2984"/>
                    <a:pt x="629" y="2984"/>
                  </a:cubicBezTo>
                  <a:cubicBezTo>
                    <a:pt x="974" y="2984"/>
                    <a:pt x="1259" y="2700"/>
                    <a:pt x="1259" y="2355"/>
                  </a:cubicBezTo>
                  <a:lnTo>
                    <a:pt x="1259" y="630"/>
                  </a:lnTo>
                  <a:cubicBezTo>
                    <a:pt x="1259" y="285"/>
                    <a:pt x="974" y="0"/>
                    <a:pt x="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1425206" y="1558464"/>
              <a:ext cx="60731" cy="25465"/>
            </a:xfrm>
            <a:custGeom>
              <a:avLst/>
              <a:gdLst/>
              <a:ahLst/>
              <a:cxnLst/>
              <a:rect l="l" t="t" r="r" b="b"/>
              <a:pathLst>
                <a:path w="3005" h="1260" extrusionOk="0">
                  <a:moveTo>
                    <a:pt x="650" y="1"/>
                  </a:moveTo>
                  <a:cubicBezTo>
                    <a:pt x="284" y="1"/>
                    <a:pt x="0" y="285"/>
                    <a:pt x="0" y="630"/>
                  </a:cubicBezTo>
                  <a:cubicBezTo>
                    <a:pt x="0" y="975"/>
                    <a:pt x="284" y="1259"/>
                    <a:pt x="650" y="1259"/>
                  </a:cubicBezTo>
                  <a:lnTo>
                    <a:pt x="2355" y="1259"/>
                  </a:lnTo>
                  <a:cubicBezTo>
                    <a:pt x="2720" y="1259"/>
                    <a:pt x="3004" y="975"/>
                    <a:pt x="3004" y="630"/>
                  </a:cubicBezTo>
                  <a:cubicBezTo>
                    <a:pt x="3004" y="285"/>
                    <a:pt x="2720" y="1"/>
                    <a:pt x="2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1597496" y="1558464"/>
              <a:ext cx="60307" cy="25465"/>
            </a:xfrm>
            <a:custGeom>
              <a:avLst/>
              <a:gdLst/>
              <a:ahLst/>
              <a:cxnLst/>
              <a:rect l="l" t="t" r="r" b="b"/>
              <a:pathLst>
                <a:path w="2984" h="1260" extrusionOk="0">
                  <a:moveTo>
                    <a:pt x="629" y="1"/>
                  </a:moveTo>
                  <a:cubicBezTo>
                    <a:pt x="284" y="1"/>
                    <a:pt x="0" y="285"/>
                    <a:pt x="0" y="630"/>
                  </a:cubicBezTo>
                  <a:cubicBezTo>
                    <a:pt x="0" y="975"/>
                    <a:pt x="284" y="1259"/>
                    <a:pt x="629" y="1259"/>
                  </a:cubicBezTo>
                  <a:lnTo>
                    <a:pt x="2355" y="1259"/>
                  </a:lnTo>
                  <a:cubicBezTo>
                    <a:pt x="2700" y="1259"/>
                    <a:pt x="2984" y="975"/>
                    <a:pt x="2984" y="630"/>
                  </a:cubicBezTo>
                  <a:cubicBezTo>
                    <a:pt x="2984" y="285"/>
                    <a:pt x="2700" y="1"/>
                    <a:pt x="2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1511341" y="1558464"/>
              <a:ext cx="60327" cy="25465"/>
            </a:xfrm>
            <a:custGeom>
              <a:avLst/>
              <a:gdLst/>
              <a:ahLst/>
              <a:cxnLst/>
              <a:rect l="l" t="t" r="r" b="b"/>
              <a:pathLst>
                <a:path w="2985" h="1260" extrusionOk="0">
                  <a:moveTo>
                    <a:pt x="630" y="1"/>
                  </a:moveTo>
                  <a:cubicBezTo>
                    <a:pt x="285" y="1"/>
                    <a:pt x="1" y="285"/>
                    <a:pt x="1" y="630"/>
                  </a:cubicBezTo>
                  <a:cubicBezTo>
                    <a:pt x="1" y="975"/>
                    <a:pt x="285" y="1259"/>
                    <a:pt x="630" y="1259"/>
                  </a:cubicBezTo>
                  <a:lnTo>
                    <a:pt x="2355" y="1259"/>
                  </a:lnTo>
                  <a:cubicBezTo>
                    <a:pt x="2700" y="1259"/>
                    <a:pt x="2984" y="975"/>
                    <a:pt x="2984" y="630"/>
                  </a:cubicBezTo>
                  <a:cubicBezTo>
                    <a:pt x="2984" y="285"/>
                    <a:pt x="2700" y="1"/>
                    <a:pt x="2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4"/>
            <p:cNvSpPr/>
            <p:nvPr/>
          </p:nvSpPr>
          <p:spPr>
            <a:xfrm>
              <a:off x="1509704" y="1445672"/>
              <a:ext cx="63601" cy="84458"/>
            </a:xfrm>
            <a:custGeom>
              <a:avLst/>
              <a:gdLst/>
              <a:ahLst/>
              <a:cxnLst/>
              <a:rect l="l" t="t" r="r" b="b"/>
              <a:pathLst>
                <a:path w="3147" h="4179" extrusionOk="0">
                  <a:moveTo>
                    <a:pt x="0" y="0"/>
                  </a:moveTo>
                  <a:cubicBezTo>
                    <a:pt x="142" y="1096"/>
                    <a:pt x="548" y="3309"/>
                    <a:pt x="1320" y="4080"/>
                  </a:cubicBezTo>
                  <a:cubicBezTo>
                    <a:pt x="1394" y="4143"/>
                    <a:pt x="1489" y="4179"/>
                    <a:pt x="1584" y="4179"/>
                  </a:cubicBezTo>
                  <a:cubicBezTo>
                    <a:pt x="1672" y="4179"/>
                    <a:pt x="1759" y="4148"/>
                    <a:pt x="1827" y="4080"/>
                  </a:cubicBezTo>
                  <a:cubicBezTo>
                    <a:pt x="2599" y="3309"/>
                    <a:pt x="3004" y="1096"/>
                    <a:pt x="31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4"/>
            <p:cNvSpPr/>
            <p:nvPr/>
          </p:nvSpPr>
          <p:spPr>
            <a:xfrm>
              <a:off x="1579024" y="1445672"/>
              <a:ext cx="90682" cy="79183"/>
            </a:xfrm>
            <a:custGeom>
              <a:avLst/>
              <a:gdLst/>
              <a:ahLst/>
              <a:cxnLst/>
              <a:rect l="l" t="t" r="r" b="b"/>
              <a:pathLst>
                <a:path w="4487" h="3918" extrusionOk="0">
                  <a:moveTo>
                    <a:pt x="995" y="0"/>
                  </a:moveTo>
                  <a:cubicBezTo>
                    <a:pt x="874" y="1056"/>
                    <a:pt x="671" y="2009"/>
                    <a:pt x="427" y="2842"/>
                  </a:cubicBezTo>
                  <a:cubicBezTo>
                    <a:pt x="285" y="3268"/>
                    <a:pt x="143" y="3613"/>
                    <a:pt x="1" y="3917"/>
                  </a:cubicBezTo>
                  <a:cubicBezTo>
                    <a:pt x="2010" y="3369"/>
                    <a:pt x="3654" y="1908"/>
                    <a:pt x="4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p:nvPr/>
          </p:nvSpPr>
          <p:spPr>
            <a:xfrm>
              <a:off x="1413707" y="1445672"/>
              <a:ext cx="90278" cy="79183"/>
            </a:xfrm>
            <a:custGeom>
              <a:avLst/>
              <a:gdLst/>
              <a:ahLst/>
              <a:cxnLst/>
              <a:rect l="l" t="t" r="r" b="b"/>
              <a:pathLst>
                <a:path w="4467" h="3918" extrusionOk="0">
                  <a:moveTo>
                    <a:pt x="1" y="0"/>
                  </a:moveTo>
                  <a:cubicBezTo>
                    <a:pt x="813" y="1908"/>
                    <a:pt x="2457" y="3369"/>
                    <a:pt x="4466" y="3917"/>
                  </a:cubicBezTo>
                  <a:cubicBezTo>
                    <a:pt x="4324" y="3613"/>
                    <a:pt x="4182" y="3268"/>
                    <a:pt x="4040" y="2842"/>
                  </a:cubicBezTo>
                  <a:cubicBezTo>
                    <a:pt x="3796" y="2009"/>
                    <a:pt x="3593" y="1056"/>
                    <a:pt x="3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1413707" y="1256971"/>
              <a:ext cx="90278" cy="79183"/>
            </a:xfrm>
            <a:custGeom>
              <a:avLst/>
              <a:gdLst/>
              <a:ahLst/>
              <a:cxnLst/>
              <a:rect l="l" t="t" r="r" b="b"/>
              <a:pathLst>
                <a:path w="4467" h="3918" extrusionOk="0">
                  <a:moveTo>
                    <a:pt x="4466" y="0"/>
                  </a:moveTo>
                  <a:lnTo>
                    <a:pt x="4466" y="0"/>
                  </a:lnTo>
                  <a:cubicBezTo>
                    <a:pt x="2457" y="548"/>
                    <a:pt x="813" y="2010"/>
                    <a:pt x="1" y="3918"/>
                  </a:cubicBezTo>
                  <a:lnTo>
                    <a:pt x="3472" y="3918"/>
                  </a:lnTo>
                  <a:cubicBezTo>
                    <a:pt x="3614" y="2679"/>
                    <a:pt x="3918" y="1117"/>
                    <a:pt x="4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4"/>
            <p:cNvSpPr/>
            <p:nvPr/>
          </p:nvSpPr>
          <p:spPr>
            <a:xfrm>
              <a:off x="1509704" y="1251676"/>
              <a:ext cx="63601" cy="84478"/>
            </a:xfrm>
            <a:custGeom>
              <a:avLst/>
              <a:gdLst/>
              <a:ahLst/>
              <a:cxnLst/>
              <a:rect l="l" t="t" r="r" b="b"/>
              <a:pathLst>
                <a:path w="3147" h="4180" extrusionOk="0">
                  <a:moveTo>
                    <a:pt x="1584" y="1"/>
                  </a:moveTo>
                  <a:cubicBezTo>
                    <a:pt x="1489" y="1"/>
                    <a:pt x="1394" y="37"/>
                    <a:pt x="1320" y="100"/>
                  </a:cubicBezTo>
                  <a:cubicBezTo>
                    <a:pt x="548" y="871"/>
                    <a:pt x="142" y="3084"/>
                    <a:pt x="0" y="4180"/>
                  </a:cubicBezTo>
                  <a:lnTo>
                    <a:pt x="3147" y="4180"/>
                  </a:lnTo>
                  <a:cubicBezTo>
                    <a:pt x="3004" y="3084"/>
                    <a:pt x="2599" y="871"/>
                    <a:pt x="1827" y="100"/>
                  </a:cubicBezTo>
                  <a:cubicBezTo>
                    <a:pt x="1759" y="31"/>
                    <a:pt x="1672" y="1"/>
                    <a:pt x="1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4"/>
            <p:cNvSpPr/>
            <p:nvPr/>
          </p:nvSpPr>
          <p:spPr>
            <a:xfrm>
              <a:off x="1579024" y="1256971"/>
              <a:ext cx="90682" cy="79183"/>
            </a:xfrm>
            <a:custGeom>
              <a:avLst/>
              <a:gdLst/>
              <a:ahLst/>
              <a:cxnLst/>
              <a:rect l="l" t="t" r="r" b="b"/>
              <a:pathLst>
                <a:path w="4487" h="3918" extrusionOk="0">
                  <a:moveTo>
                    <a:pt x="1" y="0"/>
                  </a:moveTo>
                  <a:lnTo>
                    <a:pt x="1" y="0"/>
                  </a:lnTo>
                  <a:cubicBezTo>
                    <a:pt x="549" y="1117"/>
                    <a:pt x="853" y="2659"/>
                    <a:pt x="995" y="3918"/>
                  </a:cubicBezTo>
                  <a:lnTo>
                    <a:pt x="4486" y="3918"/>
                  </a:lnTo>
                  <a:cubicBezTo>
                    <a:pt x="3675" y="2010"/>
                    <a:pt x="2030" y="548"/>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1401399" y="1361982"/>
              <a:ext cx="80436" cy="58265"/>
            </a:xfrm>
            <a:custGeom>
              <a:avLst/>
              <a:gdLst/>
              <a:ahLst/>
              <a:cxnLst/>
              <a:rect l="l" t="t" r="r" b="b"/>
              <a:pathLst>
                <a:path w="3980" h="2883" extrusionOk="0">
                  <a:moveTo>
                    <a:pt x="204" y="0"/>
                  </a:moveTo>
                  <a:cubicBezTo>
                    <a:pt x="1" y="914"/>
                    <a:pt x="1" y="1908"/>
                    <a:pt x="204" y="2883"/>
                  </a:cubicBezTo>
                  <a:lnTo>
                    <a:pt x="3979" y="2883"/>
                  </a:lnTo>
                  <a:cubicBezTo>
                    <a:pt x="3918" y="1908"/>
                    <a:pt x="3918" y="914"/>
                    <a:pt x="39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4"/>
            <p:cNvSpPr/>
            <p:nvPr/>
          </p:nvSpPr>
          <p:spPr>
            <a:xfrm>
              <a:off x="1601174" y="1361982"/>
              <a:ext cx="80840" cy="58265"/>
            </a:xfrm>
            <a:custGeom>
              <a:avLst/>
              <a:gdLst/>
              <a:ahLst/>
              <a:cxnLst/>
              <a:rect l="l" t="t" r="r" b="b"/>
              <a:pathLst>
                <a:path w="4000" h="2883" extrusionOk="0">
                  <a:moveTo>
                    <a:pt x="1" y="0"/>
                  </a:moveTo>
                  <a:cubicBezTo>
                    <a:pt x="62" y="914"/>
                    <a:pt x="62" y="1908"/>
                    <a:pt x="1" y="2883"/>
                  </a:cubicBezTo>
                  <a:lnTo>
                    <a:pt x="3776" y="2883"/>
                  </a:lnTo>
                  <a:cubicBezTo>
                    <a:pt x="3999" y="1908"/>
                    <a:pt x="3979" y="914"/>
                    <a:pt x="37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4"/>
            <p:cNvSpPr/>
            <p:nvPr/>
          </p:nvSpPr>
          <p:spPr>
            <a:xfrm>
              <a:off x="1506430" y="1361982"/>
              <a:ext cx="70573" cy="58265"/>
            </a:xfrm>
            <a:custGeom>
              <a:avLst/>
              <a:gdLst/>
              <a:ahLst/>
              <a:cxnLst/>
              <a:rect l="l" t="t" r="r" b="b"/>
              <a:pathLst>
                <a:path w="3492" h="2883" extrusionOk="0">
                  <a:moveTo>
                    <a:pt x="61" y="0"/>
                  </a:moveTo>
                  <a:cubicBezTo>
                    <a:pt x="0" y="954"/>
                    <a:pt x="0" y="1949"/>
                    <a:pt x="61" y="2883"/>
                  </a:cubicBezTo>
                  <a:lnTo>
                    <a:pt x="3430" y="2883"/>
                  </a:lnTo>
                  <a:cubicBezTo>
                    <a:pt x="3491" y="1949"/>
                    <a:pt x="3491" y="954"/>
                    <a:pt x="3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9" name="Google Shape;939;p44"/>
          <p:cNvSpPr/>
          <p:nvPr/>
        </p:nvSpPr>
        <p:spPr>
          <a:xfrm rot="7198710">
            <a:off x="7805611" y="1453101"/>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 name="Google Shape;940;p44"/>
          <p:cNvGrpSpPr/>
          <p:nvPr/>
        </p:nvGrpSpPr>
        <p:grpSpPr>
          <a:xfrm>
            <a:off x="753963" y="1568891"/>
            <a:ext cx="858975" cy="300968"/>
            <a:chOff x="2271950" y="2722775"/>
            <a:chExt cx="575875" cy="201775"/>
          </a:xfrm>
        </p:grpSpPr>
        <p:sp>
          <p:nvSpPr>
            <p:cNvPr id="941" name="Google Shape;941;p4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44"/>
          <p:cNvGrpSpPr/>
          <p:nvPr/>
        </p:nvGrpSpPr>
        <p:grpSpPr>
          <a:xfrm>
            <a:off x="7476119" y="4027241"/>
            <a:ext cx="953591" cy="334099"/>
            <a:chOff x="2271950" y="2722775"/>
            <a:chExt cx="575875" cy="201775"/>
          </a:xfrm>
        </p:grpSpPr>
        <p:sp>
          <p:nvSpPr>
            <p:cNvPr id="947" name="Google Shape;947;p4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44"/>
          <p:cNvSpPr/>
          <p:nvPr/>
        </p:nvSpPr>
        <p:spPr>
          <a:xfrm>
            <a:off x="7435413" y="12637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4"/>
          <p:cNvSpPr/>
          <p:nvPr/>
        </p:nvSpPr>
        <p:spPr>
          <a:xfrm>
            <a:off x="706050" y="244052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8124513" y="259905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7899000" y="30582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8264738" y="37527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715522" y="31660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4"/>
          <p:cNvSpPr/>
          <p:nvPr/>
        </p:nvSpPr>
        <p:spPr>
          <a:xfrm>
            <a:off x="7855677" y="763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4"/>
          <p:cNvSpPr/>
          <p:nvPr/>
        </p:nvSpPr>
        <p:spPr>
          <a:xfrm>
            <a:off x="1336614" y="4140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rot="-1685758">
            <a:off x="1455528" y="22900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a:off x="7420487" y="610442"/>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rot="-1685758">
            <a:off x="4929228" y="19626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4675312" y="8158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9" name="Google Shape;969;p44"/>
          <p:cNvGrpSpPr/>
          <p:nvPr/>
        </p:nvGrpSpPr>
        <p:grpSpPr>
          <a:xfrm>
            <a:off x="706038" y="312972"/>
            <a:ext cx="140222" cy="140409"/>
            <a:chOff x="2741000" y="199475"/>
            <a:chExt cx="191953" cy="192210"/>
          </a:xfrm>
        </p:grpSpPr>
        <p:sp>
          <p:nvSpPr>
            <p:cNvPr id="970" name="Google Shape;970;p4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9" name="Google Shape;979;p44">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904;p44">
            <a:extLst>
              <a:ext uri="{FF2B5EF4-FFF2-40B4-BE49-F238E27FC236}">
                <a16:creationId xmlns:a16="http://schemas.microsoft.com/office/drawing/2014/main" id="{7177CF5C-FE79-4738-53EE-CAB9F871B497}"/>
              </a:ext>
            </a:extLst>
          </p:cNvPr>
          <p:cNvSpPr/>
          <p:nvPr/>
        </p:nvSpPr>
        <p:spPr>
          <a:xfrm>
            <a:off x="6520492" y="655932"/>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899;p44">
            <a:extLst>
              <a:ext uri="{FF2B5EF4-FFF2-40B4-BE49-F238E27FC236}">
                <a16:creationId xmlns:a16="http://schemas.microsoft.com/office/drawing/2014/main" id="{E33F7933-FB1D-2A5F-98C4-087E15222D80}"/>
              </a:ext>
            </a:extLst>
          </p:cNvPr>
          <p:cNvSpPr txBox="1">
            <a:spLocks/>
          </p:cNvSpPr>
          <p:nvPr/>
        </p:nvSpPr>
        <p:spPr>
          <a:xfrm>
            <a:off x="5860395" y="1645153"/>
            <a:ext cx="2690163"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ebas Neue"/>
              <a:buNone/>
              <a:defRPr sz="27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IN" dirty="0"/>
              <a:t>Data standardization</a:t>
            </a:r>
          </a:p>
        </p:txBody>
      </p:sp>
      <p:grpSp>
        <p:nvGrpSpPr>
          <p:cNvPr id="5" name="Google Shape;1008;p45">
            <a:extLst>
              <a:ext uri="{FF2B5EF4-FFF2-40B4-BE49-F238E27FC236}">
                <a16:creationId xmlns:a16="http://schemas.microsoft.com/office/drawing/2014/main" id="{08C9A226-3DCB-2B03-4FDF-6AFEB362F41F}"/>
              </a:ext>
            </a:extLst>
          </p:cNvPr>
          <p:cNvGrpSpPr/>
          <p:nvPr/>
        </p:nvGrpSpPr>
        <p:grpSpPr>
          <a:xfrm>
            <a:off x="6698285" y="856300"/>
            <a:ext cx="492751" cy="492684"/>
            <a:chOff x="718806" y="3567701"/>
            <a:chExt cx="437728" cy="437708"/>
          </a:xfrm>
        </p:grpSpPr>
        <p:sp>
          <p:nvSpPr>
            <p:cNvPr id="6" name="Google Shape;1009;p45">
              <a:extLst>
                <a:ext uri="{FF2B5EF4-FFF2-40B4-BE49-F238E27FC236}">
                  <a16:creationId xmlns:a16="http://schemas.microsoft.com/office/drawing/2014/main" id="{D59CA5DD-BF02-57CE-CE51-EF92167E7FA6}"/>
                </a:ext>
              </a:extLst>
            </p:cNvPr>
            <p:cNvSpPr/>
            <p:nvPr/>
          </p:nvSpPr>
          <p:spPr>
            <a:xfrm>
              <a:off x="718806" y="3567701"/>
              <a:ext cx="437728" cy="437708"/>
            </a:xfrm>
            <a:custGeom>
              <a:avLst/>
              <a:gdLst/>
              <a:ahLst/>
              <a:cxnLst/>
              <a:rect l="l" t="t" r="r" b="b"/>
              <a:pathLst>
                <a:path w="21659" h="21658" extrusionOk="0">
                  <a:moveTo>
                    <a:pt x="2741" y="1929"/>
                  </a:moveTo>
                  <a:cubicBezTo>
                    <a:pt x="3106" y="1929"/>
                    <a:pt x="3390" y="2213"/>
                    <a:pt x="3390" y="2558"/>
                  </a:cubicBezTo>
                  <a:cubicBezTo>
                    <a:pt x="3390" y="2903"/>
                    <a:pt x="3106" y="3187"/>
                    <a:pt x="2741" y="3187"/>
                  </a:cubicBezTo>
                  <a:cubicBezTo>
                    <a:pt x="2396" y="3187"/>
                    <a:pt x="2112" y="2903"/>
                    <a:pt x="2112" y="2558"/>
                  </a:cubicBezTo>
                  <a:cubicBezTo>
                    <a:pt x="2112" y="2213"/>
                    <a:pt x="2396" y="1929"/>
                    <a:pt x="2741" y="1929"/>
                  </a:cubicBezTo>
                  <a:close/>
                  <a:moveTo>
                    <a:pt x="5278" y="1929"/>
                  </a:moveTo>
                  <a:cubicBezTo>
                    <a:pt x="5643" y="1929"/>
                    <a:pt x="5927" y="2213"/>
                    <a:pt x="5927" y="2558"/>
                  </a:cubicBezTo>
                  <a:cubicBezTo>
                    <a:pt x="5927" y="2903"/>
                    <a:pt x="5643" y="3187"/>
                    <a:pt x="5278" y="3187"/>
                  </a:cubicBezTo>
                  <a:cubicBezTo>
                    <a:pt x="4933" y="3187"/>
                    <a:pt x="4649" y="2903"/>
                    <a:pt x="4649" y="2558"/>
                  </a:cubicBezTo>
                  <a:cubicBezTo>
                    <a:pt x="4649" y="2213"/>
                    <a:pt x="4933" y="1929"/>
                    <a:pt x="5278" y="1929"/>
                  </a:cubicBezTo>
                  <a:close/>
                  <a:moveTo>
                    <a:pt x="7815" y="1929"/>
                  </a:moveTo>
                  <a:cubicBezTo>
                    <a:pt x="8181" y="1929"/>
                    <a:pt x="8465" y="2213"/>
                    <a:pt x="8465" y="2558"/>
                  </a:cubicBezTo>
                  <a:cubicBezTo>
                    <a:pt x="8465" y="2903"/>
                    <a:pt x="8181" y="3187"/>
                    <a:pt x="7815" y="3187"/>
                  </a:cubicBezTo>
                  <a:cubicBezTo>
                    <a:pt x="7470" y="3187"/>
                    <a:pt x="7186" y="2903"/>
                    <a:pt x="7186" y="2558"/>
                  </a:cubicBezTo>
                  <a:cubicBezTo>
                    <a:pt x="7186" y="2213"/>
                    <a:pt x="7470" y="1929"/>
                    <a:pt x="7815" y="1929"/>
                  </a:cubicBezTo>
                  <a:close/>
                  <a:moveTo>
                    <a:pt x="650" y="0"/>
                  </a:moveTo>
                  <a:cubicBezTo>
                    <a:pt x="285" y="0"/>
                    <a:pt x="1" y="305"/>
                    <a:pt x="1" y="650"/>
                  </a:cubicBezTo>
                  <a:lnTo>
                    <a:pt x="1" y="5115"/>
                  </a:lnTo>
                  <a:lnTo>
                    <a:pt x="8668" y="5115"/>
                  </a:lnTo>
                  <a:cubicBezTo>
                    <a:pt x="9094" y="5115"/>
                    <a:pt x="9520" y="4973"/>
                    <a:pt x="9845" y="4709"/>
                  </a:cubicBezTo>
                  <a:lnTo>
                    <a:pt x="10677" y="4060"/>
                  </a:lnTo>
                  <a:cubicBezTo>
                    <a:pt x="11164" y="3654"/>
                    <a:pt x="11814" y="3431"/>
                    <a:pt x="12443" y="3431"/>
                  </a:cubicBezTo>
                  <a:lnTo>
                    <a:pt x="21658" y="3431"/>
                  </a:lnTo>
                  <a:lnTo>
                    <a:pt x="21658" y="650"/>
                  </a:lnTo>
                  <a:cubicBezTo>
                    <a:pt x="21658" y="305"/>
                    <a:pt x="21354" y="0"/>
                    <a:pt x="21009" y="0"/>
                  </a:cubicBezTo>
                  <a:close/>
                  <a:moveTo>
                    <a:pt x="8444" y="8465"/>
                  </a:moveTo>
                  <a:cubicBezTo>
                    <a:pt x="8789" y="8465"/>
                    <a:pt x="9074" y="8749"/>
                    <a:pt x="9074" y="9094"/>
                  </a:cubicBezTo>
                  <a:cubicBezTo>
                    <a:pt x="9074" y="9459"/>
                    <a:pt x="8789" y="9743"/>
                    <a:pt x="8444" y="9743"/>
                  </a:cubicBezTo>
                  <a:lnTo>
                    <a:pt x="2741" y="9743"/>
                  </a:lnTo>
                  <a:cubicBezTo>
                    <a:pt x="2396" y="9743"/>
                    <a:pt x="2112" y="9459"/>
                    <a:pt x="2112" y="9094"/>
                  </a:cubicBezTo>
                  <a:cubicBezTo>
                    <a:pt x="2112" y="8749"/>
                    <a:pt x="2396" y="8465"/>
                    <a:pt x="2741" y="8465"/>
                  </a:cubicBezTo>
                  <a:close/>
                  <a:moveTo>
                    <a:pt x="5704" y="11002"/>
                  </a:moveTo>
                  <a:cubicBezTo>
                    <a:pt x="6070" y="11002"/>
                    <a:pt x="6354" y="11286"/>
                    <a:pt x="6354" y="11631"/>
                  </a:cubicBezTo>
                  <a:cubicBezTo>
                    <a:pt x="6354" y="11996"/>
                    <a:pt x="6070" y="12280"/>
                    <a:pt x="5704" y="12280"/>
                  </a:cubicBezTo>
                  <a:lnTo>
                    <a:pt x="2741" y="12280"/>
                  </a:lnTo>
                  <a:cubicBezTo>
                    <a:pt x="2396" y="12280"/>
                    <a:pt x="2112" y="11996"/>
                    <a:pt x="2112" y="11631"/>
                  </a:cubicBezTo>
                  <a:cubicBezTo>
                    <a:pt x="2112" y="11286"/>
                    <a:pt x="2396" y="11002"/>
                    <a:pt x="2741" y="11002"/>
                  </a:cubicBezTo>
                  <a:close/>
                  <a:moveTo>
                    <a:pt x="5704" y="13539"/>
                  </a:moveTo>
                  <a:cubicBezTo>
                    <a:pt x="6070" y="13539"/>
                    <a:pt x="6354" y="13823"/>
                    <a:pt x="6354" y="14168"/>
                  </a:cubicBezTo>
                  <a:cubicBezTo>
                    <a:pt x="6354" y="14534"/>
                    <a:pt x="6070" y="14818"/>
                    <a:pt x="5704" y="14818"/>
                  </a:cubicBezTo>
                  <a:lnTo>
                    <a:pt x="2741" y="14818"/>
                  </a:lnTo>
                  <a:cubicBezTo>
                    <a:pt x="2396" y="14818"/>
                    <a:pt x="2112" y="14534"/>
                    <a:pt x="2112" y="14168"/>
                  </a:cubicBezTo>
                  <a:cubicBezTo>
                    <a:pt x="2112" y="13823"/>
                    <a:pt x="2396" y="13539"/>
                    <a:pt x="2741" y="13539"/>
                  </a:cubicBezTo>
                  <a:close/>
                  <a:moveTo>
                    <a:pt x="13235" y="7653"/>
                  </a:moveTo>
                  <a:cubicBezTo>
                    <a:pt x="13448" y="7653"/>
                    <a:pt x="13661" y="7754"/>
                    <a:pt x="13783" y="7957"/>
                  </a:cubicBezTo>
                  <a:lnTo>
                    <a:pt x="20298" y="19243"/>
                  </a:lnTo>
                  <a:cubicBezTo>
                    <a:pt x="20542" y="19669"/>
                    <a:pt x="20237" y="20197"/>
                    <a:pt x="19750" y="20197"/>
                  </a:cubicBezTo>
                  <a:lnTo>
                    <a:pt x="6739" y="20197"/>
                  </a:lnTo>
                  <a:cubicBezTo>
                    <a:pt x="6232" y="20197"/>
                    <a:pt x="5927" y="19669"/>
                    <a:pt x="6171" y="19243"/>
                  </a:cubicBezTo>
                  <a:lnTo>
                    <a:pt x="12687" y="7957"/>
                  </a:lnTo>
                  <a:cubicBezTo>
                    <a:pt x="12808" y="7754"/>
                    <a:pt x="13022" y="7653"/>
                    <a:pt x="13235" y="7653"/>
                  </a:cubicBezTo>
                  <a:close/>
                  <a:moveTo>
                    <a:pt x="12443" y="4689"/>
                  </a:moveTo>
                  <a:cubicBezTo>
                    <a:pt x="12098" y="4689"/>
                    <a:pt x="11733" y="4811"/>
                    <a:pt x="11469" y="5034"/>
                  </a:cubicBezTo>
                  <a:lnTo>
                    <a:pt x="10637" y="5704"/>
                  </a:lnTo>
                  <a:cubicBezTo>
                    <a:pt x="10088" y="6151"/>
                    <a:pt x="9378" y="6394"/>
                    <a:pt x="8668" y="6394"/>
                  </a:cubicBezTo>
                  <a:lnTo>
                    <a:pt x="1" y="6394"/>
                  </a:lnTo>
                  <a:lnTo>
                    <a:pt x="1" y="21029"/>
                  </a:lnTo>
                  <a:cubicBezTo>
                    <a:pt x="1" y="21374"/>
                    <a:pt x="285" y="21658"/>
                    <a:pt x="650" y="21658"/>
                  </a:cubicBezTo>
                  <a:lnTo>
                    <a:pt x="21009" y="21658"/>
                  </a:lnTo>
                  <a:cubicBezTo>
                    <a:pt x="21354" y="21658"/>
                    <a:pt x="21658" y="21374"/>
                    <a:pt x="21658" y="21029"/>
                  </a:cubicBezTo>
                  <a:lnTo>
                    <a:pt x="21658" y="468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0;p45">
              <a:extLst>
                <a:ext uri="{FF2B5EF4-FFF2-40B4-BE49-F238E27FC236}">
                  <a16:creationId xmlns:a16="http://schemas.microsoft.com/office/drawing/2014/main" id="{161753B2-BE47-A93C-ACAE-640F678DF6D5}"/>
                </a:ext>
              </a:extLst>
            </p:cNvPr>
            <p:cNvSpPr/>
            <p:nvPr/>
          </p:nvSpPr>
          <p:spPr>
            <a:xfrm>
              <a:off x="877151" y="3760908"/>
              <a:ext cx="218672" cy="189125"/>
            </a:xfrm>
            <a:custGeom>
              <a:avLst/>
              <a:gdLst/>
              <a:ahLst/>
              <a:cxnLst/>
              <a:rect l="l" t="t" r="r" b="b"/>
              <a:pathLst>
                <a:path w="10820" h="9358" extrusionOk="0">
                  <a:moveTo>
                    <a:pt x="5400" y="2619"/>
                  </a:moveTo>
                  <a:cubicBezTo>
                    <a:pt x="5745" y="2619"/>
                    <a:pt x="6029" y="2903"/>
                    <a:pt x="6029" y="3248"/>
                  </a:cubicBezTo>
                  <a:lnTo>
                    <a:pt x="6029" y="5420"/>
                  </a:lnTo>
                  <a:cubicBezTo>
                    <a:pt x="6029" y="5765"/>
                    <a:pt x="5745" y="6049"/>
                    <a:pt x="5400" y="6049"/>
                  </a:cubicBezTo>
                  <a:cubicBezTo>
                    <a:pt x="5055" y="6049"/>
                    <a:pt x="4770" y="5765"/>
                    <a:pt x="4770" y="5420"/>
                  </a:cubicBezTo>
                  <a:lnTo>
                    <a:pt x="4770" y="3248"/>
                  </a:lnTo>
                  <a:cubicBezTo>
                    <a:pt x="4770" y="2903"/>
                    <a:pt x="5055" y="2619"/>
                    <a:pt x="5400" y="2619"/>
                  </a:cubicBezTo>
                  <a:close/>
                  <a:moveTo>
                    <a:pt x="5400" y="6902"/>
                  </a:moveTo>
                  <a:cubicBezTo>
                    <a:pt x="5745" y="6902"/>
                    <a:pt x="6029" y="7186"/>
                    <a:pt x="6029" y="7531"/>
                  </a:cubicBezTo>
                  <a:cubicBezTo>
                    <a:pt x="6029" y="7896"/>
                    <a:pt x="5745" y="8181"/>
                    <a:pt x="5400" y="8181"/>
                  </a:cubicBezTo>
                  <a:cubicBezTo>
                    <a:pt x="5055" y="8181"/>
                    <a:pt x="4770" y="7896"/>
                    <a:pt x="4770" y="7531"/>
                  </a:cubicBezTo>
                  <a:cubicBezTo>
                    <a:pt x="4770" y="7186"/>
                    <a:pt x="5055" y="6902"/>
                    <a:pt x="5400" y="6902"/>
                  </a:cubicBezTo>
                  <a:close/>
                  <a:moveTo>
                    <a:pt x="5400" y="1"/>
                  </a:moveTo>
                  <a:lnTo>
                    <a:pt x="0" y="9358"/>
                  </a:lnTo>
                  <a:lnTo>
                    <a:pt x="10819" y="9358"/>
                  </a:lnTo>
                  <a:lnTo>
                    <a:pt x="54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 name="Google Shape;900;p44">
            <a:extLst>
              <a:ext uri="{FF2B5EF4-FFF2-40B4-BE49-F238E27FC236}">
                <a16:creationId xmlns:a16="http://schemas.microsoft.com/office/drawing/2014/main" id="{12E42077-393C-49BE-B7F6-74F4DC491905}"/>
              </a:ext>
            </a:extLst>
          </p:cNvPr>
          <p:cNvSpPr txBox="1">
            <a:spLocks/>
          </p:cNvSpPr>
          <p:nvPr/>
        </p:nvSpPr>
        <p:spPr>
          <a:xfrm>
            <a:off x="6007443" y="2147843"/>
            <a:ext cx="2230500" cy="78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buClr>
                <a:schemeClr val="hlink"/>
              </a:buClr>
              <a:buSzPts val="1100"/>
              <a:buFont typeface="Arial"/>
              <a:buNone/>
            </a:pPr>
            <a:r>
              <a:rPr lang="en-US" dirty="0"/>
              <a:t>standardize data to ensure data consistency</a:t>
            </a:r>
          </a:p>
        </p:txBody>
      </p:sp>
      <p:cxnSp>
        <p:nvCxnSpPr>
          <p:cNvPr id="9" name="Google Shape;905;p44">
            <a:extLst>
              <a:ext uri="{FF2B5EF4-FFF2-40B4-BE49-F238E27FC236}">
                <a16:creationId xmlns:a16="http://schemas.microsoft.com/office/drawing/2014/main" id="{9106D9A2-EF45-3B66-9A7A-62D157AD6D18}"/>
              </a:ext>
            </a:extLst>
          </p:cNvPr>
          <p:cNvCxnSpPr>
            <a:cxnSpLocks/>
          </p:cNvCxnSpPr>
          <p:nvPr/>
        </p:nvCxnSpPr>
        <p:spPr>
          <a:xfrm>
            <a:off x="5950396" y="2164339"/>
            <a:ext cx="2481280" cy="0"/>
          </a:xfrm>
          <a:prstGeom prst="straightConnector1">
            <a:avLst/>
          </a:prstGeom>
          <a:noFill/>
          <a:ln w="9525" cap="flat" cmpd="sng">
            <a:solidFill>
              <a:schemeClr val="dk1"/>
            </a:solidFill>
            <a:prstDash val="solid"/>
            <a:round/>
            <a:headEnd type="none" w="med" len="med"/>
            <a:tailEnd type="none" w="med" len="med"/>
          </a:ln>
        </p:spPr>
      </p:cxnSp>
      <p:sp>
        <p:nvSpPr>
          <p:cNvPr id="92" name="Google Shape;622;p39">
            <a:extLst>
              <a:ext uri="{FF2B5EF4-FFF2-40B4-BE49-F238E27FC236}">
                <a16:creationId xmlns:a16="http://schemas.microsoft.com/office/drawing/2014/main" id="{7076A9CB-0824-4516-B9E3-D0E03CD9A836}"/>
              </a:ext>
            </a:extLst>
          </p:cNvPr>
          <p:cNvSpPr txBox="1"/>
          <p:nvPr/>
        </p:nvSpPr>
        <p:spPr>
          <a:xfrm>
            <a:off x="6844529" y="223105"/>
            <a:ext cx="1563817" cy="34732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b="1" dirty="0">
                <a:solidFill>
                  <a:schemeClr val="lt2"/>
                </a:solidFill>
                <a:latin typeface="Bebas Neue"/>
                <a:ea typeface="Bebas Neue"/>
                <a:cs typeface="Bebas Neue"/>
                <a:sym typeface="Bebas Neue"/>
              </a:rPr>
              <a:t>Youtube Data ANALYSIS</a:t>
            </a:r>
            <a:endParaRPr b="1" dirty="0">
              <a:solidFill>
                <a:schemeClr val="l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44"/>
          <p:cNvSpPr txBox="1">
            <a:spLocks noGrp="1"/>
          </p:cNvSpPr>
          <p:nvPr>
            <p:ph type="title"/>
          </p:nvPr>
        </p:nvSpPr>
        <p:spPr>
          <a:xfrm>
            <a:off x="534770" y="1492141"/>
            <a:ext cx="2266858"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Data transformation </a:t>
            </a:r>
            <a:endParaRPr dirty="0"/>
          </a:p>
        </p:txBody>
      </p:sp>
      <p:sp>
        <p:nvSpPr>
          <p:cNvPr id="898" name="Google Shape;898;p44"/>
          <p:cNvSpPr txBox="1">
            <a:spLocks noGrp="1"/>
          </p:cNvSpPr>
          <p:nvPr>
            <p:ph type="subTitle" idx="1"/>
          </p:nvPr>
        </p:nvSpPr>
        <p:spPr>
          <a:xfrm>
            <a:off x="664516" y="2560382"/>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US" dirty="0"/>
              <a:t>improve the data's suitability</a:t>
            </a:r>
            <a:endParaRPr dirty="0"/>
          </a:p>
        </p:txBody>
      </p:sp>
      <p:sp>
        <p:nvSpPr>
          <p:cNvPr id="899" name="Google Shape;899;p44"/>
          <p:cNvSpPr txBox="1">
            <a:spLocks noGrp="1"/>
          </p:cNvSpPr>
          <p:nvPr>
            <p:ph type="title" idx="2"/>
          </p:nvPr>
        </p:nvSpPr>
        <p:spPr>
          <a:xfrm>
            <a:off x="3560062" y="2098468"/>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Data cleaning</a:t>
            </a:r>
            <a:endParaRPr dirty="0"/>
          </a:p>
        </p:txBody>
      </p:sp>
      <p:sp>
        <p:nvSpPr>
          <p:cNvPr id="900" name="Google Shape;900;p44"/>
          <p:cNvSpPr txBox="1">
            <a:spLocks noGrp="1"/>
          </p:cNvSpPr>
          <p:nvPr>
            <p:ph type="subTitle" idx="3"/>
          </p:nvPr>
        </p:nvSpPr>
        <p:spPr>
          <a:xfrm>
            <a:off x="3509035" y="2679636"/>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US" dirty="0"/>
              <a:t>eliminating any duplicate entries, fixing mistakes</a:t>
            </a:r>
            <a:endParaRPr dirty="0"/>
          </a:p>
        </p:txBody>
      </p:sp>
      <p:cxnSp>
        <p:nvCxnSpPr>
          <p:cNvPr id="902" name="Google Shape;902;p44"/>
          <p:cNvCxnSpPr/>
          <p:nvPr/>
        </p:nvCxnSpPr>
        <p:spPr>
          <a:xfrm>
            <a:off x="683087" y="2428727"/>
            <a:ext cx="2186400" cy="0"/>
          </a:xfrm>
          <a:prstGeom prst="straightConnector1">
            <a:avLst/>
          </a:prstGeom>
          <a:noFill/>
          <a:ln w="9525" cap="flat" cmpd="sng">
            <a:solidFill>
              <a:schemeClr val="dk1"/>
            </a:solidFill>
            <a:prstDash val="solid"/>
            <a:round/>
            <a:headEnd type="none" w="med" len="med"/>
            <a:tailEnd type="none" w="med" len="med"/>
          </a:ln>
        </p:spPr>
      </p:cxnSp>
      <p:sp>
        <p:nvSpPr>
          <p:cNvPr id="903" name="Google Shape;903;p44"/>
          <p:cNvSpPr/>
          <p:nvPr/>
        </p:nvSpPr>
        <p:spPr>
          <a:xfrm>
            <a:off x="1122725" y="654266"/>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4"/>
          <p:cNvSpPr/>
          <p:nvPr/>
        </p:nvSpPr>
        <p:spPr>
          <a:xfrm>
            <a:off x="4135381" y="1092086"/>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905" name="Google Shape;905;p44"/>
          <p:cNvCxnSpPr/>
          <p:nvPr/>
        </p:nvCxnSpPr>
        <p:spPr>
          <a:xfrm>
            <a:off x="3649630" y="2630828"/>
            <a:ext cx="2186400" cy="0"/>
          </a:xfrm>
          <a:prstGeom prst="straightConnector1">
            <a:avLst/>
          </a:prstGeom>
          <a:noFill/>
          <a:ln w="9525" cap="flat" cmpd="sng">
            <a:solidFill>
              <a:schemeClr val="dk1"/>
            </a:solidFill>
            <a:prstDash val="solid"/>
            <a:round/>
            <a:headEnd type="none" w="med" len="med"/>
            <a:tailEnd type="none" w="med" len="med"/>
          </a:ln>
        </p:spPr>
      </p:cxnSp>
      <p:grpSp>
        <p:nvGrpSpPr>
          <p:cNvPr id="906" name="Google Shape;906;p44"/>
          <p:cNvGrpSpPr/>
          <p:nvPr/>
        </p:nvGrpSpPr>
        <p:grpSpPr>
          <a:xfrm>
            <a:off x="4351992" y="1380897"/>
            <a:ext cx="440016" cy="408030"/>
            <a:chOff x="718805" y="4182204"/>
            <a:chExt cx="438962" cy="407053"/>
          </a:xfrm>
        </p:grpSpPr>
        <p:sp>
          <p:nvSpPr>
            <p:cNvPr id="907" name="Google Shape;907;p44"/>
            <p:cNvSpPr/>
            <p:nvPr/>
          </p:nvSpPr>
          <p:spPr>
            <a:xfrm>
              <a:off x="968521" y="4402860"/>
              <a:ext cx="189246" cy="186397"/>
            </a:xfrm>
            <a:custGeom>
              <a:avLst/>
              <a:gdLst/>
              <a:ahLst/>
              <a:cxnLst/>
              <a:rect l="l" t="t" r="r" b="b"/>
              <a:pathLst>
                <a:path w="9364" h="9223" extrusionOk="0">
                  <a:moveTo>
                    <a:pt x="657" y="1"/>
                  </a:moveTo>
                  <a:cubicBezTo>
                    <a:pt x="284" y="1"/>
                    <a:pt x="0" y="359"/>
                    <a:pt x="107" y="733"/>
                  </a:cubicBezTo>
                  <a:lnTo>
                    <a:pt x="2239" y="8690"/>
                  </a:lnTo>
                  <a:cubicBezTo>
                    <a:pt x="2318" y="8973"/>
                    <a:pt x="2555" y="9123"/>
                    <a:pt x="2795" y="9123"/>
                  </a:cubicBezTo>
                  <a:cubicBezTo>
                    <a:pt x="2986" y="9123"/>
                    <a:pt x="3177" y="9029"/>
                    <a:pt x="3294" y="8832"/>
                  </a:cubicBezTo>
                  <a:lnTo>
                    <a:pt x="4207" y="7289"/>
                  </a:lnTo>
                  <a:lnTo>
                    <a:pt x="5973" y="9055"/>
                  </a:lnTo>
                  <a:cubicBezTo>
                    <a:pt x="6085" y="9167"/>
                    <a:pt x="6232" y="9222"/>
                    <a:pt x="6379" y="9222"/>
                  </a:cubicBezTo>
                  <a:cubicBezTo>
                    <a:pt x="6526" y="9222"/>
                    <a:pt x="6674" y="9167"/>
                    <a:pt x="6785" y="9055"/>
                  </a:cubicBezTo>
                  <a:lnTo>
                    <a:pt x="9119" y="6721"/>
                  </a:lnTo>
                  <a:cubicBezTo>
                    <a:pt x="9343" y="6498"/>
                    <a:pt x="9343" y="6132"/>
                    <a:pt x="9119" y="5889"/>
                  </a:cubicBezTo>
                  <a:lnTo>
                    <a:pt x="7374" y="4143"/>
                  </a:lnTo>
                  <a:lnTo>
                    <a:pt x="8916" y="3230"/>
                  </a:lnTo>
                  <a:cubicBezTo>
                    <a:pt x="9363" y="2966"/>
                    <a:pt x="9262" y="2296"/>
                    <a:pt x="8774" y="2154"/>
                  </a:cubicBezTo>
                  <a:lnTo>
                    <a:pt x="818" y="23"/>
                  </a:lnTo>
                  <a:cubicBezTo>
                    <a:pt x="763" y="8"/>
                    <a:pt x="709" y="1"/>
                    <a:pt x="6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8" name="Google Shape;908;p44"/>
            <p:cNvSpPr/>
            <p:nvPr/>
          </p:nvSpPr>
          <p:spPr>
            <a:xfrm>
              <a:off x="796756" y="4357367"/>
              <a:ext cx="64005" cy="25444"/>
            </a:xfrm>
            <a:custGeom>
              <a:avLst/>
              <a:gdLst/>
              <a:ahLst/>
              <a:cxnLst/>
              <a:rect l="l" t="t" r="r" b="b"/>
              <a:pathLst>
                <a:path w="3167" h="1259" extrusionOk="0">
                  <a:moveTo>
                    <a:pt x="629" y="0"/>
                  </a:moveTo>
                  <a:cubicBezTo>
                    <a:pt x="284" y="0"/>
                    <a:pt x="0" y="284"/>
                    <a:pt x="0" y="630"/>
                  </a:cubicBezTo>
                  <a:cubicBezTo>
                    <a:pt x="0" y="975"/>
                    <a:pt x="284" y="1259"/>
                    <a:pt x="629" y="1259"/>
                  </a:cubicBezTo>
                  <a:lnTo>
                    <a:pt x="2537" y="1259"/>
                  </a:lnTo>
                  <a:cubicBezTo>
                    <a:pt x="2882" y="1259"/>
                    <a:pt x="3167" y="975"/>
                    <a:pt x="3167" y="630"/>
                  </a:cubicBezTo>
                  <a:cubicBezTo>
                    <a:pt x="3167" y="284"/>
                    <a:pt x="2882" y="0"/>
                    <a:pt x="2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9" name="Google Shape;909;p44"/>
            <p:cNvSpPr/>
            <p:nvPr/>
          </p:nvSpPr>
          <p:spPr>
            <a:xfrm>
              <a:off x="832851" y="4420948"/>
              <a:ext cx="55396" cy="52829"/>
            </a:xfrm>
            <a:custGeom>
              <a:avLst/>
              <a:gdLst/>
              <a:ahLst/>
              <a:cxnLst/>
              <a:rect l="l" t="t" r="r" b="b"/>
              <a:pathLst>
                <a:path w="2741" h="2614" extrusionOk="0">
                  <a:moveTo>
                    <a:pt x="2030" y="0"/>
                  </a:moveTo>
                  <a:cubicBezTo>
                    <a:pt x="1868" y="0"/>
                    <a:pt x="1705" y="61"/>
                    <a:pt x="1584" y="183"/>
                  </a:cubicBezTo>
                  <a:lnTo>
                    <a:pt x="244" y="1523"/>
                  </a:lnTo>
                  <a:cubicBezTo>
                    <a:pt x="0" y="1766"/>
                    <a:pt x="0" y="2172"/>
                    <a:pt x="244" y="2416"/>
                  </a:cubicBezTo>
                  <a:cubicBezTo>
                    <a:pt x="366" y="2548"/>
                    <a:pt x="528" y="2614"/>
                    <a:pt x="690" y="2614"/>
                  </a:cubicBezTo>
                  <a:cubicBezTo>
                    <a:pt x="853" y="2614"/>
                    <a:pt x="1015" y="2548"/>
                    <a:pt x="1137" y="2416"/>
                  </a:cubicBezTo>
                  <a:lnTo>
                    <a:pt x="2477" y="1076"/>
                  </a:lnTo>
                  <a:cubicBezTo>
                    <a:pt x="2740" y="833"/>
                    <a:pt x="2740" y="427"/>
                    <a:pt x="2477" y="183"/>
                  </a:cubicBezTo>
                  <a:cubicBezTo>
                    <a:pt x="2355" y="61"/>
                    <a:pt x="2192" y="0"/>
                    <a:pt x="20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p:nvPr/>
          </p:nvSpPr>
          <p:spPr>
            <a:xfrm>
              <a:off x="718805" y="4182204"/>
              <a:ext cx="437304" cy="239165"/>
            </a:xfrm>
            <a:custGeom>
              <a:avLst/>
              <a:gdLst/>
              <a:ahLst/>
              <a:cxnLst/>
              <a:rect l="l" t="t" r="r" b="b"/>
              <a:pathLst>
                <a:path w="21638" h="11834" extrusionOk="0">
                  <a:moveTo>
                    <a:pt x="2538" y="0"/>
                  </a:moveTo>
                  <a:cubicBezTo>
                    <a:pt x="1137" y="0"/>
                    <a:pt x="1" y="1137"/>
                    <a:pt x="1" y="2517"/>
                  </a:cubicBezTo>
                  <a:cubicBezTo>
                    <a:pt x="1" y="3918"/>
                    <a:pt x="1137" y="5054"/>
                    <a:pt x="2538" y="5054"/>
                  </a:cubicBezTo>
                  <a:cubicBezTo>
                    <a:pt x="3086" y="5054"/>
                    <a:pt x="3614" y="4872"/>
                    <a:pt x="4040" y="4567"/>
                  </a:cubicBezTo>
                  <a:lnTo>
                    <a:pt x="8526" y="8241"/>
                  </a:lnTo>
                  <a:cubicBezTo>
                    <a:pt x="8383" y="8566"/>
                    <a:pt x="8282" y="8911"/>
                    <a:pt x="8282" y="9297"/>
                  </a:cubicBezTo>
                  <a:cubicBezTo>
                    <a:pt x="8282" y="10697"/>
                    <a:pt x="9419" y="11834"/>
                    <a:pt x="10819" y="11834"/>
                  </a:cubicBezTo>
                  <a:cubicBezTo>
                    <a:pt x="12220" y="11834"/>
                    <a:pt x="13356" y="10697"/>
                    <a:pt x="13356" y="9297"/>
                  </a:cubicBezTo>
                  <a:cubicBezTo>
                    <a:pt x="13356" y="8911"/>
                    <a:pt x="13275" y="8566"/>
                    <a:pt x="13133" y="8241"/>
                  </a:cubicBezTo>
                  <a:lnTo>
                    <a:pt x="17619" y="4567"/>
                  </a:lnTo>
                  <a:cubicBezTo>
                    <a:pt x="18025" y="4872"/>
                    <a:pt x="18553" y="5054"/>
                    <a:pt x="19121" y="5054"/>
                  </a:cubicBezTo>
                  <a:cubicBezTo>
                    <a:pt x="20501" y="5054"/>
                    <a:pt x="21638" y="3918"/>
                    <a:pt x="21638" y="2517"/>
                  </a:cubicBezTo>
                  <a:cubicBezTo>
                    <a:pt x="21638" y="1137"/>
                    <a:pt x="20501" y="0"/>
                    <a:pt x="19121" y="0"/>
                  </a:cubicBezTo>
                  <a:cubicBezTo>
                    <a:pt x="17720" y="0"/>
                    <a:pt x="16584" y="1137"/>
                    <a:pt x="16584" y="2517"/>
                  </a:cubicBezTo>
                  <a:cubicBezTo>
                    <a:pt x="16584" y="2903"/>
                    <a:pt x="16665" y="3268"/>
                    <a:pt x="16807" y="3593"/>
                  </a:cubicBezTo>
                  <a:lnTo>
                    <a:pt x="12321" y="7246"/>
                  </a:lnTo>
                  <a:cubicBezTo>
                    <a:pt x="11885" y="6922"/>
                    <a:pt x="11362" y="6759"/>
                    <a:pt x="10834" y="6759"/>
                  </a:cubicBezTo>
                  <a:cubicBezTo>
                    <a:pt x="10307" y="6759"/>
                    <a:pt x="9774" y="6922"/>
                    <a:pt x="9317" y="7246"/>
                  </a:cubicBezTo>
                  <a:lnTo>
                    <a:pt x="4831" y="3593"/>
                  </a:lnTo>
                  <a:cubicBezTo>
                    <a:pt x="4973" y="3268"/>
                    <a:pt x="5075" y="2903"/>
                    <a:pt x="5075" y="2517"/>
                  </a:cubicBezTo>
                  <a:cubicBezTo>
                    <a:pt x="5075" y="1137"/>
                    <a:pt x="3938" y="0"/>
                    <a:pt x="2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4"/>
            <p:cNvSpPr/>
            <p:nvPr/>
          </p:nvSpPr>
          <p:spPr>
            <a:xfrm>
              <a:off x="924726" y="4446796"/>
              <a:ext cx="25465" cy="64005"/>
            </a:xfrm>
            <a:custGeom>
              <a:avLst/>
              <a:gdLst/>
              <a:ahLst/>
              <a:cxnLst/>
              <a:rect l="l" t="t" r="r" b="b"/>
              <a:pathLst>
                <a:path w="1260" h="3167" extrusionOk="0">
                  <a:moveTo>
                    <a:pt x="630" y="0"/>
                  </a:moveTo>
                  <a:cubicBezTo>
                    <a:pt x="285" y="0"/>
                    <a:pt x="1" y="284"/>
                    <a:pt x="1" y="629"/>
                  </a:cubicBezTo>
                  <a:lnTo>
                    <a:pt x="1" y="2537"/>
                  </a:lnTo>
                  <a:cubicBezTo>
                    <a:pt x="1" y="2882"/>
                    <a:pt x="285" y="3167"/>
                    <a:pt x="630" y="3167"/>
                  </a:cubicBezTo>
                  <a:cubicBezTo>
                    <a:pt x="975" y="3167"/>
                    <a:pt x="1259" y="2882"/>
                    <a:pt x="1259" y="2537"/>
                  </a:cubicBezTo>
                  <a:lnTo>
                    <a:pt x="1259" y="629"/>
                  </a:lnTo>
                  <a:cubicBezTo>
                    <a:pt x="1259" y="284"/>
                    <a:pt x="975" y="0"/>
                    <a:pt x="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44"/>
          <p:cNvGrpSpPr/>
          <p:nvPr/>
        </p:nvGrpSpPr>
        <p:grpSpPr>
          <a:xfrm>
            <a:off x="1337507" y="835277"/>
            <a:ext cx="438779" cy="438779"/>
            <a:chOff x="1322640" y="1172049"/>
            <a:chExt cx="437728" cy="437728"/>
          </a:xfrm>
        </p:grpSpPr>
        <p:sp>
          <p:nvSpPr>
            <p:cNvPr id="913" name="Google Shape;913;p44"/>
            <p:cNvSpPr/>
            <p:nvPr/>
          </p:nvSpPr>
          <p:spPr>
            <a:xfrm>
              <a:off x="1322640" y="1172049"/>
              <a:ext cx="77142" cy="77142"/>
            </a:xfrm>
            <a:custGeom>
              <a:avLst/>
              <a:gdLst/>
              <a:ahLst/>
              <a:cxnLst/>
              <a:rect l="l" t="t" r="r" b="b"/>
              <a:pathLst>
                <a:path w="3817" h="3817" extrusionOk="0">
                  <a:moveTo>
                    <a:pt x="1909" y="1"/>
                  </a:moveTo>
                  <a:cubicBezTo>
                    <a:pt x="853" y="1"/>
                    <a:pt x="1" y="853"/>
                    <a:pt x="1" y="1909"/>
                  </a:cubicBezTo>
                  <a:cubicBezTo>
                    <a:pt x="1" y="2964"/>
                    <a:pt x="853" y="3816"/>
                    <a:pt x="1909" y="3816"/>
                  </a:cubicBezTo>
                  <a:cubicBezTo>
                    <a:pt x="2964" y="3816"/>
                    <a:pt x="3817" y="2964"/>
                    <a:pt x="3817" y="1909"/>
                  </a:cubicBezTo>
                  <a:cubicBezTo>
                    <a:pt x="3817" y="853"/>
                    <a:pt x="2964" y="1"/>
                    <a:pt x="19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1683227" y="1172049"/>
              <a:ext cx="77142" cy="77142"/>
            </a:xfrm>
            <a:custGeom>
              <a:avLst/>
              <a:gdLst/>
              <a:ahLst/>
              <a:cxnLst/>
              <a:rect l="l" t="t" r="r" b="b"/>
              <a:pathLst>
                <a:path w="3817" h="3817" extrusionOk="0">
                  <a:moveTo>
                    <a:pt x="1908" y="1"/>
                  </a:moveTo>
                  <a:cubicBezTo>
                    <a:pt x="853" y="1"/>
                    <a:pt x="0" y="853"/>
                    <a:pt x="0" y="1909"/>
                  </a:cubicBezTo>
                  <a:cubicBezTo>
                    <a:pt x="0" y="2964"/>
                    <a:pt x="853" y="3816"/>
                    <a:pt x="1908" y="3816"/>
                  </a:cubicBezTo>
                  <a:cubicBezTo>
                    <a:pt x="2964" y="3816"/>
                    <a:pt x="3816" y="2964"/>
                    <a:pt x="3816" y="1909"/>
                  </a:cubicBezTo>
                  <a:cubicBezTo>
                    <a:pt x="3816" y="853"/>
                    <a:pt x="2964" y="1"/>
                    <a:pt x="19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1322640" y="1532636"/>
              <a:ext cx="77142" cy="77142"/>
            </a:xfrm>
            <a:custGeom>
              <a:avLst/>
              <a:gdLst/>
              <a:ahLst/>
              <a:cxnLst/>
              <a:rect l="l" t="t" r="r" b="b"/>
              <a:pathLst>
                <a:path w="3817" h="3817" extrusionOk="0">
                  <a:moveTo>
                    <a:pt x="1909" y="0"/>
                  </a:moveTo>
                  <a:cubicBezTo>
                    <a:pt x="853" y="0"/>
                    <a:pt x="1" y="853"/>
                    <a:pt x="1" y="1908"/>
                  </a:cubicBezTo>
                  <a:cubicBezTo>
                    <a:pt x="1" y="2964"/>
                    <a:pt x="853" y="3816"/>
                    <a:pt x="1909" y="3816"/>
                  </a:cubicBezTo>
                  <a:cubicBezTo>
                    <a:pt x="2964" y="3816"/>
                    <a:pt x="3817" y="2964"/>
                    <a:pt x="3817" y="1908"/>
                  </a:cubicBezTo>
                  <a:cubicBezTo>
                    <a:pt x="3817" y="853"/>
                    <a:pt x="2964" y="0"/>
                    <a:pt x="19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1683227" y="1532636"/>
              <a:ext cx="77142" cy="77142"/>
            </a:xfrm>
            <a:custGeom>
              <a:avLst/>
              <a:gdLst/>
              <a:ahLst/>
              <a:cxnLst/>
              <a:rect l="l" t="t" r="r" b="b"/>
              <a:pathLst>
                <a:path w="3817" h="3817" extrusionOk="0">
                  <a:moveTo>
                    <a:pt x="1908" y="0"/>
                  </a:moveTo>
                  <a:cubicBezTo>
                    <a:pt x="853" y="0"/>
                    <a:pt x="0" y="853"/>
                    <a:pt x="0" y="1908"/>
                  </a:cubicBezTo>
                  <a:cubicBezTo>
                    <a:pt x="0" y="2964"/>
                    <a:pt x="853" y="3816"/>
                    <a:pt x="1908" y="3816"/>
                  </a:cubicBezTo>
                  <a:cubicBezTo>
                    <a:pt x="2964" y="3816"/>
                    <a:pt x="3816" y="2964"/>
                    <a:pt x="3816" y="1908"/>
                  </a:cubicBezTo>
                  <a:cubicBezTo>
                    <a:pt x="3816" y="853"/>
                    <a:pt x="2964" y="0"/>
                    <a:pt x="19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1425206" y="1197897"/>
              <a:ext cx="60731" cy="25444"/>
            </a:xfrm>
            <a:custGeom>
              <a:avLst/>
              <a:gdLst/>
              <a:ahLst/>
              <a:cxnLst/>
              <a:rect l="l" t="t" r="r" b="b"/>
              <a:pathLst>
                <a:path w="3005" h="1259" extrusionOk="0">
                  <a:moveTo>
                    <a:pt x="650" y="0"/>
                  </a:moveTo>
                  <a:cubicBezTo>
                    <a:pt x="284" y="0"/>
                    <a:pt x="0" y="284"/>
                    <a:pt x="0" y="630"/>
                  </a:cubicBezTo>
                  <a:cubicBezTo>
                    <a:pt x="0" y="975"/>
                    <a:pt x="284" y="1259"/>
                    <a:pt x="650" y="1259"/>
                  </a:cubicBezTo>
                  <a:lnTo>
                    <a:pt x="2355" y="1259"/>
                  </a:lnTo>
                  <a:cubicBezTo>
                    <a:pt x="2720" y="1259"/>
                    <a:pt x="3004" y="975"/>
                    <a:pt x="3004" y="630"/>
                  </a:cubicBezTo>
                  <a:cubicBezTo>
                    <a:pt x="3004" y="284"/>
                    <a:pt x="2720" y="0"/>
                    <a:pt x="2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1597496" y="1197897"/>
              <a:ext cx="60307" cy="25444"/>
            </a:xfrm>
            <a:custGeom>
              <a:avLst/>
              <a:gdLst/>
              <a:ahLst/>
              <a:cxnLst/>
              <a:rect l="l" t="t" r="r" b="b"/>
              <a:pathLst>
                <a:path w="2984" h="1259" extrusionOk="0">
                  <a:moveTo>
                    <a:pt x="629" y="0"/>
                  </a:moveTo>
                  <a:cubicBezTo>
                    <a:pt x="284" y="0"/>
                    <a:pt x="0" y="284"/>
                    <a:pt x="0" y="630"/>
                  </a:cubicBezTo>
                  <a:cubicBezTo>
                    <a:pt x="0" y="975"/>
                    <a:pt x="284" y="1259"/>
                    <a:pt x="629" y="1259"/>
                  </a:cubicBezTo>
                  <a:lnTo>
                    <a:pt x="2355" y="1259"/>
                  </a:lnTo>
                  <a:cubicBezTo>
                    <a:pt x="2700" y="1259"/>
                    <a:pt x="2984" y="975"/>
                    <a:pt x="2984" y="630"/>
                  </a:cubicBezTo>
                  <a:cubicBezTo>
                    <a:pt x="2984" y="284"/>
                    <a:pt x="2700" y="0"/>
                    <a:pt x="2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1511341" y="1197897"/>
              <a:ext cx="60327" cy="25444"/>
            </a:xfrm>
            <a:custGeom>
              <a:avLst/>
              <a:gdLst/>
              <a:ahLst/>
              <a:cxnLst/>
              <a:rect l="l" t="t" r="r" b="b"/>
              <a:pathLst>
                <a:path w="2985" h="1259" extrusionOk="0">
                  <a:moveTo>
                    <a:pt x="630" y="0"/>
                  </a:moveTo>
                  <a:cubicBezTo>
                    <a:pt x="285" y="0"/>
                    <a:pt x="1" y="284"/>
                    <a:pt x="1" y="630"/>
                  </a:cubicBezTo>
                  <a:cubicBezTo>
                    <a:pt x="1" y="975"/>
                    <a:pt x="285" y="1259"/>
                    <a:pt x="630" y="1259"/>
                  </a:cubicBezTo>
                  <a:lnTo>
                    <a:pt x="2355" y="1259"/>
                  </a:lnTo>
                  <a:cubicBezTo>
                    <a:pt x="2700" y="1259"/>
                    <a:pt x="2984" y="975"/>
                    <a:pt x="2984" y="630"/>
                  </a:cubicBezTo>
                  <a:cubicBezTo>
                    <a:pt x="2984" y="284"/>
                    <a:pt x="2700" y="0"/>
                    <a:pt x="2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1348489" y="1274594"/>
              <a:ext cx="25444" cy="60327"/>
            </a:xfrm>
            <a:custGeom>
              <a:avLst/>
              <a:gdLst/>
              <a:ahLst/>
              <a:cxnLst/>
              <a:rect l="l" t="t" r="r" b="b"/>
              <a:pathLst>
                <a:path w="1259" h="2985" extrusionOk="0">
                  <a:moveTo>
                    <a:pt x="630" y="1"/>
                  </a:moveTo>
                  <a:cubicBezTo>
                    <a:pt x="285" y="1"/>
                    <a:pt x="0" y="285"/>
                    <a:pt x="0" y="630"/>
                  </a:cubicBezTo>
                  <a:lnTo>
                    <a:pt x="0" y="2355"/>
                  </a:lnTo>
                  <a:cubicBezTo>
                    <a:pt x="0" y="2701"/>
                    <a:pt x="285" y="2985"/>
                    <a:pt x="630" y="2985"/>
                  </a:cubicBezTo>
                  <a:cubicBezTo>
                    <a:pt x="975" y="2985"/>
                    <a:pt x="1259" y="2701"/>
                    <a:pt x="1259" y="2355"/>
                  </a:cubicBezTo>
                  <a:lnTo>
                    <a:pt x="1259" y="630"/>
                  </a:lnTo>
                  <a:cubicBezTo>
                    <a:pt x="1259" y="285"/>
                    <a:pt x="975" y="1"/>
                    <a:pt x="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1348489" y="1446885"/>
              <a:ext cx="25444" cy="60327"/>
            </a:xfrm>
            <a:custGeom>
              <a:avLst/>
              <a:gdLst/>
              <a:ahLst/>
              <a:cxnLst/>
              <a:rect l="l" t="t" r="r" b="b"/>
              <a:pathLst>
                <a:path w="1259" h="2985" extrusionOk="0">
                  <a:moveTo>
                    <a:pt x="630" y="1"/>
                  </a:moveTo>
                  <a:cubicBezTo>
                    <a:pt x="285" y="1"/>
                    <a:pt x="0" y="285"/>
                    <a:pt x="0" y="630"/>
                  </a:cubicBezTo>
                  <a:lnTo>
                    <a:pt x="0" y="2355"/>
                  </a:lnTo>
                  <a:cubicBezTo>
                    <a:pt x="0" y="2701"/>
                    <a:pt x="285" y="2985"/>
                    <a:pt x="630" y="2985"/>
                  </a:cubicBezTo>
                  <a:cubicBezTo>
                    <a:pt x="975" y="2985"/>
                    <a:pt x="1259" y="2701"/>
                    <a:pt x="1259" y="2355"/>
                  </a:cubicBezTo>
                  <a:lnTo>
                    <a:pt x="1259" y="630"/>
                  </a:lnTo>
                  <a:cubicBezTo>
                    <a:pt x="1259" y="285"/>
                    <a:pt x="975" y="1"/>
                    <a:pt x="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1348489" y="1360750"/>
              <a:ext cx="25444" cy="60327"/>
            </a:xfrm>
            <a:custGeom>
              <a:avLst/>
              <a:gdLst/>
              <a:ahLst/>
              <a:cxnLst/>
              <a:rect l="l" t="t" r="r" b="b"/>
              <a:pathLst>
                <a:path w="1259" h="2985" extrusionOk="0">
                  <a:moveTo>
                    <a:pt x="630" y="0"/>
                  </a:moveTo>
                  <a:cubicBezTo>
                    <a:pt x="285" y="0"/>
                    <a:pt x="0" y="285"/>
                    <a:pt x="0" y="630"/>
                  </a:cubicBezTo>
                  <a:lnTo>
                    <a:pt x="0" y="2355"/>
                  </a:lnTo>
                  <a:cubicBezTo>
                    <a:pt x="0" y="2700"/>
                    <a:pt x="285" y="2984"/>
                    <a:pt x="630" y="2984"/>
                  </a:cubicBezTo>
                  <a:cubicBezTo>
                    <a:pt x="975" y="2984"/>
                    <a:pt x="1259" y="2700"/>
                    <a:pt x="1259" y="2355"/>
                  </a:cubicBezTo>
                  <a:lnTo>
                    <a:pt x="1259" y="630"/>
                  </a:lnTo>
                  <a:cubicBezTo>
                    <a:pt x="1259" y="285"/>
                    <a:pt x="975" y="0"/>
                    <a:pt x="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1709076" y="1274594"/>
              <a:ext cx="25444" cy="60327"/>
            </a:xfrm>
            <a:custGeom>
              <a:avLst/>
              <a:gdLst/>
              <a:ahLst/>
              <a:cxnLst/>
              <a:rect l="l" t="t" r="r" b="b"/>
              <a:pathLst>
                <a:path w="1259" h="2985" extrusionOk="0">
                  <a:moveTo>
                    <a:pt x="629" y="1"/>
                  </a:moveTo>
                  <a:cubicBezTo>
                    <a:pt x="284" y="1"/>
                    <a:pt x="0" y="285"/>
                    <a:pt x="0" y="630"/>
                  </a:cubicBezTo>
                  <a:lnTo>
                    <a:pt x="0" y="2355"/>
                  </a:lnTo>
                  <a:cubicBezTo>
                    <a:pt x="0" y="2701"/>
                    <a:pt x="284" y="2985"/>
                    <a:pt x="629" y="2985"/>
                  </a:cubicBezTo>
                  <a:cubicBezTo>
                    <a:pt x="974" y="2985"/>
                    <a:pt x="1259" y="2701"/>
                    <a:pt x="1259" y="2355"/>
                  </a:cubicBezTo>
                  <a:lnTo>
                    <a:pt x="1259" y="630"/>
                  </a:lnTo>
                  <a:cubicBezTo>
                    <a:pt x="1259" y="285"/>
                    <a:pt x="974"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1709076" y="1446885"/>
              <a:ext cx="25444" cy="60327"/>
            </a:xfrm>
            <a:custGeom>
              <a:avLst/>
              <a:gdLst/>
              <a:ahLst/>
              <a:cxnLst/>
              <a:rect l="l" t="t" r="r" b="b"/>
              <a:pathLst>
                <a:path w="1259" h="2985" extrusionOk="0">
                  <a:moveTo>
                    <a:pt x="629" y="1"/>
                  </a:moveTo>
                  <a:cubicBezTo>
                    <a:pt x="284" y="1"/>
                    <a:pt x="0" y="285"/>
                    <a:pt x="0" y="630"/>
                  </a:cubicBezTo>
                  <a:lnTo>
                    <a:pt x="0" y="2355"/>
                  </a:lnTo>
                  <a:cubicBezTo>
                    <a:pt x="0" y="2701"/>
                    <a:pt x="284" y="2985"/>
                    <a:pt x="629" y="2985"/>
                  </a:cubicBezTo>
                  <a:cubicBezTo>
                    <a:pt x="974" y="2985"/>
                    <a:pt x="1259" y="2701"/>
                    <a:pt x="1259" y="2355"/>
                  </a:cubicBezTo>
                  <a:lnTo>
                    <a:pt x="1259" y="630"/>
                  </a:lnTo>
                  <a:cubicBezTo>
                    <a:pt x="1259" y="285"/>
                    <a:pt x="974"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1709076" y="1360750"/>
              <a:ext cx="25444" cy="60327"/>
            </a:xfrm>
            <a:custGeom>
              <a:avLst/>
              <a:gdLst/>
              <a:ahLst/>
              <a:cxnLst/>
              <a:rect l="l" t="t" r="r" b="b"/>
              <a:pathLst>
                <a:path w="1259" h="2985" extrusionOk="0">
                  <a:moveTo>
                    <a:pt x="629" y="0"/>
                  </a:moveTo>
                  <a:cubicBezTo>
                    <a:pt x="284" y="0"/>
                    <a:pt x="0" y="285"/>
                    <a:pt x="0" y="630"/>
                  </a:cubicBezTo>
                  <a:lnTo>
                    <a:pt x="0" y="2355"/>
                  </a:lnTo>
                  <a:cubicBezTo>
                    <a:pt x="0" y="2700"/>
                    <a:pt x="284" y="2984"/>
                    <a:pt x="629" y="2984"/>
                  </a:cubicBezTo>
                  <a:cubicBezTo>
                    <a:pt x="974" y="2984"/>
                    <a:pt x="1259" y="2700"/>
                    <a:pt x="1259" y="2355"/>
                  </a:cubicBezTo>
                  <a:lnTo>
                    <a:pt x="1259" y="630"/>
                  </a:lnTo>
                  <a:cubicBezTo>
                    <a:pt x="1259" y="285"/>
                    <a:pt x="974" y="0"/>
                    <a:pt x="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1425206" y="1558464"/>
              <a:ext cx="60731" cy="25465"/>
            </a:xfrm>
            <a:custGeom>
              <a:avLst/>
              <a:gdLst/>
              <a:ahLst/>
              <a:cxnLst/>
              <a:rect l="l" t="t" r="r" b="b"/>
              <a:pathLst>
                <a:path w="3005" h="1260" extrusionOk="0">
                  <a:moveTo>
                    <a:pt x="650" y="1"/>
                  </a:moveTo>
                  <a:cubicBezTo>
                    <a:pt x="284" y="1"/>
                    <a:pt x="0" y="285"/>
                    <a:pt x="0" y="630"/>
                  </a:cubicBezTo>
                  <a:cubicBezTo>
                    <a:pt x="0" y="975"/>
                    <a:pt x="284" y="1259"/>
                    <a:pt x="650" y="1259"/>
                  </a:cubicBezTo>
                  <a:lnTo>
                    <a:pt x="2355" y="1259"/>
                  </a:lnTo>
                  <a:cubicBezTo>
                    <a:pt x="2720" y="1259"/>
                    <a:pt x="3004" y="975"/>
                    <a:pt x="3004" y="630"/>
                  </a:cubicBezTo>
                  <a:cubicBezTo>
                    <a:pt x="3004" y="285"/>
                    <a:pt x="2720" y="1"/>
                    <a:pt x="2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1597496" y="1558464"/>
              <a:ext cx="60307" cy="25465"/>
            </a:xfrm>
            <a:custGeom>
              <a:avLst/>
              <a:gdLst/>
              <a:ahLst/>
              <a:cxnLst/>
              <a:rect l="l" t="t" r="r" b="b"/>
              <a:pathLst>
                <a:path w="2984" h="1260" extrusionOk="0">
                  <a:moveTo>
                    <a:pt x="629" y="1"/>
                  </a:moveTo>
                  <a:cubicBezTo>
                    <a:pt x="284" y="1"/>
                    <a:pt x="0" y="285"/>
                    <a:pt x="0" y="630"/>
                  </a:cubicBezTo>
                  <a:cubicBezTo>
                    <a:pt x="0" y="975"/>
                    <a:pt x="284" y="1259"/>
                    <a:pt x="629" y="1259"/>
                  </a:cubicBezTo>
                  <a:lnTo>
                    <a:pt x="2355" y="1259"/>
                  </a:lnTo>
                  <a:cubicBezTo>
                    <a:pt x="2700" y="1259"/>
                    <a:pt x="2984" y="975"/>
                    <a:pt x="2984" y="630"/>
                  </a:cubicBezTo>
                  <a:cubicBezTo>
                    <a:pt x="2984" y="285"/>
                    <a:pt x="2700" y="1"/>
                    <a:pt x="2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1511341" y="1558464"/>
              <a:ext cx="60327" cy="25465"/>
            </a:xfrm>
            <a:custGeom>
              <a:avLst/>
              <a:gdLst/>
              <a:ahLst/>
              <a:cxnLst/>
              <a:rect l="l" t="t" r="r" b="b"/>
              <a:pathLst>
                <a:path w="2985" h="1260" extrusionOk="0">
                  <a:moveTo>
                    <a:pt x="630" y="1"/>
                  </a:moveTo>
                  <a:cubicBezTo>
                    <a:pt x="285" y="1"/>
                    <a:pt x="1" y="285"/>
                    <a:pt x="1" y="630"/>
                  </a:cubicBezTo>
                  <a:cubicBezTo>
                    <a:pt x="1" y="975"/>
                    <a:pt x="285" y="1259"/>
                    <a:pt x="630" y="1259"/>
                  </a:cubicBezTo>
                  <a:lnTo>
                    <a:pt x="2355" y="1259"/>
                  </a:lnTo>
                  <a:cubicBezTo>
                    <a:pt x="2700" y="1259"/>
                    <a:pt x="2984" y="975"/>
                    <a:pt x="2984" y="630"/>
                  </a:cubicBezTo>
                  <a:cubicBezTo>
                    <a:pt x="2984" y="285"/>
                    <a:pt x="2700" y="1"/>
                    <a:pt x="2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4"/>
            <p:cNvSpPr/>
            <p:nvPr/>
          </p:nvSpPr>
          <p:spPr>
            <a:xfrm>
              <a:off x="1509704" y="1445672"/>
              <a:ext cx="63601" cy="84458"/>
            </a:xfrm>
            <a:custGeom>
              <a:avLst/>
              <a:gdLst/>
              <a:ahLst/>
              <a:cxnLst/>
              <a:rect l="l" t="t" r="r" b="b"/>
              <a:pathLst>
                <a:path w="3147" h="4179" extrusionOk="0">
                  <a:moveTo>
                    <a:pt x="0" y="0"/>
                  </a:moveTo>
                  <a:cubicBezTo>
                    <a:pt x="142" y="1096"/>
                    <a:pt x="548" y="3309"/>
                    <a:pt x="1320" y="4080"/>
                  </a:cubicBezTo>
                  <a:cubicBezTo>
                    <a:pt x="1394" y="4143"/>
                    <a:pt x="1489" y="4179"/>
                    <a:pt x="1584" y="4179"/>
                  </a:cubicBezTo>
                  <a:cubicBezTo>
                    <a:pt x="1672" y="4179"/>
                    <a:pt x="1759" y="4148"/>
                    <a:pt x="1827" y="4080"/>
                  </a:cubicBezTo>
                  <a:cubicBezTo>
                    <a:pt x="2599" y="3309"/>
                    <a:pt x="3004" y="1096"/>
                    <a:pt x="31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4"/>
            <p:cNvSpPr/>
            <p:nvPr/>
          </p:nvSpPr>
          <p:spPr>
            <a:xfrm>
              <a:off x="1579024" y="1445672"/>
              <a:ext cx="90682" cy="79183"/>
            </a:xfrm>
            <a:custGeom>
              <a:avLst/>
              <a:gdLst/>
              <a:ahLst/>
              <a:cxnLst/>
              <a:rect l="l" t="t" r="r" b="b"/>
              <a:pathLst>
                <a:path w="4487" h="3918" extrusionOk="0">
                  <a:moveTo>
                    <a:pt x="995" y="0"/>
                  </a:moveTo>
                  <a:cubicBezTo>
                    <a:pt x="874" y="1056"/>
                    <a:pt x="671" y="2009"/>
                    <a:pt x="427" y="2842"/>
                  </a:cubicBezTo>
                  <a:cubicBezTo>
                    <a:pt x="285" y="3268"/>
                    <a:pt x="143" y="3613"/>
                    <a:pt x="1" y="3917"/>
                  </a:cubicBezTo>
                  <a:cubicBezTo>
                    <a:pt x="2010" y="3369"/>
                    <a:pt x="3654" y="1908"/>
                    <a:pt x="4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p:nvPr/>
          </p:nvSpPr>
          <p:spPr>
            <a:xfrm>
              <a:off x="1413707" y="1445672"/>
              <a:ext cx="90278" cy="79183"/>
            </a:xfrm>
            <a:custGeom>
              <a:avLst/>
              <a:gdLst/>
              <a:ahLst/>
              <a:cxnLst/>
              <a:rect l="l" t="t" r="r" b="b"/>
              <a:pathLst>
                <a:path w="4467" h="3918" extrusionOk="0">
                  <a:moveTo>
                    <a:pt x="1" y="0"/>
                  </a:moveTo>
                  <a:cubicBezTo>
                    <a:pt x="813" y="1908"/>
                    <a:pt x="2457" y="3369"/>
                    <a:pt x="4466" y="3917"/>
                  </a:cubicBezTo>
                  <a:cubicBezTo>
                    <a:pt x="4324" y="3613"/>
                    <a:pt x="4182" y="3268"/>
                    <a:pt x="4040" y="2842"/>
                  </a:cubicBezTo>
                  <a:cubicBezTo>
                    <a:pt x="3796" y="2009"/>
                    <a:pt x="3593" y="1056"/>
                    <a:pt x="3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1413707" y="1256971"/>
              <a:ext cx="90278" cy="79183"/>
            </a:xfrm>
            <a:custGeom>
              <a:avLst/>
              <a:gdLst/>
              <a:ahLst/>
              <a:cxnLst/>
              <a:rect l="l" t="t" r="r" b="b"/>
              <a:pathLst>
                <a:path w="4467" h="3918" extrusionOk="0">
                  <a:moveTo>
                    <a:pt x="4466" y="0"/>
                  </a:moveTo>
                  <a:lnTo>
                    <a:pt x="4466" y="0"/>
                  </a:lnTo>
                  <a:cubicBezTo>
                    <a:pt x="2457" y="548"/>
                    <a:pt x="813" y="2010"/>
                    <a:pt x="1" y="3918"/>
                  </a:cubicBezTo>
                  <a:lnTo>
                    <a:pt x="3472" y="3918"/>
                  </a:lnTo>
                  <a:cubicBezTo>
                    <a:pt x="3614" y="2679"/>
                    <a:pt x="3918" y="1117"/>
                    <a:pt x="4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4"/>
            <p:cNvSpPr/>
            <p:nvPr/>
          </p:nvSpPr>
          <p:spPr>
            <a:xfrm>
              <a:off x="1509704" y="1251676"/>
              <a:ext cx="63601" cy="84478"/>
            </a:xfrm>
            <a:custGeom>
              <a:avLst/>
              <a:gdLst/>
              <a:ahLst/>
              <a:cxnLst/>
              <a:rect l="l" t="t" r="r" b="b"/>
              <a:pathLst>
                <a:path w="3147" h="4180" extrusionOk="0">
                  <a:moveTo>
                    <a:pt x="1584" y="1"/>
                  </a:moveTo>
                  <a:cubicBezTo>
                    <a:pt x="1489" y="1"/>
                    <a:pt x="1394" y="37"/>
                    <a:pt x="1320" y="100"/>
                  </a:cubicBezTo>
                  <a:cubicBezTo>
                    <a:pt x="548" y="871"/>
                    <a:pt x="142" y="3084"/>
                    <a:pt x="0" y="4180"/>
                  </a:cubicBezTo>
                  <a:lnTo>
                    <a:pt x="3147" y="4180"/>
                  </a:lnTo>
                  <a:cubicBezTo>
                    <a:pt x="3004" y="3084"/>
                    <a:pt x="2599" y="871"/>
                    <a:pt x="1827" y="100"/>
                  </a:cubicBezTo>
                  <a:cubicBezTo>
                    <a:pt x="1759" y="31"/>
                    <a:pt x="1672" y="1"/>
                    <a:pt x="1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4"/>
            <p:cNvSpPr/>
            <p:nvPr/>
          </p:nvSpPr>
          <p:spPr>
            <a:xfrm>
              <a:off x="1579024" y="1256971"/>
              <a:ext cx="90682" cy="79183"/>
            </a:xfrm>
            <a:custGeom>
              <a:avLst/>
              <a:gdLst/>
              <a:ahLst/>
              <a:cxnLst/>
              <a:rect l="l" t="t" r="r" b="b"/>
              <a:pathLst>
                <a:path w="4487" h="3918" extrusionOk="0">
                  <a:moveTo>
                    <a:pt x="1" y="0"/>
                  </a:moveTo>
                  <a:lnTo>
                    <a:pt x="1" y="0"/>
                  </a:lnTo>
                  <a:cubicBezTo>
                    <a:pt x="549" y="1117"/>
                    <a:pt x="853" y="2659"/>
                    <a:pt x="995" y="3918"/>
                  </a:cubicBezTo>
                  <a:lnTo>
                    <a:pt x="4486" y="3918"/>
                  </a:lnTo>
                  <a:cubicBezTo>
                    <a:pt x="3675" y="2010"/>
                    <a:pt x="2030" y="548"/>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1401399" y="1361982"/>
              <a:ext cx="80436" cy="58265"/>
            </a:xfrm>
            <a:custGeom>
              <a:avLst/>
              <a:gdLst/>
              <a:ahLst/>
              <a:cxnLst/>
              <a:rect l="l" t="t" r="r" b="b"/>
              <a:pathLst>
                <a:path w="3980" h="2883" extrusionOk="0">
                  <a:moveTo>
                    <a:pt x="204" y="0"/>
                  </a:moveTo>
                  <a:cubicBezTo>
                    <a:pt x="1" y="914"/>
                    <a:pt x="1" y="1908"/>
                    <a:pt x="204" y="2883"/>
                  </a:cubicBezTo>
                  <a:lnTo>
                    <a:pt x="3979" y="2883"/>
                  </a:lnTo>
                  <a:cubicBezTo>
                    <a:pt x="3918" y="1908"/>
                    <a:pt x="3918" y="914"/>
                    <a:pt x="39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4"/>
            <p:cNvSpPr/>
            <p:nvPr/>
          </p:nvSpPr>
          <p:spPr>
            <a:xfrm>
              <a:off x="1601174" y="1361982"/>
              <a:ext cx="80840" cy="58265"/>
            </a:xfrm>
            <a:custGeom>
              <a:avLst/>
              <a:gdLst/>
              <a:ahLst/>
              <a:cxnLst/>
              <a:rect l="l" t="t" r="r" b="b"/>
              <a:pathLst>
                <a:path w="4000" h="2883" extrusionOk="0">
                  <a:moveTo>
                    <a:pt x="1" y="0"/>
                  </a:moveTo>
                  <a:cubicBezTo>
                    <a:pt x="62" y="914"/>
                    <a:pt x="62" y="1908"/>
                    <a:pt x="1" y="2883"/>
                  </a:cubicBezTo>
                  <a:lnTo>
                    <a:pt x="3776" y="2883"/>
                  </a:lnTo>
                  <a:cubicBezTo>
                    <a:pt x="3999" y="1908"/>
                    <a:pt x="3979" y="914"/>
                    <a:pt x="37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4"/>
            <p:cNvSpPr/>
            <p:nvPr/>
          </p:nvSpPr>
          <p:spPr>
            <a:xfrm>
              <a:off x="1506430" y="1361982"/>
              <a:ext cx="70573" cy="58265"/>
            </a:xfrm>
            <a:custGeom>
              <a:avLst/>
              <a:gdLst/>
              <a:ahLst/>
              <a:cxnLst/>
              <a:rect l="l" t="t" r="r" b="b"/>
              <a:pathLst>
                <a:path w="3492" h="2883" extrusionOk="0">
                  <a:moveTo>
                    <a:pt x="61" y="0"/>
                  </a:moveTo>
                  <a:cubicBezTo>
                    <a:pt x="0" y="954"/>
                    <a:pt x="0" y="1949"/>
                    <a:pt x="61" y="2883"/>
                  </a:cubicBezTo>
                  <a:lnTo>
                    <a:pt x="3430" y="2883"/>
                  </a:lnTo>
                  <a:cubicBezTo>
                    <a:pt x="3491" y="1949"/>
                    <a:pt x="3491" y="954"/>
                    <a:pt x="3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9" name="Google Shape;939;p44"/>
          <p:cNvSpPr/>
          <p:nvPr/>
        </p:nvSpPr>
        <p:spPr>
          <a:xfrm rot="7198710">
            <a:off x="7805611" y="1453101"/>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 name="Google Shape;940;p44"/>
          <p:cNvGrpSpPr/>
          <p:nvPr/>
        </p:nvGrpSpPr>
        <p:grpSpPr>
          <a:xfrm>
            <a:off x="2552246" y="1072136"/>
            <a:ext cx="858975" cy="300968"/>
            <a:chOff x="2271950" y="2722775"/>
            <a:chExt cx="575875" cy="201775"/>
          </a:xfrm>
        </p:grpSpPr>
        <p:sp>
          <p:nvSpPr>
            <p:cNvPr id="941" name="Google Shape;941;p4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44"/>
          <p:cNvGrpSpPr/>
          <p:nvPr/>
        </p:nvGrpSpPr>
        <p:grpSpPr>
          <a:xfrm>
            <a:off x="7476119" y="4027241"/>
            <a:ext cx="953591" cy="334099"/>
            <a:chOff x="2271950" y="2722775"/>
            <a:chExt cx="575875" cy="201775"/>
          </a:xfrm>
        </p:grpSpPr>
        <p:sp>
          <p:nvSpPr>
            <p:cNvPr id="947" name="Google Shape;947;p4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44"/>
          <p:cNvSpPr/>
          <p:nvPr/>
        </p:nvSpPr>
        <p:spPr>
          <a:xfrm>
            <a:off x="7435413" y="12637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4"/>
          <p:cNvSpPr/>
          <p:nvPr/>
        </p:nvSpPr>
        <p:spPr>
          <a:xfrm>
            <a:off x="706050" y="244052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8124513" y="259905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7899000" y="30582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8264738" y="37527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715522" y="31660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4"/>
          <p:cNvSpPr/>
          <p:nvPr/>
        </p:nvSpPr>
        <p:spPr>
          <a:xfrm>
            <a:off x="7855677" y="763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4"/>
          <p:cNvSpPr/>
          <p:nvPr/>
        </p:nvSpPr>
        <p:spPr>
          <a:xfrm>
            <a:off x="1336614" y="4140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rot="-1685758">
            <a:off x="3168520" y="2649551"/>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a:off x="6994438" y="748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rot="-1685758">
            <a:off x="4929228" y="19626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4675312" y="8158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9" name="Google Shape;969;p44"/>
          <p:cNvGrpSpPr/>
          <p:nvPr/>
        </p:nvGrpSpPr>
        <p:grpSpPr>
          <a:xfrm>
            <a:off x="706038" y="312972"/>
            <a:ext cx="140222" cy="140409"/>
            <a:chOff x="2741000" y="199475"/>
            <a:chExt cx="191953" cy="192210"/>
          </a:xfrm>
        </p:grpSpPr>
        <p:sp>
          <p:nvSpPr>
            <p:cNvPr id="970" name="Google Shape;970;p4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9" name="Google Shape;979;p44">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904;p44">
            <a:extLst>
              <a:ext uri="{FF2B5EF4-FFF2-40B4-BE49-F238E27FC236}">
                <a16:creationId xmlns:a16="http://schemas.microsoft.com/office/drawing/2014/main" id="{7177CF5C-FE79-4738-53EE-CAB9F871B497}"/>
              </a:ext>
            </a:extLst>
          </p:cNvPr>
          <p:cNvSpPr/>
          <p:nvPr/>
        </p:nvSpPr>
        <p:spPr>
          <a:xfrm>
            <a:off x="6641083" y="1922494"/>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899;p44">
            <a:extLst>
              <a:ext uri="{FF2B5EF4-FFF2-40B4-BE49-F238E27FC236}">
                <a16:creationId xmlns:a16="http://schemas.microsoft.com/office/drawing/2014/main" id="{E33F7933-FB1D-2A5F-98C4-087E15222D80}"/>
              </a:ext>
            </a:extLst>
          </p:cNvPr>
          <p:cNvSpPr txBox="1">
            <a:spLocks/>
          </p:cNvSpPr>
          <p:nvPr/>
        </p:nvSpPr>
        <p:spPr>
          <a:xfrm>
            <a:off x="5980649" y="2946472"/>
            <a:ext cx="2690163"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ebas Neue"/>
              <a:buNone/>
              <a:defRPr sz="27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IN" dirty="0"/>
              <a:t>Data Visualization</a:t>
            </a:r>
          </a:p>
        </p:txBody>
      </p:sp>
      <p:grpSp>
        <p:nvGrpSpPr>
          <p:cNvPr id="5" name="Google Shape;1008;p45">
            <a:extLst>
              <a:ext uri="{FF2B5EF4-FFF2-40B4-BE49-F238E27FC236}">
                <a16:creationId xmlns:a16="http://schemas.microsoft.com/office/drawing/2014/main" id="{08C9A226-3DCB-2B03-4FDF-6AFEB362F41F}"/>
              </a:ext>
            </a:extLst>
          </p:cNvPr>
          <p:cNvGrpSpPr/>
          <p:nvPr/>
        </p:nvGrpSpPr>
        <p:grpSpPr>
          <a:xfrm>
            <a:off x="6815924" y="2107050"/>
            <a:ext cx="492751" cy="492684"/>
            <a:chOff x="718806" y="3567702"/>
            <a:chExt cx="437728" cy="437708"/>
          </a:xfrm>
        </p:grpSpPr>
        <p:sp>
          <p:nvSpPr>
            <p:cNvPr id="6" name="Google Shape;1009;p45">
              <a:extLst>
                <a:ext uri="{FF2B5EF4-FFF2-40B4-BE49-F238E27FC236}">
                  <a16:creationId xmlns:a16="http://schemas.microsoft.com/office/drawing/2014/main" id="{D59CA5DD-BF02-57CE-CE51-EF92167E7FA6}"/>
                </a:ext>
              </a:extLst>
            </p:cNvPr>
            <p:cNvSpPr/>
            <p:nvPr/>
          </p:nvSpPr>
          <p:spPr>
            <a:xfrm>
              <a:off x="718806" y="3567702"/>
              <a:ext cx="437728" cy="437708"/>
            </a:xfrm>
            <a:custGeom>
              <a:avLst/>
              <a:gdLst/>
              <a:ahLst/>
              <a:cxnLst/>
              <a:rect l="l" t="t" r="r" b="b"/>
              <a:pathLst>
                <a:path w="21659" h="21658" extrusionOk="0">
                  <a:moveTo>
                    <a:pt x="2741" y="1929"/>
                  </a:moveTo>
                  <a:cubicBezTo>
                    <a:pt x="3106" y="1929"/>
                    <a:pt x="3390" y="2213"/>
                    <a:pt x="3390" y="2558"/>
                  </a:cubicBezTo>
                  <a:cubicBezTo>
                    <a:pt x="3390" y="2903"/>
                    <a:pt x="3106" y="3187"/>
                    <a:pt x="2741" y="3187"/>
                  </a:cubicBezTo>
                  <a:cubicBezTo>
                    <a:pt x="2396" y="3187"/>
                    <a:pt x="2112" y="2903"/>
                    <a:pt x="2112" y="2558"/>
                  </a:cubicBezTo>
                  <a:cubicBezTo>
                    <a:pt x="2112" y="2213"/>
                    <a:pt x="2396" y="1929"/>
                    <a:pt x="2741" y="1929"/>
                  </a:cubicBezTo>
                  <a:close/>
                  <a:moveTo>
                    <a:pt x="5278" y="1929"/>
                  </a:moveTo>
                  <a:cubicBezTo>
                    <a:pt x="5643" y="1929"/>
                    <a:pt x="5927" y="2213"/>
                    <a:pt x="5927" y="2558"/>
                  </a:cubicBezTo>
                  <a:cubicBezTo>
                    <a:pt x="5927" y="2903"/>
                    <a:pt x="5643" y="3187"/>
                    <a:pt x="5278" y="3187"/>
                  </a:cubicBezTo>
                  <a:cubicBezTo>
                    <a:pt x="4933" y="3187"/>
                    <a:pt x="4649" y="2903"/>
                    <a:pt x="4649" y="2558"/>
                  </a:cubicBezTo>
                  <a:cubicBezTo>
                    <a:pt x="4649" y="2213"/>
                    <a:pt x="4933" y="1929"/>
                    <a:pt x="5278" y="1929"/>
                  </a:cubicBezTo>
                  <a:close/>
                  <a:moveTo>
                    <a:pt x="7815" y="1929"/>
                  </a:moveTo>
                  <a:cubicBezTo>
                    <a:pt x="8181" y="1929"/>
                    <a:pt x="8465" y="2213"/>
                    <a:pt x="8465" y="2558"/>
                  </a:cubicBezTo>
                  <a:cubicBezTo>
                    <a:pt x="8465" y="2903"/>
                    <a:pt x="8181" y="3187"/>
                    <a:pt x="7815" y="3187"/>
                  </a:cubicBezTo>
                  <a:cubicBezTo>
                    <a:pt x="7470" y="3187"/>
                    <a:pt x="7186" y="2903"/>
                    <a:pt x="7186" y="2558"/>
                  </a:cubicBezTo>
                  <a:cubicBezTo>
                    <a:pt x="7186" y="2213"/>
                    <a:pt x="7470" y="1929"/>
                    <a:pt x="7815" y="1929"/>
                  </a:cubicBezTo>
                  <a:close/>
                  <a:moveTo>
                    <a:pt x="650" y="0"/>
                  </a:moveTo>
                  <a:cubicBezTo>
                    <a:pt x="285" y="0"/>
                    <a:pt x="1" y="305"/>
                    <a:pt x="1" y="650"/>
                  </a:cubicBezTo>
                  <a:lnTo>
                    <a:pt x="1" y="5115"/>
                  </a:lnTo>
                  <a:lnTo>
                    <a:pt x="8668" y="5115"/>
                  </a:lnTo>
                  <a:cubicBezTo>
                    <a:pt x="9094" y="5115"/>
                    <a:pt x="9520" y="4973"/>
                    <a:pt x="9845" y="4709"/>
                  </a:cubicBezTo>
                  <a:lnTo>
                    <a:pt x="10677" y="4060"/>
                  </a:lnTo>
                  <a:cubicBezTo>
                    <a:pt x="11164" y="3654"/>
                    <a:pt x="11814" y="3431"/>
                    <a:pt x="12443" y="3431"/>
                  </a:cubicBezTo>
                  <a:lnTo>
                    <a:pt x="21658" y="3431"/>
                  </a:lnTo>
                  <a:lnTo>
                    <a:pt x="21658" y="650"/>
                  </a:lnTo>
                  <a:cubicBezTo>
                    <a:pt x="21658" y="305"/>
                    <a:pt x="21354" y="0"/>
                    <a:pt x="21009" y="0"/>
                  </a:cubicBezTo>
                  <a:close/>
                  <a:moveTo>
                    <a:pt x="8444" y="8465"/>
                  </a:moveTo>
                  <a:cubicBezTo>
                    <a:pt x="8789" y="8465"/>
                    <a:pt x="9074" y="8749"/>
                    <a:pt x="9074" y="9094"/>
                  </a:cubicBezTo>
                  <a:cubicBezTo>
                    <a:pt x="9074" y="9459"/>
                    <a:pt x="8789" y="9743"/>
                    <a:pt x="8444" y="9743"/>
                  </a:cubicBezTo>
                  <a:lnTo>
                    <a:pt x="2741" y="9743"/>
                  </a:lnTo>
                  <a:cubicBezTo>
                    <a:pt x="2396" y="9743"/>
                    <a:pt x="2112" y="9459"/>
                    <a:pt x="2112" y="9094"/>
                  </a:cubicBezTo>
                  <a:cubicBezTo>
                    <a:pt x="2112" y="8749"/>
                    <a:pt x="2396" y="8465"/>
                    <a:pt x="2741" y="8465"/>
                  </a:cubicBezTo>
                  <a:close/>
                  <a:moveTo>
                    <a:pt x="5704" y="11002"/>
                  </a:moveTo>
                  <a:cubicBezTo>
                    <a:pt x="6070" y="11002"/>
                    <a:pt x="6354" y="11286"/>
                    <a:pt x="6354" y="11631"/>
                  </a:cubicBezTo>
                  <a:cubicBezTo>
                    <a:pt x="6354" y="11996"/>
                    <a:pt x="6070" y="12280"/>
                    <a:pt x="5704" y="12280"/>
                  </a:cubicBezTo>
                  <a:lnTo>
                    <a:pt x="2741" y="12280"/>
                  </a:lnTo>
                  <a:cubicBezTo>
                    <a:pt x="2396" y="12280"/>
                    <a:pt x="2112" y="11996"/>
                    <a:pt x="2112" y="11631"/>
                  </a:cubicBezTo>
                  <a:cubicBezTo>
                    <a:pt x="2112" y="11286"/>
                    <a:pt x="2396" y="11002"/>
                    <a:pt x="2741" y="11002"/>
                  </a:cubicBezTo>
                  <a:close/>
                  <a:moveTo>
                    <a:pt x="5704" y="13539"/>
                  </a:moveTo>
                  <a:cubicBezTo>
                    <a:pt x="6070" y="13539"/>
                    <a:pt x="6354" y="13823"/>
                    <a:pt x="6354" y="14168"/>
                  </a:cubicBezTo>
                  <a:cubicBezTo>
                    <a:pt x="6354" y="14534"/>
                    <a:pt x="6070" y="14818"/>
                    <a:pt x="5704" y="14818"/>
                  </a:cubicBezTo>
                  <a:lnTo>
                    <a:pt x="2741" y="14818"/>
                  </a:lnTo>
                  <a:cubicBezTo>
                    <a:pt x="2396" y="14818"/>
                    <a:pt x="2112" y="14534"/>
                    <a:pt x="2112" y="14168"/>
                  </a:cubicBezTo>
                  <a:cubicBezTo>
                    <a:pt x="2112" y="13823"/>
                    <a:pt x="2396" y="13539"/>
                    <a:pt x="2741" y="13539"/>
                  </a:cubicBezTo>
                  <a:close/>
                  <a:moveTo>
                    <a:pt x="13235" y="7653"/>
                  </a:moveTo>
                  <a:cubicBezTo>
                    <a:pt x="13448" y="7653"/>
                    <a:pt x="13661" y="7754"/>
                    <a:pt x="13783" y="7957"/>
                  </a:cubicBezTo>
                  <a:lnTo>
                    <a:pt x="20298" y="19243"/>
                  </a:lnTo>
                  <a:cubicBezTo>
                    <a:pt x="20542" y="19669"/>
                    <a:pt x="20237" y="20197"/>
                    <a:pt x="19750" y="20197"/>
                  </a:cubicBezTo>
                  <a:lnTo>
                    <a:pt x="6739" y="20197"/>
                  </a:lnTo>
                  <a:cubicBezTo>
                    <a:pt x="6232" y="20197"/>
                    <a:pt x="5927" y="19669"/>
                    <a:pt x="6171" y="19243"/>
                  </a:cubicBezTo>
                  <a:lnTo>
                    <a:pt x="12687" y="7957"/>
                  </a:lnTo>
                  <a:cubicBezTo>
                    <a:pt x="12808" y="7754"/>
                    <a:pt x="13022" y="7653"/>
                    <a:pt x="13235" y="7653"/>
                  </a:cubicBezTo>
                  <a:close/>
                  <a:moveTo>
                    <a:pt x="12443" y="4689"/>
                  </a:moveTo>
                  <a:cubicBezTo>
                    <a:pt x="12098" y="4689"/>
                    <a:pt x="11733" y="4811"/>
                    <a:pt x="11469" y="5034"/>
                  </a:cubicBezTo>
                  <a:lnTo>
                    <a:pt x="10637" y="5704"/>
                  </a:lnTo>
                  <a:cubicBezTo>
                    <a:pt x="10088" y="6151"/>
                    <a:pt x="9378" y="6394"/>
                    <a:pt x="8668" y="6394"/>
                  </a:cubicBezTo>
                  <a:lnTo>
                    <a:pt x="1" y="6394"/>
                  </a:lnTo>
                  <a:lnTo>
                    <a:pt x="1" y="21029"/>
                  </a:lnTo>
                  <a:cubicBezTo>
                    <a:pt x="1" y="21374"/>
                    <a:pt x="285" y="21658"/>
                    <a:pt x="650" y="21658"/>
                  </a:cubicBezTo>
                  <a:lnTo>
                    <a:pt x="21009" y="21658"/>
                  </a:lnTo>
                  <a:cubicBezTo>
                    <a:pt x="21354" y="21658"/>
                    <a:pt x="21658" y="21374"/>
                    <a:pt x="21658" y="21029"/>
                  </a:cubicBezTo>
                  <a:lnTo>
                    <a:pt x="21658" y="468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0;p45">
              <a:extLst>
                <a:ext uri="{FF2B5EF4-FFF2-40B4-BE49-F238E27FC236}">
                  <a16:creationId xmlns:a16="http://schemas.microsoft.com/office/drawing/2014/main" id="{161753B2-BE47-A93C-ACAE-640F678DF6D5}"/>
                </a:ext>
              </a:extLst>
            </p:cNvPr>
            <p:cNvSpPr/>
            <p:nvPr/>
          </p:nvSpPr>
          <p:spPr>
            <a:xfrm>
              <a:off x="877151" y="3760909"/>
              <a:ext cx="218672" cy="189125"/>
            </a:xfrm>
            <a:custGeom>
              <a:avLst/>
              <a:gdLst/>
              <a:ahLst/>
              <a:cxnLst/>
              <a:rect l="l" t="t" r="r" b="b"/>
              <a:pathLst>
                <a:path w="10820" h="9358" extrusionOk="0">
                  <a:moveTo>
                    <a:pt x="5400" y="2619"/>
                  </a:moveTo>
                  <a:cubicBezTo>
                    <a:pt x="5745" y="2619"/>
                    <a:pt x="6029" y="2903"/>
                    <a:pt x="6029" y="3248"/>
                  </a:cubicBezTo>
                  <a:lnTo>
                    <a:pt x="6029" y="5420"/>
                  </a:lnTo>
                  <a:cubicBezTo>
                    <a:pt x="6029" y="5765"/>
                    <a:pt x="5745" y="6049"/>
                    <a:pt x="5400" y="6049"/>
                  </a:cubicBezTo>
                  <a:cubicBezTo>
                    <a:pt x="5055" y="6049"/>
                    <a:pt x="4770" y="5765"/>
                    <a:pt x="4770" y="5420"/>
                  </a:cubicBezTo>
                  <a:lnTo>
                    <a:pt x="4770" y="3248"/>
                  </a:lnTo>
                  <a:cubicBezTo>
                    <a:pt x="4770" y="2903"/>
                    <a:pt x="5055" y="2619"/>
                    <a:pt x="5400" y="2619"/>
                  </a:cubicBezTo>
                  <a:close/>
                  <a:moveTo>
                    <a:pt x="5400" y="6902"/>
                  </a:moveTo>
                  <a:cubicBezTo>
                    <a:pt x="5745" y="6902"/>
                    <a:pt x="6029" y="7186"/>
                    <a:pt x="6029" y="7531"/>
                  </a:cubicBezTo>
                  <a:cubicBezTo>
                    <a:pt x="6029" y="7896"/>
                    <a:pt x="5745" y="8181"/>
                    <a:pt x="5400" y="8181"/>
                  </a:cubicBezTo>
                  <a:cubicBezTo>
                    <a:pt x="5055" y="8181"/>
                    <a:pt x="4770" y="7896"/>
                    <a:pt x="4770" y="7531"/>
                  </a:cubicBezTo>
                  <a:cubicBezTo>
                    <a:pt x="4770" y="7186"/>
                    <a:pt x="5055" y="6902"/>
                    <a:pt x="5400" y="6902"/>
                  </a:cubicBezTo>
                  <a:close/>
                  <a:moveTo>
                    <a:pt x="5400" y="1"/>
                  </a:moveTo>
                  <a:lnTo>
                    <a:pt x="0" y="9358"/>
                  </a:lnTo>
                  <a:lnTo>
                    <a:pt x="10819" y="9358"/>
                  </a:lnTo>
                  <a:lnTo>
                    <a:pt x="54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900;p44">
            <a:extLst>
              <a:ext uri="{FF2B5EF4-FFF2-40B4-BE49-F238E27FC236}">
                <a16:creationId xmlns:a16="http://schemas.microsoft.com/office/drawing/2014/main" id="{12E42077-393C-49BE-B7F6-74F4DC491905}"/>
              </a:ext>
            </a:extLst>
          </p:cNvPr>
          <p:cNvSpPr txBox="1">
            <a:spLocks/>
          </p:cNvSpPr>
          <p:nvPr/>
        </p:nvSpPr>
        <p:spPr>
          <a:xfrm>
            <a:off x="6174485" y="3360105"/>
            <a:ext cx="2230500" cy="78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buClr>
                <a:schemeClr val="hlink"/>
              </a:buClr>
              <a:buSzPts val="1100"/>
              <a:buFont typeface="Arial"/>
              <a:buNone/>
            </a:pPr>
            <a:r>
              <a:rPr lang="en-US" dirty="0"/>
              <a:t>Clean data can be visualized</a:t>
            </a:r>
          </a:p>
        </p:txBody>
      </p:sp>
      <p:sp>
        <p:nvSpPr>
          <p:cNvPr id="90" name="Google Shape;622;p39">
            <a:extLst>
              <a:ext uri="{FF2B5EF4-FFF2-40B4-BE49-F238E27FC236}">
                <a16:creationId xmlns:a16="http://schemas.microsoft.com/office/drawing/2014/main" id="{762726FE-AEB6-432C-8E86-749E238BE756}"/>
              </a:ext>
            </a:extLst>
          </p:cNvPr>
          <p:cNvSpPr txBox="1"/>
          <p:nvPr/>
        </p:nvSpPr>
        <p:spPr>
          <a:xfrm>
            <a:off x="6844529" y="223105"/>
            <a:ext cx="1563817" cy="34732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b="1" dirty="0">
                <a:solidFill>
                  <a:schemeClr val="lt2"/>
                </a:solidFill>
                <a:latin typeface="Bebas Neue"/>
                <a:ea typeface="Bebas Neue"/>
                <a:cs typeface="Bebas Neue"/>
                <a:sym typeface="Bebas Neue"/>
              </a:rPr>
              <a:t>Youtube Data ANALYSIS</a:t>
            </a:r>
            <a:endParaRPr b="1" dirty="0">
              <a:solidFill>
                <a:schemeClr val="lt2"/>
              </a:solidFill>
            </a:endParaRPr>
          </a:p>
        </p:txBody>
      </p:sp>
    </p:spTree>
    <p:extLst>
      <p:ext uri="{BB962C8B-B14F-4D97-AF65-F5344CB8AC3E}">
        <p14:creationId xmlns:p14="http://schemas.microsoft.com/office/powerpoint/2010/main" val="3992318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AF3F-55E3-1277-0F61-CC21B12364C6}"/>
              </a:ext>
            </a:extLst>
          </p:cNvPr>
          <p:cNvSpPr>
            <a:spLocks noGrp="1"/>
          </p:cNvSpPr>
          <p:nvPr>
            <p:ph type="ctrTitle"/>
          </p:nvPr>
        </p:nvSpPr>
        <p:spPr>
          <a:xfrm>
            <a:off x="586091" y="844777"/>
            <a:ext cx="4326865" cy="599729"/>
          </a:xfrm>
        </p:spPr>
        <p:txBody>
          <a:bodyPr/>
          <a:lstStyle/>
          <a:p>
            <a:r>
              <a:rPr lang="en-IN" sz="4800" dirty="0"/>
              <a:t>GROUP MEMBER :</a:t>
            </a:r>
          </a:p>
        </p:txBody>
      </p:sp>
      <p:sp>
        <p:nvSpPr>
          <p:cNvPr id="3" name="Subtitle 2">
            <a:extLst>
              <a:ext uri="{FF2B5EF4-FFF2-40B4-BE49-F238E27FC236}">
                <a16:creationId xmlns:a16="http://schemas.microsoft.com/office/drawing/2014/main" id="{F24334D6-8B25-2206-C4D9-0E65F1A3263A}"/>
              </a:ext>
            </a:extLst>
          </p:cNvPr>
          <p:cNvSpPr>
            <a:spLocks noGrp="1"/>
          </p:cNvSpPr>
          <p:nvPr>
            <p:ph type="subTitle" idx="1"/>
          </p:nvPr>
        </p:nvSpPr>
        <p:spPr>
          <a:xfrm>
            <a:off x="538285" y="2527110"/>
            <a:ext cx="6315834" cy="773585"/>
          </a:xfrm>
        </p:spPr>
        <p:txBody>
          <a:bodyPr/>
          <a:lstStyle/>
          <a:p>
            <a:pPr marL="114300" indent="0"/>
            <a:r>
              <a:rPr lang="en-IN" sz="2400" dirty="0">
                <a:solidFill>
                  <a:schemeClr val="tx2"/>
                </a:solidFill>
              </a:rPr>
              <a:t>1.  ARPITYA</a:t>
            </a:r>
            <a:r>
              <a:rPr lang="en-IN" sz="2400" dirty="0"/>
              <a:t> KUMAR SINGH</a:t>
            </a:r>
          </a:p>
          <a:p>
            <a:pPr>
              <a:buAutoNum type="arabicPeriod"/>
            </a:pPr>
            <a:endParaRPr lang="en-IN" sz="2400" dirty="0"/>
          </a:p>
          <a:p>
            <a:pPr marL="114300" indent="0"/>
            <a:r>
              <a:rPr lang="en-IN" sz="2400" dirty="0">
                <a:solidFill>
                  <a:schemeClr val="tx2"/>
                </a:solidFill>
              </a:rPr>
              <a:t>2.  ASHISH</a:t>
            </a:r>
            <a:r>
              <a:rPr lang="en-IN" sz="2400" dirty="0"/>
              <a:t> KUMAR SAHAY</a:t>
            </a:r>
          </a:p>
          <a:p>
            <a:pPr marL="114300" indent="0"/>
            <a:endParaRPr lang="en-IN" sz="2400" dirty="0"/>
          </a:p>
          <a:p>
            <a:pPr marL="114300" indent="0"/>
            <a:r>
              <a:rPr lang="en-IN" sz="2400" dirty="0">
                <a:solidFill>
                  <a:schemeClr val="tx2"/>
                </a:solidFill>
              </a:rPr>
              <a:t>3.  ASUTOSH </a:t>
            </a:r>
            <a:r>
              <a:rPr lang="en-IN" sz="2400" dirty="0"/>
              <a:t>KUMAR SANDAL</a:t>
            </a:r>
          </a:p>
          <a:p>
            <a:pPr>
              <a:buAutoNum type="arabicPeriod"/>
            </a:pPr>
            <a:endParaRPr lang="en-IN" sz="2400" dirty="0"/>
          </a:p>
          <a:p>
            <a:pPr marL="114300" indent="0"/>
            <a:r>
              <a:rPr lang="en-IN" sz="2400" dirty="0">
                <a:solidFill>
                  <a:schemeClr val="tx2"/>
                </a:solidFill>
              </a:rPr>
              <a:t>4.  STHANU</a:t>
            </a:r>
            <a:r>
              <a:rPr lang="en-IN" sz="2400" dirty="0"/>
              <a:t> PRADHAN</a:t>
            </a:r>
          </a:p>
        </p:txBody>
      </p:sp>
      <p:grpSp>
        <p:nvGrpSpPr>
          <p:cNvPr id="4" name="Google Shape;2633;p70">
            <a:extLst>
              <a:ext uri="{FF2B5EF4-FFF2-40B4-BE49-F238E27FC236}">
                <a16:creationId xmlns:a16="http://schemas.microsoft.com/office/drawing/2014/main" id="{940C562D-7C53-0D81-89DB-807F36EFBD06}"/>
              </a:ext>
            </a:extLst>
          </p:cNvPr>
          <p:cNvGrpSpPr/>
          <p:nvPr/>
        </p:nvGrpSpPr>
        <p:grpSpPr>
          <a:xfrm>
            <a:off x="5448208" y="348621"/>
            <a:ext cx="3223650" cy="2519663"/>
            <a:chOff x="5178700" y="1900588"/>
            <a:chExt cx="3223650" cy="2519663"/>
          </a:xfrm>
        </p:grpSpPr>
        <p:grpSp>
          <p:nvGrpSpPr>
            <p:cNvPr id="5" name="Google Shape;2634;p70">
              <a:extLst>
                <a:ext uri="{FF2B5EF4-FFF2-40B4-BE49-F238E27FC236}">
                  <a16:creationId xmlns:a16="http://schemas.microsoft.com/office/drawing/2014/main" id="{4375FB7E-01AC-9044-45B9-7E31D8D2E1E2}"/>
                </a:ext>
              </a:extLst>
            </p:cNvPr>
            <p:cNvGrpSpPr/>
            <p:nvPr/>
          </p:nvGrpSpPr>
          <p:grpSpPr>
            <a:xfrm>
              <a:off x="5308325" y="2175824"/>
              <a:ext cx="955410" cy="791843"/>
              <a:chOff x="3616600" y="2051524"/>
              <a:chExt cx="955410" cy="791843"/>
            </a:xfrm>
          </p:grpSpPr>
          <p:sp>
            <p:nvSpPr>
              <p:cNvPr id="65" name="Google Shape;2635;p70">
                <a:extLst>
                  <a:ext uri="{FF2B5EF4-FFF2-40B4-BE49-F238E27FC236}">
                    <a16:creationId xmlns:a16="http://schemas.microsoft.com/office/drawing/2014/main" id="{FD0F27A7-8D90-AD03-28E7-C69F6461571D}"/>
                  </a:ext>
                </a:extLst>
              </p:cNvPr>
              <p:cNvSpPr/>
              <p:nvPr/>
            </p:nvSpPr>
            <p:spPr>
              <a:xfrm>
                <a:off x="3739240" y="2051524"/>
                <a:ext cx="832770" cy="791832"/>
              </a:xfrm>
              <a:custGeom>
                <a:avLst/>
                <a:gdLst/>
                <a:ahLst/>
                <a:cxnLst/>
                <a:rect l="l" t="t" r="r" b="b"/>
                <a:pathLst>
                  <a:path w="18347" h="17447" extrusionOk="0">
                    <a:moveTo>
                      <a:pt x="16012" y="1"/>
                    </a:moveTo>
                    <a:cubicBezTo>
                      <a:pt x="14177" y="34"/>
                      <a:pt x="12476" y="935"/>
                      <a:pt x="11475" y="2436"/>
                    </a:cubicBezTo>
                    <a:lnTo>
                      <a:pt x="11042" y="3070"/>
                    </a:lnTo>
                    <a:lnTo>
                      <a:pt x="2702" y="3070"/>
                    </a:lnTo>
                    <a:cubicBezTo>
                      <a:pt x="1201" y="3070"/>
                      <a:pt x="0" y="4271"/>
                      <a:pt x="0" y="5772"/>
                    </a:cubicBezTo>
                    <a:lnTo>
                      <a:pt x="0" y="17447"/>
                    </a:lnTo>
                    <a:lnTo>
                      <a:pt x="18313" y="17447"/>
                    </a:lnTo>
                    <a:lnTo>
                      <a:pt x="18347" y="1"/>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36;p70">
                <a:extLst>
                  <a:ext uri="{FF2B5EF4-FFF2-40B4-BE49-F238E27FC236}">
                    <a16:creationId xmlns:a16="http://schemas.microsoft.com/office/drawing/2014/main" id="{246B778C-B71D-6845-22CB-F417209301DD}"/>
                  </a:ext>
                </a:extLst>
              </p:cNvPr>
              <p:cNvSpPr/>
              <p:nvPr/>
            </p:nvSpPr>
            <p:spPr>
              <a:xfrm>
                <a:off x="3822483" y="2252906"/>
                <a:ext cx="685934" cy="499643"/>
              </a:xfrm>
              <a:custGeom>
                <a:avLst/>
                <a:gdLst/>
                <a:ahLst/>
                <a:cxnLst/>
                <a:rect l="l" t="t" r="r" b="b"/>
                <a:pathLst>
                  <a:path w="15112" h="11009" extrusionOk="0">
                    <a:moveTo>
                      <a:pt x="1" y="0"/>
                    </a:moveTo>
                    <a:lnTo>
                      <a:pt x="1" y="11008"/>
                    </a:lnTo>
                    <a:lnTo>
                      <a:pt x="15112" y="11008"/>
                    </a:lnTo>
                    <a:lnTo>
                      <a:pt x="15112" y="67"/>
                    </a:lnTo>
                    <a:lnTo>
                      <a:pt x="1"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637;p70">
                <a:extLst>
                  <a:ext uri="{FF2B5EF4-FFF2-40B4-BE49-F238E27FC236}">
                    <a16:creationId xmlns:a16="http://schemas.microsoft.com/office/drawing/2014/main" id="{419880D4-ACFD-F7E2-3111-E442B79E56A7}"/>
                  </a:ext>
                </a:extLst>
              </p:cNvPr>
              <p:cNvSpPr/>
              <p:nvPr/>
            </p:nvSpPr>
            <p:spPr>
              <a:xfrm>
                <a:off x="3616600" y="2314995"/>
                <a:ext cx="953916" cy="528372"/>
              </a:xfrm>
              <a:custGeom>
                <a:avLst/>
                <a:gdLst/>
                <a:ahLst/>
                <a:cxnLst/>
                <a:rect l="l" t="t" r="r" b="b"/>
                <a:pathLst>
                  <a:path w="21016" h="11642" extrusionOk="0">
                    <a:moveTo>
                      <a:pt x="3069" y="0"/>
                    </a:moveTo>
                    <a:cubicBezTo>
                      <a:pt x="1268" y="0"/>
                      <a:pt x="0" y="1668"/>
                      <a:pt x="467" y="3369"/>
                    </a:cubicBezTo>
                    <a:lnTo>
                      <a:pt x="2702" y="11642"/>
                    </a:lnTo>
                    <a:lnTo>
                      <a:pt x="21015" y="11642"/>
                    </a:lnTo>
                    <a:lnTo>
                      <a:pt x="17846" y="67"/>
                    </a:lnTo>
                    <a:lnTo>
                      <a:pt x="3069" y="0"/>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2638;p70">
              <a:extLst>
                <a:ext uri="{FF2B5EF4-FFF2-40B4-BE49-F238E27FC236}">
                  <a16:creationId xmlns:a16="http://schemas.microsoft.com/office/drawing/2014/main" id="{69236F79-B01D-4630-AF86-DE83AD70BE51}"/>
                </a:ext>
              </a:extLst>
            </p:cNvPr>
            <p:cNvGrpSpPr/>
            <p:nvPr/>
          </p:nvGrpSpPr>
          <p:grpSpPr>
            <a:xfrm>
              <a:off x="5547091" y="2722146"/>
              <a:ext cx="2129895" cy="1316036"/>
              <a:chOff x="2918225" y="1793675"/>
              <a:chExt cx="2518500" cy="1556150"/>
            </a:xfrm>
          </p:grpSpPr>
          <p:sp>
            <p:nvSpPr>
              <p:cNvPr id="46" name="Google Shape;2639;p70">
                <a:extLst>
                  <a:ext uri="{FF2B5EF4-FFF2-40B4-BE49-F238E27FC236}">
                    <a16:creationId xmlns:a16="http://schemas.microsoft.com/office/drawing/2014/main" id="{FD31E531-9575-7152-0CAE-B7B62E955F26}"/>
                  </a:ext>
                </a:extLst>
              </p:cNvPr>
              <p:cNvSpPr/>
              <p:nvPr/>
            </p:nvSpPr>
            <p:spPr>
              <a:xfrm>
                <a:off x="3012450" y="1793675"/>
                <a:ext cx="2329200" cy="1391875"/>
              </a:xfrm>
              <a:custGeom>
                <a:avLst/>
                <a:gdLst/>
                <a:ahLst/>
                <a:cxnLst/>
                <a:rect l="l" t="t" r="r" b="b"/>
                <a:pathLst>
                  <a:path w="93168" h="55675" extrusionOk="0">
                    <a:moveTo>
                      <a:pt x="3370" y="1"/>
                    </a:moveTo>
                    <a:cubicBezTo>
                      <a:pt x="1502" y="1"/>
                      <a:pt x="1" y="1502"/>
                      <a:pt x="1" y="3370"/>
                    </a:cubicBezTo>
                    <a:lnTo>
                      <a:pt x="1" y="55674"/>
                    </a:lnTo>
                    <a:lnTo>
                      <a:pt x="93167" y="55674"/>
                    </a:lnTo>
                    <a:lnTo>
                      <a:pt x="93167" y="3370"/>
                    </a:lnTo>
                    <a:cubicBezTo>
                      <a:pt x="93167" y="1502"/>
                      <a:pt x="91666" y="1"/>
                      <a:pt x="89832" y="1"/>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40;p70">
                <a:extLst>
                  <a:ext uri="{FF2B5EF4-FFF2-40B4-BE49-F238E27FC236}">
                    <a16:creationId xmlns:a16="http://schemas.microsoft.com/office/drawing/2014/main" id="{0BB58AF2-417A-EEB7-4F61-3090C5CB1A69}"/>
                  </a:ext>
                </a:extLst>
              </p:cNvPr>
              <p:cNvSpPr/>
              <p:nvPr/>
            </p:nvSpPr>
            <p:spPr>
              <a:xfrm>
                <a:off x="3012450" y="3136325"/>
                <a:ext cx="2329200" cy="49225"/>
              </a:xfrm>
              <a:custGeom>
                <a:avLst/>
                <a:gdLst/>
                <a:ahLst/>
                <a:cxnLst/>
                <a:rect l="l" t="t" r="r" b="b"/>
                <a:pathLst>
                  <a:path w="93168" h="1969" extrusionOk="0">
                    <a:moveTo>
                      <a:pt x="1" y="0"/>
                    </a:moveTo>
                    <a:lnTo>
                      <a:pt x="1" y="1968"/>
                    </a:lnTo>
                    <a:lnTo>
                      <a:pt x="93167" y="1968"/>
                    </a:lnTo>
                    <a:lnTo>
                      <a:pt x="93167" y="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41;p70">
                <a:extLst>
                  <a:ext uri="{FF2B5EF4-FFF2-40B4-BE49-F238E27FC236}">
                    <a16:creationId xmlns:a16="http://schemas.microsoft.com/office/drawing/2014/main" id="{B1088D51-E54D-1680-41CD-FB9F1B9DE577}"/>
                  </a:ext>
                </a:extLst>
              </p:cNvPr>
              <p:cNvSpPr/>
              <p:nvPr/>
            </p:nvSpPr>
            <p:spPr>
              <a:xfrm>
                <a:off x="2918225" y="3185525"/>
                <a:ext cx="2518500" cy="164300"/>
              </a:xfrm>
              <a:custGeom>
                <a:avLst/>
                <a:gdLst/>
                <a:ahLst/>
                <a:cxnLst/>
                <a:rect l="l" t="t" r="r" b="b"/>
                <a:pathLst>
                  <a:path w="100740" h="6572" extrusionOk="0">
                    <a:moveTo>
                      <a:pt x="0" y="0"/>
                    </a:moveTo>
                    <a:lnTo>
                      <a:pt x="0" y="1768"/>
                    </a:lnTo>
                    <a:cubicBezTo>
                      <a:pt x="0" y="4437"/>
                      <a:pt x="2169" y="6572"/>
                      <a:pt x="4837" y="6572"/>
                    </a:cubicBezTo>
                    <a:lnTo>
                      <a:pt x="95902" y="6572"/>
                    </a:lnTo>
                    <a:cubicBezTo>
                      <a:pt x="98571" y="6572"/>
                      <a:pt x="100739" y="4403"/>
                      <a:pt x="100739" y="1768"/>
                    </a:cubicBezTo>
                    <a:lnTo>
                      <a:pt x="100739" y="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42;p70">
                <a:extLst>
                  <a:ext uri="{FF2B5EF4-FFF2-40B4-BE49-F238E27FC236}">
                    <a16:creationId xmlns:a16="http://schemas.microsoft.com/office/drawing/2014/main" id="{2379E42A-39D2-FA9C-C219-87B45E0A2920}"/>
                  </a:ext>
                </a:extLst>
              </p:cNvPr>
              <p:cNvSpPr/>
              <p:nvPr/>
            </p:nvSpPr>
            <p:spPr>
              <a:xfrm>
                <a:off x="3961475" y="3185525"/>
                <a:ext cx="431150" cy="59225"/>
              </a:xfrm>
              <a:custGeom>
                <a:avLst/>
                <a:gdLst/>
                <a:ahLst/>
                <a:cxnLst/>
                <a:rect l="l" t="t" r="r" b="b"/>
                <a:pathLst>
                  <a:path w="17246" h="2369" extrusionOk="0">
                    <a:moveTo>
                      <a:pt x="0" y="0"/>
                    </a:moveTo>
                    <a:lnTo>
                      <a:pt x="0" y="334"/>
                    </a:lnTo>
                    <a:cubicBezTo>
                      <a:pt x="0" y="1468"/>
                      <a:pt x="934" y="2369"/>
                      <a:pt x="2068" y="2369"/>
                    </a:cubicBezTo>
                    <a:lnTo>
                      <a:pt x="15211" y="2369"/>
                    </a:lnTo>
                    <a:cubicBezTo>
                      <a:pt x="16312" y="2369"/>
                      <a:pt x="17246" y="1468"/>
                      <a:pt x="17246" y="334"/>
                    </a:cubicBezTo>
                    <a:lnTo>
                      <a:pt x="17246"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43;p70">
                <a:extLst>
                  <a:ext uri="{FF2B5EF4-FFF2-40B4-BE49-F238E27FC236}">
                    <a16:creationId xmlns:a16="http://schemas.microsoft.com/office/drawing/2014/main" id="{7F8E345F-E37D-6BA4-287F-733AEC0D3E3B}"/>
                  </a:ext>
                </a:extLst>
              </p:cNvPr>
              <p:cNvSpPr/>
              <p:nvPr/>
            </p:nvSpPr>
            <p:spPr>
              <a:xfrm>
                <a:off x="3092525" y="1903775"/>
                <a:ext cx="2169900" cy="1170025"/>
              </a:xfrm>
              <a:custGeom>
                <a:avLst/>
                <a:gdLst/>
                <a:ahLst/>
                <a:cxnLst/>
                <a:rect l="l" t="t" r="r" b="b"/>
                <a:pathLst>
                  <a:path w="86796" h="46801" extrusionOk="0">
                    <a:moveTo>
                      <a:pt x="0" y="0"/>
                    </a:moveTo>
                    <a:lnTo>
                      <a:pt x="86795" y="0"/>
                    </a:lnTo>
                    <a:lnTo>
                      <a:pt x="86795" y="46800"/>
                    </a:lnTo>
                    <a:lnTo>
                      <a:pt x="0" y="4680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44;p70">
                <a:extLst>
                  <a:ext uri="{FF2B5EF4-FFF2-40B4-BE49-F238E27FC236}">
                    <a16:creationId xmlns:a16="http://schemas.microsoft.com/office/drawing/2014/main" id="{C6365B0E-4728-6C4D-424E-BC73A86C0146}"/>
                  </a:ext>
                </a:extLst>
              </p:cNvPr>
              <p:cNvSpPr/>
              <p:nvPr/>
            </p:nvSpPr>
            <p:spPr>
              <a:xfrm>
                <a:off x="3092525" y="1903775"/>
                <a:ext cx="2169900" cy="140125"/>
              </a:xfrm>
              <a:custGeom>
                <a:avLst/>
                <a:gdLst/>
                <a:ahLst/>
                <a:cxnLst/>
                <a:rect l="l" t="t" r="r" b="b"/>
                <a:pathLst>
                  <a:path w="86796" h="5605" extrusionOk="0">
                    <a:moveTo>
                      <a:pt x="0" y="0"/>
                    </a:moveTo>
                    <a:lnTo>
                      <a:pt x="0" y="5604"/>
                    </a:lnTo>
                    <a:lnTo>
                      <a:pt x="86795" y="5604"/>
                    </a:lnTo>
                    <a:lnTo>
                      <a:pt x="86795" y="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45;p70">
                <a:extLst>
                  <a:ext uri="{FF2B5EF4-FFF2-40B4-BE49-F238E27FC236}">
                    <a16:creationId xmlns:a16="http://schemas.microsoft.com/office/drawing/2014/main" id="{DC060742-8BDF-3AF2-C040-73FFBE41DA09}"/>
                  </a:ext>
                </a:extLst>
              </p:cNvPr>
              <p:cNvSpPr/>
              <p:nvPr/>
            </p:nvSpPr>
            <p:spPr>
              <a:xfrm>
                <a:off x="3178350" y="1943700"/>
                <a:ext cx="59100" cy="59100"/>
              </a:xfrm>
              <a:prstGeom prst="ellipse">
                <a:avLst/>
              </a:pr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46;p70">
                <a:extLst>
                  <a:ext uri="{FF2B5EF4-FFF2-40B4-BE49-F238E27FC236}">
                    <a16:creationId xmlns:a16="http://schemas.microsoft.com/office/drawing/2014/main" id="{C0ED6468-B5ED-2921-4BC7-5ED95742A878}"/>
                  </a:ext>
                </a:extLst>
              </p:cNvPr>
              <p:cNvSpPr/>
              <p:nvPr/>
            </p:nvSpPr>
            <p:spPr>
              <a:xfrm>
                <a:off x="3286500" y="1943700"/>
                <a:ext cx="59100" cy="59100"/>
              </a:xfrm>
              <a:prstGeom prst="ellipse">
                <a:avLst/>
              </a:pr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47;p70">
                <a:extLst>
                  <a:ext uri="{FF2B5EF4-FFF2-40B4-BE49-F238E27FC236}">
                    <a16:creationId xmlns:a16="http://schemas.microsoft.com/office/drawing/2014/main" id="{C6F9A922-C3BE-1B24-8655-ACFB3E6507D8}"/>
                  </a:ext>
                </a:extLst>
              </p:cNvPr>
              <p:cNvSpPr/>
              <p:nvPr/>
            </p:nvSpPr>
            <p:spPr>
              <a:xfrm>
                <a:off x="3394650" y="1943700"/>
                <a:ext cx="59100" cy="59100"/>
              </a:xfrm>
              <a:prstGeom prst="ellipse">
                <a:avLst/>
              </a:pr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48;p70">
                <a:extLst>
                  <a:ext uri="{FF2B5EF4-FFF2-40B4-BE49-F238E27FC236}">
                    <a16:creationId xmlns:a16="http://schemas.microsoft.com/office/drawing/2014/main" id="{C54281D1-FD24-8967-0784-155B0EB05F3D}"/>
                  </a:ext>
                </a:extLst>
              </p:cNvPr>
              <p:cNvSpPr/>
              <p:nvPr/>
            </p:nvSpPr>
            <p:spPr>
              <a:xfrm>
                <a:off x="3388650" y="2195750"/>
                <a:ext cx="687900" cy="687900"/>
              </a:xfrm>
              <a:prstGeom prst="pie">
                <a:avLst>
                  <a:gd name="adj1" fmla="val 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 name="Google Shape;2649;p70">
                <a:extLst>
                  <a:ext uri="{FF2B5EF4-FFF2-40B4-BE49-F238E27FC236}">
                    <a16:creationId xmlns:a16="http://schemas.microsoft.com/office/drawing/2014/main" id="{2434553D-C451-BB86-E8E8-A080C9283BE5}"/>
                  </a:ext>
                </a:extLst>
              </p:cNvPr>
              <p:cNvCxnSpPr/>
              <p:nvPr/>
            </p:nvCxnSpPr>
            <p:spPr>
              <a:xfrm>
                <a:off x="3950475" y="2270850"/>
                <a:ext cx="480900" cy="0"/>
              </a:xfrm>
              <a:prstGeom prst="straightConnector1">
                <a:avLst/>
              </a:prstGeom>
              <a:noFill/>
              <a:ln w="9525" cap="flat" cmpd="sng">
                <a:solidFill>
                  <a:schemeClr val="dk1"/>
                </a:solidFill>
                <a:prstDash val="solid"/>
                <a:round/>
                <a:headEnd type="none" w="med" len="med"/>
                <a:tailEnd type="oval" w="med" len="med"/>
              </a:ln>
            </p:spPr>
          </p:cxnSp>
          <p:cxnSp>
            <p:nvCxnSpPr>
              <p:cNvPr id="57" name="Google Shape;2650;p70">
                <a:extLst>
                  <a:ext uri="{FF2B5EF4-FFF2-40B4-BE49-F238E27FC236}">
                    <a16:creationId xmlns:a16="http://schemas.microsoft.com/office/drawing/2014/main" id="{2EBCD62E-7B9A-E50D-8E0C-705C4B52CA7F}"/>
                  </a:ext>
                </a:extLst>
              </p:cNvPr>
              <p:cNvCxnSpPr/>
              <p:nvPr/>
            </p:nvCxnSpPr>
            <p:spPr>
              <a:xfrm>
                <a:off x="4572000" y="2270850"/>
                <a:ext cx="387600" cy="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2651;p70">
                <a:extLst>
                  <a:ext uri="{FF2B5EF4-FFF2-40B4-BE49-F238E27FC236}">
                    <a16:creationId xmlns:a16="http://schemas.microsoft.com/office/drawing/2014/main" id="{90499CA9-91E2-8743-0F1D-072297C718B4}"/>
                  </a:ext>
                </a:extLst>
              </p:cNvPr>
              <p:cNvCxnSpPr/>
              <p:nvPr/>
            </p:nvCxnSpPr>
            <p:spPr>
              <a:xfrm>
                <a:off x="4572000" y="2321913"/>
                <a:ext cx="387600" cy="0"/>
              </a:xfrm>
              <a:prstGeom prst="straightConnector1">
                <a:avLst/>
              </a:prstGeom>
              <a:noFill/>
              <a:ln w="9525" cap="flat" cmpd="sng">
                <a:solidFill>
                  <a:schemeClr val="dk1"/>
                </a:solidFill>
                <a:prstDash val="solid"/>
                <a:round/>
                <a:headEnd type="none" w="med" len="med"/>
                <a:tailEnd type="none" w="med" len="med"/>
              </a:ln>
            </p:spPr>
          </p:cxnSp>
          <p:cxnSp>
            <p:nvCxnSpPr>
              <p:cNvPr id="59" name="Google Shape;2652;p70">
                <a:extLst>
                  <a:ext uri="{FF2B5EF4-FFF2-40B4-BE49-F238E27FC236}">
                    <a16:creationId xmlns:a16="http://schemas.microsoft.com/office/drawing/2014/main" id="{161AC340-0CA9-1C96-247C-32933FFFF677}"/>
                  </a:ext>
                </a:extLst>
              </p:cNvPr>
              <p:cNvCxnSpPr/>
              <p:nvPr/>
            </p:nvCxnSpPr>
            <p:spPr>
              <a:xfrm>
                <a:off x="4572000" y="2372975"/>
                <a:ext cx="387600" cy="0"/>
              </a:xfrm>
              <a:prstGeom prst="straightConnector1">
                <a:avLst/>
              </a:prstGeom>
              <a:noFill/>
              <a:ln w="9525" cap="flat" cmpd="sng">
                <a:solidFill>
                  <a:schemeClr val="dk1"/>
                </a:solidFill>
                <a:prstDash val="solid"/>
                <a:round/>
                <a:headEnd type="none" w="med" len="med"/>
                <a:tailEnd type="none" w="med" len="med"/>
              </a:ln>
            </p:spPr>
          </p:cxnSp>
          <p:cxnSp>
            <p:nvCxnSpPr>
              <p:cNvPr id="60" name="Google Shape;2653;p70">
                <a:extLst>
                  <a:ext uri="{FF2B5EF4-FFF2-40B4-BE49-F238E27FC236}">
                    <a16:creationId xmlns:a16="http://schemas.microsoft.com/office/drawing/2014/main" id="{F9EEF93D-3551-4597-F304-75E75DCD80D6}"/>
                  </a:ext>
                </a:extLst>
              </p:cNvPr>
              <p:cNvCxnSpPr/>
              <p:nvPr/>
            </p:nvCxnSpPr>
            <p:spPr>
              <a:xfrm>
                <a:off x="3665075" y="2703588"/>
                <a:ext cx="766200" cy="0"/>
              </a:xfrm>
              <a:prstGeom prst="straightConnector1">
                <a:avLst/>
              </a:prstGeom>
              <a:noFill/>
              <a:ln w="9525" cap="flat" cmpd="sng">
                <a:solidFill>
                  <a:schemeClr val="dk1"/>
                </a:solidFill>
                <a:prstDash val="solid"/>
                <a:round/>
                <a:headEnd type="none" w="med" len="med"/>
                <a:tailEnd type="oval" w="med" len="med"/>
              </a:ln>
            </p:spPr>
          </p:cxnSp>
          <p:cxnSp>
            <p:nvCxnSpPr>
              <p:cNvPr id="61" name="Google Shape;2654;p70">
                <a:extLst>
                  <a:ext uri="{FF2B5EF4-FFF2-40B4-BE49-F238E27FC236}">
                    <a16:creationId xmlns:a16="http://schemas.microsoft.com/office/drawing/2014/main" id="{A26520D6-378B-A7C6-1384-24733DECB5F0}"/>
                  </a:ext>
                </a:extLst>
              </p:cNvPr>
              <p:cNvCxnSpPr/>
              <p:nvPr/>
            </p:nvCxnSpPr>
            <p:spPr>
              <a:xfrm>
                <a:off x="4572000" y="2703588"/>
                <a:ext cx="387600" cy="0"/>
              </a:xfrm>
              <a:prstGeom prst="straightConnector1">
                <a:avLst/>
              </a:prstGeom>
              <a:noFill/>
              <a:ln w="9525" cap="flat" cmpd="sng">
                <a:solidFill>
                  <a:schemeClr val="dk1"/>
                </a:solidFill>
                <a:prstDash val="solid"/>
                <a:round/>
                <a:headEnd type="none" w="med" len="med"/>
                <a:tailEnd type="none" w="med" len="med"/>
              </a:ln>
            </p:spPr>
          </p:cxnSp>
          <p:cxnSp>
            <p:nvCxnSpPr>
              <p:cNvPr id="62" name="Google Shape;2655;p70">
                <a:extLst>
                  <a:ext uri="{FF2B5EF4-FFF2-40B4-BE49-F238E27FC236}">
                    <a16:creationId xmlns:a16="http://schemas.microsoft.com/office/drawing/2014/main" id="{06469106-3F3F-DE61-B710-948AFD849357}"/>
                  </a:ext>
                </a:extLst>
              </p:cNvPr>
              <p:cNvCxnSpPr/>
              <p:nvPr/>
            </p:nvCxnSpPr>
            <p:spPr>
              <a:xfrm>
                <a:off x="4572000" y="2754650"/>
                <a:ext cx="387600" cy="0"/>
              </a:xfrm>
              <a:prstGeom prst="straightConnector1">
                <a:avLst/>
              </a:prstGeom>
              <a:noFill/>
              <a:ln w="9525" cap="flat" cmpd="sng">
                <a:solidFill>
                  <a:schemeClr val="dk1"/>
                </a:solidFill>
                <a:prstDash val="solid"/>
                <a:round/>
                <a:headEnd type="none" w="med" len="med"/>
                <a:tailEnd type="none" w="med" len="med"/>
              </a:ln>
            </p:spPr>
          </p:cxnSp>
          <p:cxnSp>
            <p:nvCxnSpPr>
              <p:cNvPr id="63" name="Google Shape;2656;p70">
                <a:extLst>
                  <a:ext uri="{FF2B5EF4-FFF2-40B4-BE49-F238E27FC236}">
                    <a16:creationId xmlns:a16="http://schemas.microsoft.com/office/drawing/2014/main" id="{9CA61F51-C831-B082-7E77-05FF7F25EC02}"/>
                  </a:ext>
                </a:extLst>
              </p:cNvPr>
              <p:cNvCxnSpPr/>
              <p:nvPr/>
            </p:nvCxnSpPr>
            <p:spPr>
              <a:xfrm>
                <a:off x="4572000" y="2805713"/>
                <a:ext cx="387600" cy="0"/>
              </a:xfrm>
              <a:prstGeom prst="straightConnector1">
                <a:avLst/>
              </a:prstGeom>
              <a:noFill/>
              <a:ln w="9525" cap="flat" cmpd="sng">
                <a:solidFill>
                  <a:schemeClr val="dk1"/>
                </a:solidFill>
                <a:prstDash val="solid"/>
                <a:round/>
                <a:headEnd type="none" w="med" len="med"/>
                <a:tailEnd type="none" w="med" len="med"/>
              </a:ln>
            </p:spPr>
          </p:cxnSp>
          <p:sp>
            <p:nvSpPr>
              <p:cNvPr id="64" name="Google Shape;2657;p70">
                <a:extLst>
                  <a:ext uri="{FF2B5EF4-FFF2-40B4-BE49-F238E27FC236}">
                    <a16:creationId xmlns:a16="http://schemas.microsoft.com/office/drawing/2014/main" id="{4B3DD521-B5F1-8B88-2089-666236485D92}"/>
                  </a:ext>
                </a:extLst>
              </p:cNvPr>
              <p:cNvSpPr/>
              <p:nvPr/>
            </p:nvSpPr>
            <p:spPr>
              <a:xfrm rot="5400000">
                <a:off x="3453750" y="2144838"/>
                <a:ext cx="687900" cy="687900"/>
              </a:xfrm>
              <a:prstGeom prst="pie">
                <a:avLst>
                  <a:gd name="adj1" fmla="val 10777963"/>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2658;p70">
              <a:extLst>
                <a:ext uri="{FF2B5EF4-FFF2-40B4-BE49-F238E27FC236}">
                  <a16:creationId xmlns:a16="http://schemas.microsoft.com/office/drawing/2014/main" id="{D4D56538-DA2C-68C4-6E37-076924004D6F}"/>
                </a:ext>
              </a:extLst>
            </p:cNvPr>
            <p:cNvGrpSpPr/>
            <p:nvPr/>
          </p:nvGrpSpPr>
          <p:grpSpPr>
            <a:xfrm>
              <a:off x="7320116" y="3611724"/>
              <a:ext cx="730793" cy="605681"/>
              <a:chOff x="3616600" y="2051524"/>
              <a:chExt cx="955410" cy="791843"/>
            </a:xfrm>
          </p:grpSpPr>
          <p:sp>
            <p:nvSpPr>
              <p:cNvPr id="43" name="Google Shape;2659;p70">
                <a:extLst>
                  <a:ext uri="{FF2B5EF4-FFF2-40B4-BE49-F238E27FC236}">
                    <a16:creationId xmlns:a16="http://schemas.microsoft.com/office/drawing/2014/main" id="{D8450596-2BF1-DA78-0F3F-DF7AECEFFFAE}"/>
                  </a:ext>
                </a:extLst>
              </p:cNvPr>
              <p:cNvSpPr/>
              <p:nvPr/>
            </p:nvSpPr>
            <p:spPr>
              <a:xfrm>
                <a:off x="3739240" y="2051524"/>
                <a:ext cx="832770" cy="791832"/>
              </a:xfrm>
              <a:custGeom>
                <a:avLst/>
                <a:gdLst/>
                <a:ahLst/>
                <a:cxnLst/>
                <a:rect l="l" t="t" r="r" b="b"/>
                <a:pathLst>
                  <a:path w="18347" h="17447" extrusionOk="0">
                    <a:moveTo>
                      <a:pt x="16012" y="1"/>
                    </a:moveTo>
                    <a:cubicBezTo>
                      <a:pt x="14177" y="34"/>
                      <a:pt x="12476" y="935"/>
                      <a:pt x="11475" y="2436"/>
                    </a:cubicBezTo>
                    <a:lnTo>
                      <a:pt x="11042" y="3070"/>
                    </a:lnTo>
                    <a:lnTo>
                      <a:pt x="2702" y="3070"/>
                    </a:lnTo>
                    <a:cubicBezTo>
                      <a:pt x="1201" y="3070"/>
                      <a:pt x="0" y="4271"/>
                      <a:pt x="0" y="5772"/>
                    </a:cubicBezTo>
                    <a:lnTo>
                      <a:pt x="0" y="17447"/>
                    </a:lnTo>
                    <a:lnTo>
                      <a:pt x="18313" y="17447"/>
                    </a:lnTo>
                    <a:lnTo>
                      <a:pt x="18347" y="1"/>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660;p70">
                <a:extLst>
                  <a:ext uri="{FF2B5EF4-FFF2-40B4-BE49-F238E27FC236}">
                    <a16:creationId xmlns:a16="http://schemas.microsoft.com/office/drawing/2014/main" id="{8270A119-0699-D1FF-352C-9169A6A3D454}"/>
                  </a:ext>
                </a:extLst>
              </p:cNvPr>
              <p:cNvSpPr/>
              <p:nvPr/>
            </p:nvSpPr>
            <p:spPr>
              <a:xfrm>
                <a:off x="3822483" y="2252906"/>
                <a:ext cx="685934" cy="499643"/>
              </a:xfrm>
              <a:custGeom>
                <a:avLst/>
                <a:gdLst/>
                <a:ahLst/>
                <a:cxnLst/>
                <a:rect l="l" t="t" r="r" b="b"/>
                <a:pathLst>
                  <a:path w="15112" h="11009" extrusionOk="0">
                    <a:moveTo>
                      <a:pt x="1" y="0"/>
                    </a:moveTo>
                    <a:lnTo>
                      <a:pt x="1" y="11008"/>
                    </a:lnTo>
                    <a:lnTo>
                      <a:pt x="15112" y="11008"/>
                    </a:lnTo>
                    <a:lnTo>
                      <a:pt x="15112" y="67"/>
                    </a:lnTo>
                    <a:lnTo>
                      <a:pt x="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661;p70">
                <a:extLst>
                  <a:ext uri="{FF2B5EF4-FFF2-40B4-BE49-F238E27FC236}">
                    <a16:creationId xmlns:a16="http://schemas.microsoft.com/office/drawing/2014/main" id="{FBA836B9-A99A-1B9A-BBD4-E805392D82E5}"/>
                  </a:ext>
                </a:extLst>
              </p:cNvPr>
              <p:cNvSpPr/>
              <p:nvPr/>
            </p:nvSpPr>
            <p:spPr>
              <a:xfrm>
                <a:off x="3616600" y="2314995"/>
                <a:ext cx="953916" cy="528372"/>
              </a:xfrm>
              <a:custGeom>
                <a:avLst/>
                <a:gdLst/>
                <a:ahLst/>
                <a:cxnLst/>
                <a:rect l="l" t="t" r="r" b="b"/>
                <a:pathLst>
                  <a:path w="21016" h="11642" extrusionOk="0">
                    <a:moveTo>
                      <a:pt x="3069" y="0"/>
                    </a:moveTo>
                    <a:cubicBezTo>
                      <a:pt x="1268" y="0"/>
                      <a:pt x="0" y="1668"/>
                      <a:pt x="467" y="3369"/>
                    </a:cubicBezTo>
                    <a:lnTo>
                      <a:pt x="2702" y="11642"/>
                    </a:lnTo>
                    <a:lnTo>
                      <a:pt x="21015" y="11642"/>
                    </a:lnTo>
                    <a:lnTo>
                      <a:pt x="17846" y="67"/>
                    </a:lnTo>
                    <a:lnTo>
                      <a:pt x="3069"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662;p70">
              <a:extLst>
                <a:ext uri="{FF2B5EF4-FFF2-40B4-BE49-F238E27FC236}">
                  <a16:creationId xmlns:a16="http://schemas.microsoft.com/office/drawing/2014/main" id="{E9C81C33-6984-AAA1-2FFB-22D6C919F596}"/>
                </a:ext>
              </a:extLst>
            </p:cNvPr>
            <p:cNvGrpSpPr/>
            <p:nvPr/>
          </p:nvGrpSpPr>
          <p:grpSpPr>
            <a:xfrm>
              <a:off x="6782088" y="2389650"/>
              <a:ext cx="1425859" cy="691841"/>
              <a:chOff x="7010688" y="2460575"/>
              <a:chExt cx="1425859" cy="691841"/>
            </a:xfrm>
          </p:grpSpPr>
          <p:sp>
            <p:nvSpPr>
              <p:cNvPr id="19" name="Google Shape;2663;p70">
                <a:extLst>
                  <a:ext uri="{FF2B5EF4-FFF2-40B4-BE49-F238E27FC236}">
                    <a16:creationId xmlns:a16="http://schemas.microsoft.com/office/drawing/2014/main" id="{7D017493-DEC0-9AC2-BF99-F6BE149D812C}"/>
                  </a:ext>
                </a:extLst>
              </p:cNvPr>
              <p:cNvSpPr/>
              <p:nvPr/>
            </p:nvSpPr>
            <p:spPr>
              <a:xfrm>
                <a:off x="7010688" y="2460575"/>
                <a:ext cx="1425859" cy="691841"/>
              </a:xfrm>
              <a:custGeom>
                <a:avLst/>
                <a:gdLst/>
                <a:ahLst/>
                <a:cxnLst/>
                <a:rect l="l" t="t" r="r" b="b"/>
                <a:pathLst>
                  <a:path w="55207" h="26787" extrusionOk="0">
                    <a:moveTo>
                      <a:pt x="0" y="0"/>
                    </a:moveTo>
                    <a:lnTo>
                      <a:pt x="0" y="26786"/>
                    </a:lnTo>
                    <a:lnTo>
                      <a:pt x="0" y="26786"/>
                    </a:lnTo>
                    <a:lnTo>
                      <a:pt x="55206" y="26786"/>
                    </a:lnTo>
                    <a:lnTo>
                      <a:pt x="55206" y="0"/>
                    </a:lnTo>
                    <a:close/>
                  </a:path>
                </a:pathLst>
              </a:cu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64;p70">
                <a:extLst>
                  <a:ext uri="{FF2B5EF4-FFF2-40B4-BE49-F238E27FC236}">
                    <a16:creationId xmlns:a16="http://schemas.microsoft.com/office/drawing/2014/main" id="{24F25B07-A29B-BC16-465F-F12AD4CE48FA}"/>
                  </a:ext>
                </a:extLst>
              </p:cNvPr>
              <p:cNvSpPr/>
              <p:nvPr/>
            </p:nvSpPr>
            <p:spPr>
              <a:xfrm>
                <a:off x="7056351" y="2509673"/>
                <a:ext cx="1335385" cy="101683"/>
              </a:xfrm>
              <a:custGeom>
                <a:avLst/>
                <a:gdLst/>
                <a:ahLst/>
                <a:cxnLst/>
                <a:rect l="l" t="t" r="r" b="b"/>
                <a:pathLst>
                  <a:path w="51704" h="3937" extrusionOk="0">
                    <a:moveTo>
                      <a:pt x="49736" y="1"/>
                    </a:moveTo>
                    <a:lnTo>
                      <a:pt x="1968" y="1"/>
                    </a:lnTo>
                    <a:cubicBezTo>
                      <a:pt x="868" y="1"/>
                      <a:pt x="0" y="868"/>
                      <a:pt x="0" y="1969"/>
                    </a:cubicBezTo>
                    <a:lnTo>
                      <a:pt x="0" y="1969"/>
                    </a:lnTo>
                    <a:cubicBezTo>
                      <a:pt x="0" y="3036"/>
                      <a:pt x="868" y="3937"/>
                      <a:pt x="1968" y="3937"/>
                    </a:cubicBezTo>
                    <a:lnTo>
                      <a:pt x="49736" y="3937"/>
                    </a:lnTo>
                    <a:cubicBezTo>
                      <a:pt x="50803" y="3937"/>
                      <a:pt x="51704" y="3036"/>
                      <a:pt x="51704" y="1969"/>
                    </a:cubicBezTo>
                    <a:lnTo>
                      <a:pt x="51704" y="1969"/>
                    </a:lnTo>
                    <a:cubicBezTo>
                      <a:pt x="51704" y="868"/>
                      <a:pt x="50803" y="1"/>
                      <a:pt x="49736" y="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65;p70">
                <a:extLst>
                  <a:ext uri="{FF2B5EF4-FFF2-40B4-BE49-F238E27FC236}">
                    <a16:creationId xmlns:a16="http://schemas.microsoft.com/office/drawing/2014/main" id="{3998EE01-4C6E-FCC1-408F-633439FCEEF5}"/>
                  </a:ext>
                </a:extLst>
              </p:cNvPr>
              <p:cNvSpPr/>
              <p:nvPr/>
            </p:nvSpPr>
            <p:spPr>
              <a:xfrm>
                <a:off x="7110615" y="2539840"/>
                <a:ext cx="47419" cy="40678"/>
              </a:xfrm>
              <a:custGeom>
                <a:avLst/>
                <a:gdLst/>
                <a:ahLst/>
                <a:cxnLst/>
                <a:rect l="l" t="t" r="r" b="b"/>
                <a:pathLst>
                  <a:path w="1836" h="1575" extrusionOk="0">
                    <a:moveTo>
                      <a:pt x="1035" y="0"/>
                    </a:moveTo>
                    <a:cubicBezTo>
                      <a:pt x="368" y="0"/>
                      <a:pt x="1" y="867"/>
                      <a:pt x="501" y="1334"/>
                    </a:cubicBezTo>
                    <a:cubicBezTo>
                      <a:pt x="667" y="1500"/>
                      <a:pt x="868" y="1574"/>
                      <a:pt x="1065" y="1574"/>
                    </a:cubicBezTo>
                    <a:cubicBezTo>
                      <a:pt x="1462" y="1574"/>
                      <a:pt x="1835" y="1270"/>
                      <a:pt x="1835" y="801"/>
                    </a:cubicBezTo>
                    <a:cubicBezTo>
                      <a:pt x="1835" y="367"/>
                      <a:pt x="1469" y="0"/>
                      <a:pt x="1035"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66;p70">
                <a:extLst>
                  <a:ext uri="{FF2B5EF4-FFF2-40B4-BE49-F238E27FC236}">
                    <a16:creationId xmlns:a16="http://schemas.microsoft.com/office/drawing/2014/main" id="{D72390F3-6346-D263-CE50-C1DE8A8A10AE}"/>
                  </a:ext>
                </a:extLst>
              </p:cNvPr>
              <p:cNvSpPr/>
              <p:nvPr/>
            </p:nvSpPr>
            <p:spPr>
              <a:xfrm>
                <a:off x="7201942" y="2539840"/>
                <a:ext cx="46541" cy="40678"/>
              </a:xfrm>
              <a:custGeom>
                <a:avLst/>
                <a:gdLst/>
                <a:ahLst/>
                <a:cxnLst/>
                <a:rect l="l" t="t" r="r" b="b"/>
                <a:pathLst>
                  <a:path w="1802" h="1575" extrusionOk="0">
                    <a:moveTo>
                      <a:pt x="1035" y="0"/>
                    </a:moveTo>
                    <a:cubicBezTo>
                      <a:pt x="334" y="0"/>
                      <a:pt x="1" y="834"/>
                      <a:pt x="468" y="1334"/>
                    </a:cubicBezTo>
                    <a:cubicBezTo>
                      <a:pt x="633" y="1500"/>
                      <a:pt x="835" y="1574"/>
                      <a:pt x="1031" y="1574"/>
                    </a:cubicBezTo>
                    <a:cubicBezTo>
                      <a:pt x="1428" y="1574"/>
                      <a:pt x="1802" y="1270"/>
                      <a:pt x="1802" y="801"/>
                    </a:cubicBezTo>
                    <a:cubicBezTo>
                      <a:pt x="1802" y="367"/>
                      <a:pt x="1468" y="0"/>
                      <a:pt x="1035"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67;p70">
                <a:extLst>
                  <a:ext uri="{FF2B5EF4-FFF2-40B4-BE49-F238E27FC236}">
                    <a16:creationId xmlns:a16="http://schemas.microsoft.com/office/drawing/2014/main" id="{A375BD73-CB25-0DFA-935D-3B07A4405830}"/>
                  </a:ext>
                </a:extLst>
              </p:cNvPr>
              <p:cNvSpPr/>
              <p:nvPr/>
            </p:nvSpPr>
            <p:spPr>
              <a:xfrm>
                <a:off x="7293269" y="2539840"/>
                <a:ext cx="47419" cy="40678"/>
              </a:xfrm>
              <a:custGeom>
                <a:avLst/>
                <a:gdLst/>
                <a:ahLst/>
                <a:cxnLst/>
                <a:rect l="l" t="t" r="r" b="b"/>
                <a:pathLst>
                  <a:path w="1836" h="1575" extrusionOk="0">
                    <a:moveTo>
                      <a:pt x="1035" y="0"/>
                    </a:moveTo>
                    <a:cubicBezTo>
                      <a:pt x="367" y="0"/>
                      <a:pt x="1" y="867"/>
                      <a:pt x="501" y="1334"/>
                    </a:cubicBezTo>
                    <a:cubicBezTo>
                      <a:pt x="666" y="1500"/>
                      <a:pt x="868" y="1574"/>
                      <a:pt x="1064" y="1574"/>
                    </a:cubicBezTo>
                    <a:cubicBezTo>
                      <a:pt x="1461" y="1574"/>
                      <a:pt x="1835" y="1270"/>
                      <a:pt x="1835" y="801"/>
                    </a:cubicBezTo>
                    <a:cubicBezTo>
                      <a:pt x="1835" y="367"/>
                      <a:pt x="1468" y="0"/>
                      <a:pt x="1035"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68;p70">
                <a:extLst>
                  <a:ext uri="{FF2B5EF4-FFF2-40B4-BE49-F238E27FC236}">
                    <a16:creationId xmlns:a16="http://schemas.microsoft.com/office/drawing/2014/main" id="{4603347D-8F92-029F-AA99-8C2323AFDD6E}"/>
                  </a:ext>
                </a:extLst>
              </p:cNvPr>
              <p:cNvSpPr/>
              <p:nvPr/>
            </p:nvSpPr>
            <p:spPr>
              <a:xfrm>
                <a:off x="7096849" y="2704389"/>
                <a:ext cx="761601" cy="342059"/>
              </a:xfrm>
              <a:custGeom>
                <a:avLst/>
                <a:gdLst/>
                <a:ahLst/>
                <a:cxnLst/>
                <a:rect l="l" t="t" r="r" b="b"/>
                <a:pathLst>
                  <a:path w="29488" h="13244" fill="none" extrusionOk="0">
                    <a:moveTo>
                      <a:pt x="0" y="8173"/>
                    </a:moveTo>
                    <a:lnTo>
                      <a:pt x="7072" y="0"/>
                    </a:lnTo>
                    <a:lnTo>
                      <a:pt x="13076" y="4304"/>
                    </a:lnTo>
                    <a:lnTo>
                      <a:pt x="18013" y="768"/>
                    </a:lnTo>
                    <a:lnTo>
                      <a:pt x="29488" y="13243"/>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69;p70">
                <a:extLst>
                  <a:ext uri="{FF2B5EF4-FFF2-40B4-BE49-F238E27FC236}">
                    <a16:creationId xmlns:a16="http://schemas.microsoft.com/office/drawing/2014/main" id="{24E761EE-E10C-2F01-74BE-150516854B00}"/>
                  </a:ext>
                </a:extLst>
              </p:cNvPr>
              <p:cNvSpPr/>
              <p:nvPr/>
            </p:nvSpPr>
            <p:spPr>
              <a:xfrm>
                <a:off x="7096849" y="2700076"/>
                <a:ext cx="764184" cy="314501"/>
              </a:xfrm>
              <a:custGeom>
                <a:avLst/>
                <a:gdLst/>
                <a:ahLst/>
                <a:cxnLst/>
                <a:rect l="l" t="t" r="r" b="b"/>
                <a:pathLst>
                  <a:path w="29588" h="12177" fill="none" extrusionOk="0">
                    <a:moveTo>
                      <a:pt x="0" y="1"/>
                    </a:moveTo>
                    <a:lnTo>
                      <a:pt x="6938" y="7439"/>
                    </a:lnTo>
                    <a:lnTo>
                      <a:pt x="9640" y="3403"/>
                    </a:lnTo>
                    <a:lnTo>
                      <a:pt x="18647" y="12176"/>
                    </a:lnTo>
                    <a:lnTo>
                      <a:pt x="29588" y="1668"/>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70;p70">
                <a:extLst>
                  <a:ext uri="{FF2B5EF4-FFF2-40B4-BE49-F238E27FC236}">
                    <a16:creationId xmlns:a16="http://schemas.microsoft.com/office/drawing/2014/main" id="{26A39601-C586-54D7-7867-84842855C81B}"/>
                  </a:ext>
                </a:extLst>
              </p:cNvPr>
              <p:cNvSpPr/>
              <p:nvPr/>
            </p:nvSpPr>
            <p:spPr>
              <a:xfrm>
                <a:off x="7096849" y="2662160"/>
                <a:ext cx="755584" cy="413576"/>
              </a:xfrm>
              <a:custGeom>
                <a:avLst/>
                <a:gdLst/>
                <a:ahLst/>
                <a:cxnLst/>
                <a:rect l="l" t="t" r="r" b="b"/>
                <a:pathLst>
                  <a:path w="29255" h="16013" fill="none" extrusionOk="0">
                    <a:moveTo>
                      <a:pt x="0" y="16012"/>
                    </a:moveTo>
                    <a:lnTo>
                      <a:pt x="7639" y="10709"/>
                    </a:lnTo>
                    <a:lnTo>
                      <a:pt x="12776" y="15779"/>
                    </a:lnTo>
                    <a:lnTo>
                      <a:pt x="29254"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71;p70">
                <a:extLst>
                  <a:ext uri="{FF2B5EF4-FFF2-40B4-BE49-F238E27FC236}">
                    <a16:creationId xmlns:a16="http://schemas.microsoft.com/office/drawing/2014/main" id="{277EC565-BB5B-01A8-F8A5-11E3FA29020B}"/>
                  </a:ext>
                </a:extLst>
              </p:cNvPr>
              <p:cNvSpPr/>
              <p:nvPr/>
            </p:nvSpPr>
            <p:spPr>
              <a:xfrm>
                <a:off x="7085640" y="2907162"/>
                <a:ext cx="19836" cy="16943"/>
              </a:xfrm>
              <a:custGeom>
                <a:avLst/>
                <a:gdLst/>
                <a:ahLst/>
                <a:cxnLst/>
                <a:rect l="l" t="t" r="r" b="b"/>
                <a:pathLst>
                  <a:path w="768" h="656" extrusionOk="0">
                    <a:moveTo>
                      <a:pt x="431" y="0"/>
                    </a:moveTo>
                    <a:cubicBezTo>
                      <a:pt x="353" y="0"/>
                      <a:pt x="272" y="27"/>
                      <a:pt x="201" y="88"/>
                    </a:cubicBezTo>
                    <a:cubicBezTo>
                      <a:pt x="0" y="289"/>
                      <a:pt x="167" y="656"/>
                      <a:pt x="434" y="656"/>
                    </a:cubicBezTo>
                    <a:cubicBezTo>
                      <a:pt x="634" y="656"/>
                      <a:pt x="768" y="489"/>
                      <a:pt x="768" y="322"/>
                    </a:cubicBezTo>
                    <a:cubicBezTo>
                      <a:pt x="768" y="137"/>
                      <a:pt x="607" y="0"/>
                      <a:pt x="431"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72;p70">
                <a:extLst>
                  <a:ext uri="{FF2B5EF4-FFF2-40B4-BE49-F238E27FC236}">
                    <a16:creationId xmlns:a16="http://schemas.microsoft.com/office/drawing/2014/main" id="{2C9A45B1-6E40-C9A8-5E58-830BD1231D70}"/>
                  </a:ext>
                </a:extLst>
              </p:cNvPr>
              <p:cNvSpPr/>
              <p:nvPr/>
            </p:nvSpPr>
            <p:spPr>
              <a:xfrm>
                <a:off x="7085640" y="3067398"/>
                <a:ext cx="19836" cy="16943"/>
              </a:xfrm>
              <a:custGeom>
                <a:avLst/>
                <a:gdLst/>
                <a:ahLst/>
                <a:cxnLst/>
                <a:rect l="l" t="t" r="r" b="b"/>
                <a:pathLst>
                  <a:path w="768" h="656" extrusionOk="0">
                    <a:moveTo>
                      <a:pt x="431" y="1"/>
                    </a:moveTo>
                    <a:cubicBezTo>
                      <a:pt x="353" y="1"/>
                      <a:pt x="272" y="27"/>
                      <a:pt x="201" y="89"/>
                    </a:cubicBezTo>
                    <a:cubicBezTo>
                      <a:pt x="0" y="289"/>
                      <a:pt x="167" y="656"/>
                      <a:pt x="434" y="656"/>
                    </a:cubicBezTo>
                    <a:cubicBezTo>
                      <a:pt x="634" y="656"/>
                      <a:pt x="768" y="489"/>
                      <a:pt x="768" y="322"/>
                    </a:cubicBezTo>
                    <a:cubicBezTo>
                      <a:pt x="768" y="137"/>
                      <a:pt x="607" y="1"/>
                      <a:pt x="431"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73;p70">
                <a:extLst>
                  <a:ext uri="{FF2B5EF4-FFF2-40B4-BE49-F238E27FC236}">
                    <a16:creationId xmlns:a16="http://schemas.microsoft.com/office/drawing/2014/main" id="{5A1BAA41-6E7C-A78E-9170-74A3EACD5AE3}"/>
                  </a:ext>
                </a:extLst>
              </p:cNvPr>
              <p:cNvSpPr/>
              <p:nvPr/>
            </p:nvSpPr>
            <p:spPr>
              <a:xfrm>
                <a:off x="7281207" y="2931931"/>
                <a:ext cx="19836" cy="16297"/>
              </a:xfrm>
              <a:custGeom>
                <a:avLst/>
                <a:gdLst/>
                <a:ahLst/>
                <a:cxnLst/>
                <a:rect l="l" t="t" r="r" b="b"/>
                <a:pathLst>
                  <a:path w="768" h="631" extrusionOk="0">
                    <a:moveTo>
                      <a:pt x="437" y="0"/>
                    </a:moveTo>
                    <a:cubicBezTo>
                      <a:pt x="353" y="0"/>
                      <a:pt x="267" y="30"/>
                      <a:pt x="201" y="97"/>
                    </a:cubicBezTo>
                    <a:cubicBezTo>
                      <a:pt x="1" y="297"/>
                      <a:pt x="167" y="631"/>
                      <a:pt x="434" y="631"/>
                    </a:cubicBezTo>
                    <a:cubicBezTo>
                      <a:pt x="601" y="631"/>
                      <a:pt x="768" y="497"/>
                      <a:pt x="768" y="297"/>
                    </a:cubicBezTo>
                    <a:cubicBezTo>
                      <a:pt x="768" y="119"/>
                      <a:pt x="605" y="0"/>
                      <a:pt x="437"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74;p70">
                <a:extLst>
                  <a:ext uri="{FF2B5EF4-FFF2-40B4-BE49-F238E27FC236}">
                    <a16:creationId xmlns:a16="http://schemas.microsoft.com/office/drawing/2014/main" id="{AD72953B-031D-97BC-CFA2-9E84A15C54BB}"/>
                  </a:ext>
                </a:extLst>
              </p:cNvPr>
              <p:cNvSpPr/>
              <p:nvPr/>
            </p:nvSpPr>
            <p:spPr>
              <a:xfrm>
                <a:off x="7415615" y="3059650"/>
                <a:ext cx="18983" cy="16943"/>
              </a:xfrm>
              <a:custGeom>
                <a:avLst/>
                <a:gdLst/>
                <a:ahLst/>
                <a:cxnLst/>
                <a:rect l="l" t="t" r="r" b="b"/>
                <a:pathLst>
                  <a:path w="735" h="656" extrusionOk="0">
                    <a:moveTo>
                      <a:pt x="409" y="0"/>
                    </a:moveTo>
                    <a:cubicBezTo>
                      <a:pt x="336" y="0"/>
                      <a:pt x="262" y="27"/>
                      <a:pt x="200" y="89"/>
                    </a:cubicBezTo>
                    <a:cubicBezTo>
                      <a:pt x="0" y="322"/>
                      <a:pt x="134" y="656"/>
                      <a:pt x="401" y="656"/>
                    </a:cubicBezTo>
                    <a:cubicBezTo>
                      <a:pt x="601" y="656"/>
                      <a:pt x="734" y="522"/>
                      <a:pt x="734" y="322"/>
                    </a:cubicBezTo>
                    <a:cubicBezTo>
                      <a:pt x="734" y="137"/>
                      <a:pt x="574" y="0"/>
                      <a:pt x="409"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75;p70">
                <a:extLst>
                  <a:ext uri="{FF2B5EF4-FFF2-40B4-BE49-F238E27FC236}">
                    <a16:creationId xmlns:a16="http://schemas.microsoft.com/office/drawing/2014/main" id="{A4F9AB70-B2A7-DF99-C23F-0EAB2F69101B}"/>
                  </a:ext>
                </a:extLst>
              </p:cNvPr>
              <p:cNvSpPr/>
              <p:nvPr/>
            </p:nvSpPr>
            <p:spPr>
              <a:xfrm>
                <a:off x="7843787" y="2653560"/>
                <a:ext cx="16400" cy="17253"/>
              </a:xfrm>
              <a:custGeom>
                <a:avLst/>
                <a:gdLst/>
                <a:ahLst/>
                <a:cxnLst/>
                <a:rect l="l" t="t" r="r" b="b"/>
                <a:pathLst>
                  <a:path w="635" h="668" extrusionOk="0">
                    <a:moveTo>
                      <a:pt x="334" y="0"/>
                    </a:moveTo>
                    <a:cubicBezTo>
                      <a:pt x="134" y="0"/>
                      <a:pt x="1" y="167"/>
                      <a:pt x="1" y="334"/>
                    </a:cubicBezTo>
                    <a:cubicBezTo>
                      <a:pt x="1" y="501"/>
                      <a:pt x="134" y="667"/>
                      <a:pt x="334" y="667"/>
                    </a:cubicBezTo>
                    <a:cubicBezTo>
                      <a:pt x="501" y="667"/>
                      <a:pt x="635" y="501"/>
                      <a:pt x="635" y="334"/>
                    </a:cubicBezTo>
                    <a:cubicBezTo>
                      <a:pt x="635" y="167"/>
                      <a:pt x="501" y="0"/>
                      <a:pt x="334"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76;p70">
                <a:extLst>
                  <a:ext uri="{FF2B5EF4-FFF2-40B4-BE49-F238E27FC236}">
                    <a16:creationId xmlns:a16="http://schemas.microsoft.com/office/drawing/2014/main" id="{7E535DB1-CD4B-E9D7-8A98-E15E3F2A4C51}"/>
                  </a:ext>
                </a:extLst>
              </p:cNvPr>
              <p:cNvSpPr/>
              <p:nvPr/>
            </p:nvSpPr>
            <p:spPr>
              <a:xfrm>
                <a:off x="7269146" y="2696072"/>
                <a:ext cx="19836" cy="16943"/>
              </a:xfrm>
              <a:custGeom>
                <a:avLst/>
                <a:gdLst/>
                <a:ahLst/>
                <a:cxnLst/>
                <a:rect l="l" t="t" r="r" b="b"/>
                <a:pathLst>
                  <a:path w="768" h="656" extrusionOk="0">
                    <a:moveTo>
                      <a:pt x="431" y="1"/>
                    </a:moveTo>
                    <a:cubicBezTo>
                      <a:pt x="353" y="1"/>
                      <a:pt x="272" y="27"/>
                      <a:pt x="201" y="89"/>
                    </a:cubicBezTo>
                    <a:cubicBezTo>
                      <a:pt x="1" y="322"/>
                      <a:pt x="167" y="656"/>
                      <a:pt x="434" y="656"/>
                    </a:cubicBezTo>
                    <a:cubicBezTo>
                      <a:pt x="634" y="656"/>
                      <a:pt x="768" y="523"/>
                      <a:pt x="768" y="322"/>
                    </a:cubicBezTo>
                    <a:cubicBezTo>
                      <a:pt x="768" y="137"/>
                      <a:pt x="608" y="1"/>
                      <a:pt x="431"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77;p70">
                <a:extLst>
                  <a:ext uri="{FF2B5EF4-FFF2-40B4-BE49-F238E27FC236}">
                    <a16:creationId xmlns:a16="http://schemas.microsoft.com/office/drawing/2014/main" id="{F9AC3298-748C-7B82-8EB3-839D5E5DE565}"/>
                  </a:ext>
                </a:extLst>
              </p:cNvPr>
              <p:cNvSpPr/>
              <p:nvPr/>
            </p:nvSpPr>
            <p:spPr>
              <a:xfrm>
                <a:off x="7089075" y="2692327"/>
                <a:ext cx="16400" cy="16400"/>
              </a:xfrm>
              <a:custGeom>
                <a:avLst/>
                <a:gdLst/>
                <a:ahLst/>
                <a:cxnLst/>
                <a:rect l="l" t="t" r="r" b="b"/>
                <a:pathLst>
                  <a:path w="635" h="635" extrusionOk="0">
                    <a:moveTo>
                      <a:pt x="301" y="0"/>
                    </a:moveTo>
                    <a:cubicBezTo>
                      <a:pt x="134" y="0"/>
                      <a:pt x="1" y="134"/>
                      <a:pt x="1" y="301"/>
                    </a:cubicBezTo>
                    <a:cubicBezTo>
                      <a:pt x="1" y="501"/>
                      <a:pt x="134" y="634"/>
                      <a:pt x="301" y="634"/>
                    </a:cubicBezTo>
                    <a:cubicBezTo>
                      <a:pt x="501" y="634"/>
                      <a:pt x="635" y="501"/>
                      <a:pt x="635" y="301"/>
                    </a:cubicBezTo>
                    <a:cubicBezTo>
                      <a:pt x="635" y="134"/>
                      <a:pt x="501" y="0"/>
                      <a:pt x="301"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78;p70">
                <a:extLst>
                  <a:ext uri="{FF2B5EF4-FFF2-40B4-BE49-F238E27FC236}">
                    <a16:creationId xmlns:a16="http://schemas.microsoft.com/office/drawing/2014/main" id="{3B2861DC-DC20-C09F-D030-82EBE7883974}"/>
                  </a:ext>
                </a:extLst>
              </p:cNvPr>
              <p:cNvSpPr/>
              <p:nvPr/>
            </p:nvSpPr>
            <p:spPr>
              <a:xfrm>
                <a:off x="7264833" y="2888205"/>
                <a:ext cx="19836" cy="16943"/>
              </a:xfrm>
              <a:custGeom>
                <a:avLst/>
                <a:gdLst/>
                <a:ahLst/>
                <a:cxnLst/>
                <a:rect l="l" t="t" r="r" b="b"/>
                <a:pathLst>
                  <a:path w="768" h="656" extrusionOk="0">
                    <a:moveTo>
                      <a:pt x="417" y="0"/>
                    </a:moveTo>
                    <a:cubicBezTo>
                      <a:pt x="339" y="0"/>
                      <a:pt x="262" y="27"/>
                      <a:pt x="201" y="89"/>
                    </a:cubicBezTo>
                    <a:cubicBezTo>
                      <a:pt x="1" y="289"/>
                      <a:pt x="134" y="656"/>
                      <a:pt x="434" y="656"/>
                    </a:cubicBezTo>
                    <a:cubicBezTo>
                      <a:pt x="601" y="656"/>
                      <a:pt x="768" y="489"/>
                      <a:pt x="768" y="322"/>
                    </a:cubicBezTo>
                    <a:cubicBezTo>
                      <a:pt x="768" y="137"/>
                      <a:pt x="592" y="0"/>
                      <a:pt x="417"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79;p70">
                <a:extLst>
                  <a:ext uri="{FF2B5EF4-FFF2-40B4-BE49-F238E27FC236}">
                    <a16:creationId xmlns:a16="http://schemas.microsoft.com/office/drawing/2014/main" id="{5227DC15-C932-558A-0201-44DC504D028C}"/>
                  </a:ext>
                </a:extLst>
              </p:cNvPr>
              <p:cNvSpPr/>
              <p:nvPr/>
            </p:nvSpPr>
            <p:spPr>
              <a:xfrm>
                <a:off x="7334619" y="2778618"/>
                <a:ext cx="18983" cy="17124"/>
              </a:xfrm>
              <a:custGeom>
                <a:avLst/>
                <a:gdLst/>
                <a:ahLst/>
                <a:cxnLst/>
                <a:rect l="l" t="t" r="r" b="b"/>
                <a:pathLst>
                  <a:path w="735" h="663" extrusionOk="0">
                    <a:moveTo>
                      <a:pt x="423" y="0"/>
                    </a:moveTo>
                    <a:cubicBezTo>
                      <a:pt x="346" y="0"/>
                      <a:pt x="266" y="30"/>
                      <a:pt x="201" y="95"/>
                    </a:cubicBezTo>
                    <a:cubicBezTo>
                      <a:pt x="1" y="295"/>
                      <a:pt x="134" y="662"/>
                      <a:pt x="434" y="662"/>
                    </a:cubicBezTo>
                    <a:cubicBezTo>
                      <a:pt x="601" y="662"/>
                      <a:pt x="735" y="496"/>
                      <a:pt x="735" y="329"/>
                    </a:cubicBezTo>
                    <a:cubicBezTo>
                      <a:pt x="735" y="127"/>
                      <a:pt x="583" y="0"/>
                      <a:pt x="423"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80;p70">
                <a:extLst>
                  <a:ext uri="{FF2B5EF4-FFF2-40B4-BE49-F238E27FC236}">
                    <a16:creationId xmlns:a16="http://schemas.microsoft.com/office/drawing/2014/main" id="{BFF158B4-1667-74AB-6FE3-EB52ED1BF4EB}"/>
                  </a:ext>
                </a:extLst>
              </p:cNvPr>
              <p:cNvSpPr/>
              <p:nvPr/>
            </p:nvSpPr>
            <p:spPr>
              <a:xfrm>
                <a:off x="7567250" y="3006057"/>
                <a:ext cx="18957" cy="16271"/>
              </a:xfrm>
              <a:custGeom>
                <a:avLst/>
                <a:gdLst/>
                <a:ahLst/>
                <a:cxnLst/>
                <a:rect l="l" t="t" r="r" b="b"/>
                <a:pathLst>
                  <a:path w="734" h="630" extrusionOk="0">
                    <a:moveTo>
                      <a:pt x="423" y="0"/>
                    </a:moveTo>
                    <a:cubicBezTo>
                      <a:pt x="345" y="0"/>
                      <a:pt x="266" y="30"/>
                      <a:pt x="200" y="96"/>
                    </a:cubicBezTo>
                    <a:cubicBezTo>
                      <a:pt x="0" y="296"/>
                      <a:pt x="134" y="629"/>
                      <a:pt x="434" y="629"/>
                    </a:cubicBezTo>
                    <a:cubicBezTo>
                      <a:pt x="601" y="629"/>
                      <a:pt x="734" y="496"/>
                      <a:pt x="734" y="329"/>
                    </a:cubicBezTo>
                    <a:cubicBezTo>
                      <a:pt x="734" y="127"/>
                      <a:pt x="583" y="0"/>
                      <a:pt x="423"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81;p70">
                <a:extLst>
                  <a:ext uri="{FF2B5EF4-FFF2-40B4-BE49-F238E27FC236}">
                    <a16:creationId xmlns:a16="http://schemas.microsoft.com/office/drawing/2014/main" id="{737DE39D-2DB7-C462-DE12-ABE5952347EB}"/>
                  </a:ext>
                </a:extLst>
              </p:cNvPr>
              <p:cNvSpPr/>
              <p:nvPr/>
            </p:nvSpPr>
            <p:spPr>
              <a:xfrm>
                <a:off x="7852414" y="2734530"/>
                <a:ext cx="16400" cy="17279"/>
              </a:xfrm>
              <a:custGeom>
                <a:avLst/>
                <a:gdLst/>
                <a:ahLst/>
                <a:cxnLst/>
                <a:rect l="l" t="t" r="r" b="b"/>
                <a:pathLst>
                  <a:path w="635" h="669" extrusionOk="0">
                    <a:moveTo>
                      <a:pt x="334" y="1"/>
                    </a:moveTo>
                    <a:cubicBezTo>
                      <a:pt x="134" y="1"/>
                      <a:pt x="0" y="168"/>
                      <a:pt x="0" y="334"/>
                    </a:cubicBezTo>
                    <a:cubicBezTo>
                      <a:pt x="0" y="501"/>
                      <a:pt x="134" y="668"/>
                      <a:pt x="334" y="668"/>
                    </a:cubicBezTo>
                    <a:cubicBezTo>
                      <a:pt x="501" y="668"/>
                      <a:pt x="634" y="501"/>
                      <a:pt x="634" y="334"/>
                    </a:cubicBezTo>
                    <a:cubicBezTo>
                      <a:pt x="634" y="168"/>
                      <a:pt x="501" y="1"/>
                      <a:pt x="334" y="1"/>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82;p70">
                <a:extLst>
                  <a:ext uri="{FF2B5EF4-FFF2-40B4-BE49-F238E27FC236}">
                    <a16:creationId xmlns:a16="http://schemas.microsoft.com/office/drawing/2014/main" id="{75715E62-E27D-9372-80F0-BC8FE71C6CE7}"/>
                  </a:ext>
                </a:extLst>
              </p:cNvPr>
              <p:cNvSpPr/>
              <p:nvPr/>
            </p:nvSpPr>
            <p:spPr>
              <a:xfrm>
                <a:off x="7423363" y="2808759"/>
                <a:ext cx="18983" cy="16271"/>
              </a:xfrm>
              <a:custGeom>
                <a:avLst/>
                <a:gdLst/>
                <a:ahLst/>
                <a:cxnLst/>
                <a:rect l="l" t="t" r="r" b="b"/>
                <a:pathLst>
                  <a:path w="735" h="630" extrusionOk="0">
                    <a:moveTo>
                      <a:pt x="423" y="1"/>
                    </a:moveTo>
                    <a:cubicBezTo>
                      <a:pt x="346" y="1"/>
                      <a:pt x="266" y="30"/>
                      <a:pt x="201" y="96"/>
                    </a:cubicBezTo>
                    <a:cubicBezTo>
                      <a:pt x="0" y="296"/>
                      <a:pt x="134" y="629"/>
                      <a:pt x="434" y="629"/>
                    </a:cubicBezTo>
                    <a:cubicBezTo>
                      <a:pt x="601" y="629"/>
                      <a:pt x="734" y="496"/>
                      <a:pt x="734" y="329"/>
                    </a:cubicBezTo>
                    <a:cubicBezTo>
                      <a:pt x="734" y="127"/>
                      <a:pt x="583" y="1"/>
                      <a:pt x="423"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83;p70">
                <a:extLst>
                  <a:ext uri="{FF2B5EF4-FFF2-40B4-BE49-F238E27FC236}">
                    <a16:creationId xmlns:a16="http://schemas.microsoft.com/office/drawing/2014/main" id="{C509449F-FD77-6147-2F4B-4B06C16F7E3E}"/>
                  </a:ext>
                </a:extLst>
              </p:cNvPr>
              <p:cNvSpPr/>
              <p:nvPr/>
            </p:nvSpPr>
            <p:spPr>
              <a:xfrm>
                <a:off x="7551727" y="2717303"/>
                <a:ext cx="16400" cy="14902"/>
              </a:xfrm>
              <a:custGeom>
                <a:avLst/>
                <a:gdLst/>
                <a:ahLst/>
                <a:cxnLst/>
                <a:rect l="l" t="t" r="r" b="b"/>
                <a:pathLst>
                  <a:path w="635" h="577" extrusionOk="0">
                    <a:moveTo>
                      <a:pt x="318" y="1"/>
                    </a:moveTo>
                    <a:cubicBezTo>
                      <a:pt x="167" y="1"/>
                      <a:pt x="17" y="101"/>
                      <a:pt x="1" y="301"/>
                    </a:cubicBezTo>
                    <a:cubicBezTo>
                      <a:pt x="17" y="484"/>
                      <a:pt x="167" y="576"/>
                      <a:pt x="318" y="576"/>
                    </a:cubicBezTo>
                    <a:cubicBezTo>
                      <a:pt x="468" y="576"/>
                      <a:pt x="618" y="484"/>
                      <a:pt x="634" y="301"/>
                    </a:cubicBezTo>
                    <a:cubicBezTo>
                      <a:pt x="618" y="101"/>
                      <a:pt x="468" y="1"/>
                      <a:pt x="318"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84;p70">
                <a:extLst>
                  <a:ext uri="{FF2B5EF4-FFF2-40B4-BE49-F238E27FC236}">
                    <a16:creationId xmlns:a16="http://schemas.microsoft.com/office/drawing/2014/main" id="{8894FCC8-8430-8E10-D6A4-495747074721}"/>
                  </a:ext>
                </a:extLst>
              </p:cNvPr>
              <p:cNvSpPr/>
              <p:nvPr/>
            </p:nvSpPr>
            <p:spPr>
              <a:xfrm>
                <a:off x="7850683" y="3038032"/>
                <a:ext cx="16400" cy="16814"/>
              </a:xfrm>
              <a:custGeom>
                <a:avLst/>
                <a:gdLst/>
                <a:ahLst/>
                <a:cxnLst/>
                <a:rect l="l" t="t" r="r" b="b"/>
                <a:pathLst>
                  <a:path w="635" h="651" extrusionOk="0">
                    <a:moveTo>
                      <a:pt x="317" y="0"/>
                    </a:moveTo>
                    <a:cubicBezTo>
                      <a:pt x="159" y="0"/>
                      <a:pt x="1" y="108"/>
                      <a:pt x="1" y="325"/>
                    </a:cubicBezTo>
                    <a:cubicBezTo>
                      <a:pt x="1" y="542"/>
                      <a:pt x="159" y="650"/>
                      <a:pt x="317" y="650"/>
                    </a:cubicBezTo>
                    <a:cubicBezTo>
                      <a:pt x="476" y="650"/>
                      <a:pt x="634" y="542"/>
                      <a:pt x="634" y="325"/>
                    </a:cubicBezTo>
                    <a:cubicBezTo>
                      <a:pt x="634" y="108"/>
                      <a:pt x="476" y="0"/>
                      <a:pt x="317"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85;p70">
                <a:extLst>
                  <a:ext uri="{FF2B5EF4-FFF2-40B4-BE49-F238E27FC236}">
                    <a16:creationId xmlns:a16="http://schemas.microsoft.com/office/drawing/2014/main" id="{FA476E43-267B-66E5-A0D7-51B2D9883D7F}"/>
                  </a:ext>
                </a:extLst>
              </p:cNvPr>
              <p:cNvSpPr/>
              <p:nvPr/>
            </p:nvSpPr>
            <p:spPr>
              <a:xfrm>
                <a:off x="7936845" y="2670787"/>
                <a:ext cx="485919" cy="446299"/>
              </a:xfrm>
              <a:custGeom>
                <a:avLst/>
                <a:gdLst/>
                <a:ahLst/>
                <a:cxnLst/>
                <a:rect l="l" t="t" r="r" b="b"/>
                <a:pathLst>
                  <a:path w="18814" h="17280" fill="none" extrusionOk="0">
                    <a:moveTo>
                      <a:pt x="16179" y="4671"/>
                    </a:moveTo>
                    <a:cubicBezTo>
                      <a:pt x="18814" y="10942"/>
                      <a:pt x="12476" y="17280"/>
                      <a:pt x="6205" y="14644"/>
                    </a:cubicBezTo>
                    <a:cubicBezTo>
                      <a:pt x="4370" y="13877"/>
                      <a:pt x="2902" y="12409"/>
                      <a:pt x="2135" y="10575"/>
                    </a:cubicBezTo>
                    <a:cubicBezTo>
                      <a:pt x="0" y="5571"/>
                      <a:pt x="3703" y="0"/>
                      <a:pt x="9140"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86;p70">
                <a:extLst>
                  <a:ext uri="{FF2B5EF4-FFF2-40B4-BE49-F238E27FC236}">
                    <a16:creationId xmlns:a16="http://schemas.microsoft.com/office/drawing/2014/main" id="{D9850948-8033-97A6-DA00-D5E6237865F7}"/>
                  </a:ext>
                </a:extLst>
              </p:cNvPr>
              <p:cNvSpPr/>
              <p:nvPr/>
            </p:nvSpPr>
            <p:spPr>
              <a:xfrm>
                <a:off x="7994570" y="2718181"/>
                <a:ext cx="284335" cy="329972"/>
              </a:xfrm>
              <a:custGeom>
                <a:avLst/>
                <a:gdLst/>
                <a:ahLst/>
                <a:cxnLst/>
                <a:rect l="l" t="t" r="r" b="b"/>
                <a:pathLst>
                  <a:path w="11009" h="12776" fill="none" extrusionOk="0">
                    <a:moveTo>
                      <a:pt x="11008" y="9874"/>
                    </a:moveTo>
                    <a:cubicBezTo>
                      <a:pt x="8106" y="12776"/>
                      <a:pt x="3169" y="11809"/>
                      <a:pt x="1568" y="8006"/>
                    </a:cubicBezTo>
                    <a:cubicBezTo>
                      <a:pt x="0" y="4203"/>
                      <a:pt x="2802" y="0"/>
                      <a:pt x="6905"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2687;p70">
              <a:extLst>
                <a:ext uri="{FF2B5EF4-FFF2-40B4-BE49-F238E27FC236}">
                  <a16:creationId xmlns:a16="http://schemas.microsoft.com/office/drawing/2014/main" id="{45013FDA-0A5B-3517-3F0B-46E80BD0CDF7}"/>
                </a:ext>
              </a:extLst>
            </p:cNvPr>
            <p:cNvSpPr/>
            <p:nvPr/>
          </p:nvSpPr>
          <p:spPr>
            <a:xfrm>
              <a:off x="6429925" y="2074500"/>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88;p70">
              <a:extLst>
                <a:ext uri="{FF2B5EF4-FFF2-40B4-BE49-F238E27FC236}">
                  <a16:creationId xmlns:a16="http://schemas.microsoft.com/office/drawing/2014/main" id="{056018AC-E96E-B11E-2E32-485873BC1457}"/>
                </a:ext>
              </a:extLst>
            </p:cNvPr>
            <p:cNvSpPr/>
            <p:nvPr/>
          </p:nvSpPr>
          <p:spPr>
            <a:xfrm>
              <a:off x="5178700" y="3340113"/>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89;p70">
              <a:extLst>
                <a:ext uri="{FF2B5EF4-FFF2-40B4-BE49-F238E27FC236}">
                  <a16:creationId xmlns:a16="http://schemas.microsoft.com/office/drawing/2014/main" id="{9F3B9D68-CC50-41C6-E06C-F7593B17C068}"/>
                </a:ext>
              </a:extLst>
            </p:cNvPr>
            <p:cNvSpPr/>
            <p:nvPr/>
          </p:nvSpPr>
          <p:spPr>
            <a:xfrm>
              <a:off x="5450550" y="4183550"/>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90;p70">
              <a:extLst>
                <a:ext uri="{FF2B5EF4-FFF2-40B4-BE49-F238E27FC236}">
                  <a16:creationId xmlns:a16="http://schemas.microsoft.com/office/drawing/2014/main" id="{6CF0AE5A-ECEB-EF0F-5CC8-62A996C9EDC8}"/>
                </a:ext>
              </a:extLst>
            </p:cNvPr>
            <p:cNvSpPr/>
            <p:nvPr/>
          </p:nvSpPr>
          <p:spPr>
            <a:xfrm>
              <a:off x="8207950" y="328297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91;p70">
              <a:extLst>
                <a:ext uri="{FF2B5EF4-FFF2-40B4-BE49-F238E27FC236}">
                  <a16:creationId xmlns:a16="http://schemas.microsoft.com/office/drawing/2014/main" id="{DE1995BF-0AF0-BD9D-24E0-A847AE79C6A6}"/>
                </a:ext>
              </a:extLst>
            </p:cNvPr>
            <p:cNvSpPr/>
            <p:nvPr/>
          </p:nvSpPr>
          <p:spPr>
            <a:xfrm>
              <a:off x="5764875" y="2032200"/>
              <a:ext cx="42300" cy="423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92;p70">
              <a:extLst>
                <a:ext uri="{FF2B5EF4-FFF2-40B4-BE49-F238E27FC236}">
                  <a16:creationId xmlns:a16="http://schemas.microsoft.com/office/drawing/2014/main" id="{271122D8-30C2-CE20-6D52-BDAD0808A367}"/>
                </a:ext>
              </a:extLst>
            </p:cNvPr>
            <p:cNvSpPr/>
            <p:nvPr/>
          </p:nvSpPr>
          <p:spPr>
            <a:xfrm>
              <a:off x="6782100" y="190058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93;p70">
              <a:extLst>
                <a:ext uri="{FF2B5EF4-FFF2-40B4-BE49-F238E27FC236}">
                  <a16:creationId xmlns:a16="http://schemas.microsoft.com/office/drawing/2014/main" id="{43797FC1-445C-D92F-DFBC-8D48D7D0EA26}"/>
                </a:ext>
              </a:extLst>
            </p:cNvPr>
            <p:cNvSpPr/>
            <p:nvPr/>
          </p:nvSpPr>
          <p:spPr>
            <a:xfrm>
              <a:off x="6334675" y="4225850"/>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94;p70">
              <a:extLst>
                <a:ext uri="{FF2B5EF4-FFF2-40B4-BE49-F238E27FC236}">
                  <a16:creationId xmlns:a16="http://schemas.microsoft.com/office/drawing/2014/main" id="{CBD886BF-9A2D-A7DE-5AAD-4794E29787F0}"/>
                </a:ext>
              </a:extLst>
            </p:cNvPr>
            <p:cNvSpPr/>
            <p:nvPr/>
          </p:nvSpPr>
          <p:spPr>
            <a:xfrm>
              <a:off x="5231988" y="3759213"/>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95;p70">
              <a:extLst>
                <a:ext uri="{FF2B5EF4-FFF2-40B4-BE49-F238E27FC236}">
                  <a16:creationId xmlns:a16="http://schemas.microsoft.com/office/drawing/2014/main" id="{E377871D-1323-73A9-2505-3C3D75AA62BA}"/>
                </a:ext>
              </a:extLst>
            </p:cNvPr>
            <p:cNvSpPr/>
            <p:nvPr/>
          </p:nvSpPr>
          <p:spPr>
            <a:xfrm>
              <a:off x="7858100" y="21228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96;p70">
              <a:extLst>
                <a:ext uri="{FF2B5EF4-FFF2-40B4-BE49-F238E27FC236}">
                  <a16:creationId xmlns:a16="http://schemas.microsoft.com/office/drawing/2014/main" id="{4B1E319E-AAAD-2D21-FA61-E7D1421BCA97}"/>
                </a:ext>
              </a:extLst>
            </p:cNvPr>
            <p:cNvSpPr/>
            <p:nvPr/>
          </p:nvSpPr>
          <p:spPr>
            <a:xfrm>
              <a:off x="7676975" y="190058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2719;p70">
            <a:extLst>
              <a:ext uri="{FF2B5EF4-FFF2-40B4-BE49-F238E27FC236}">
                <a16:creationId xmlns:a16="http://schemas.microsoft.com/office/drawing/2014/main" id="{395522D9-D4B4-E9A4-7506-994CFE596FB5}"/>
              </a:ext>
            </a:extLst>
          </p:cNvPr>
          <p:cNvGrpSpPr/>
          <p:nvPr/>
        </p:nvGrpSpPr>
        <p:grpSpPr>
          <a:xfrm>
            <a:off x="5181945" y="2583691"/>
            <a:ext cx="2078016" cy="2275613"/>
            <a:chOff x="818300" y="1811250"/>
            <a:chExt cx="1885938" cy="2275613"/>
          </a:xfrm>
        </p:grpSpPr>
        <p:grpSp>
          <p:nvGrpSpPr>
            <p:cNvPr id="69" name="Google Shape;2720;p70">
              <a:extLst>
                <a:ext uri="{FF2B5EF4-FFF2-40B4-BE49-F238E27FC236}">
                  <a16:creationId xmlns:a16="http://schemas.microsoft.com/office/drawing/2014/main" id="{F503BAE9-DC06-2455-6BFA-1C582D86BE55}"/>
                </a:ext>
              </a:extLst>
            </p:cNvPr>
            <p:cNvGrpSpPr/>
            <p:nvPr/>
          </p:nvGrpSpPr>
          <p:grpSpPr>
            <a:xfrm>
              <a:off x="818300" y="1811250"/>
              <a:ext cx="1616075" cy="2275613"/>
              <a:chOff x="818300" y="2144625"/>
              <a:chExt cx="1616075" cy="2275613"/>
            </a:xfrm>
          </p:grpSpPr>
          <p:grpSp>
            <p:nvGrpSpPr>
              <p:cNvPr id="71" name="Google Shape;2721;p70">
                <a:extLst>
                  <a:ext uri="{FF2B5EF4-FFF2-40B4-BE49-F238E27FC236}">
                    <a16:creationId xmlns:a16="http://schemas.microsoft.com/office/drawing/2014/main" id="{52C2F40D-BABB-F051-75B9-129E5482F69E}"/>
                  </a:ext>
                </a:extLst>
              </p:cNvPr>
              <p:cNvGrpSpPr/>
              <p:nvPr/>
            </p:nvGrpSpPr>
            <p:grpSpPr>
              <a:xfrm>
                <a:off x="818300" y="2470076"/>
                <a:ext cx="1616065" cy="1564413"/>
                <a:chOff x="867250" y="2531276"/>
                <a:chExt cx="1616065" cy="1564413"/>
              </a:xfrm>
            </p:grpSpPr>
            <p:sp>
              <p:nvSpPr>
                <p:cNvPr id="78" name="Google Shape;2722;p70">
                  <a:extLst>
                    <a:ext uri="{FF2B5EF4-FFF2-40B4-BE49-F238E27FC236}">
                      <a16:creationId xmlns:a16="http://schemas.microsoft.com/office/drawing/2014/main" id="{7746EBDD-50C4-43D6-D754-5CF48193F86A}"/>
                    </a:ext>
                  </a:extLst>
                </p:cNvPr>
                <p:cNvSpPr/>
                <p:nvPr/>
              </p:nvSpPr>
              <p:spPr>
                <a:xfrm>
                  <a:off x="867250" y="3173775"/>
                  <a:ext cx="916982" cy="921914"/>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p>
              </p:txBody>
            </p:sp>
            <p:sp>
              <p:nvSpPr>
                <p:cNvPr id="79" name="Google Shape;2723;p70">
                  <a:extLst>
                    <a:ext uri="{FF2B5EF4-FFF2-40B4-BE49-F238E27FC236}">
                      <a16:creationId xmlns:a16="http://schemas.microsoft.com/office/drawing/2014/main" id="{CE357321-2B73-6ABB-E1D8-B426EB6178D4}"/>
                    </a:ext>
                  </a:extLst>
                </p:cNvPr>
                <p:cNvSpPr/>
                <p:nvPr/>
              </p:nvSpPr>
              <p:spPr>
                <a:xfrm rot="-1490104">
                  <a:off x="1611679" y="2635340"/>
                  <a:ext cx="636418" cy="639841"/>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p>
              </p:txBody>
            </p:sp>
            <p:sp>
              <p:nvSpPr>
                <p:cNvPr id="80" name="Google Shape;2724;p70">
                  <a:extLst>
                    <a:ext uri="{FF2B5EF4-FFF2-40B4-BE49-F238E27FC236}">
                      <a16:creationId xmlns:a16="http://schemas.microsoft.com/office/drawing/2014/main" id="{0FBD1A48-DF47-8692-D20C-32AD51ECA22D}"/>
                    </a:ext>
                  </a:extLst>
                </p:cNvPr>
                <p:cNvSpPr/>
                <p:nvPr/>
              </p:nvSpPr>
              <p:spPr>
                <a:xfrm rot="-1490218">
                  <a:off x="1870916" y="3323079"/>
                  <a:ext cx="525709" cy="528536"/>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i="1"/>
                </a:p>
              </p:txBody>
            </p:sp>
          </p:grpSp>
          <p:sp>
            <p:nvSpPr>
              <p:cNvPr id="72" name="Google Shape;2725;p70">
                <a:extLst>
                  <a:ext uri="{FF2B5EF4-FFF2-40B4-BE49-F238E27FC236}">
                    <a16:creationId xmlns:a16="http://schemas.microsoft.com/office/drawing/2014/main" id="{66922B57-80F9-73B9-62FB-CEE25625D575}"/>
                  </a:ext>
                </a:extLst>
              </p:cNvPr>
              <p:cNvSpPr/>
              <p:nvPr/>
            </p:nvSpPr>
            <p:spPr>
              <a:xfrm>
                <a:off x="1075550" y="2784863"/>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i="1"/>
              </a:p>
            </p:txBody>
          </p:sp>
          <p:sp>
            <p:nvSpPr>
              <p:cNvPr id="73" name="Google Shape;2726;p70">
                <a:extLst>
                  <a:ext uri="{FF2B5EF4-FFF2-40B4-BE49-F238E27FC236}">
                    <a16:creationId xmlns:a16="http://schemas.microsoft.com/office/drawing/2014/main" id="{B7E036AA-4339-F590-5249-E380546F2E67}"/>
                  </a:ext>
                </a:extLst>
              </p:cNvPr>
              <p:cNvSpPr/>
              <p:nvPr/>
            </p:nvSpPr>
            <p:spPr>
              <a:xfrm>
                <a:off x="1662950" y="214462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p>
            </p:txBody>
          </p:sp>
          <p:sp>
            <p:nvSpPr>
              <p:cNvPr id="74" name="Google Shape;2727;p70">
                <a:extLst>
                  <a:ext uri="{FF2B5EF4-FFF2-40B4-BE49-F238E27FC236}">
                    <a16:creationId xmlns:a16="http://schemas.microsoft.com/office/drawing/2014/main" id="{93F4DEF2-7660-630E-0B21-3B322B6A113D}"/>
                  </a:ext>
                </a:extLst>
              </p:cNvPr>
              <p:cNvSpPr/>
              <p:nvPr/>
            </p:nvSpPr>
            <p:spPr>
              <a:xfrm>
                <a:off x="1857350" y="40345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p>
            </p:txBody>
          </p:sp>
          <p:sp>
            <p:nvSpPr>
              <p:cNvPr id="75" name="Google Shape;2728;p70">
                <a:extLst>
                  <a:ext uri="{FF2B5EF4-FFF2-40B4-BE49-F238E27FC236}">
                    <a16:creationId xmlns:a16="http://schemas.microsoft.com/office/drawing/2014/main" id="{FFDED880-DC9A-2C35-2E35-9B29DDBE22C0}"/>
                  </a:ext>
                </a:extLst>
              </p:cNvPr>
              <p:cNvSpPr/>
              <p:nvPr/>
            </p:nvSpPr>
            <p:spPr>
              <a:xfrm>
                <a:off x="972475" y="2603225"/>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i="1"/>
              </a:p>
            </p:txBody>
          </p:sp>
          <p:sp>
            <p:nvSpPr>
              <p:cNvPr id="76" name="Google Shape;2729;p70">
                <a:extLst>
                  <a:ext uri="{FF2B5EF4-FFF2-40B4-BE49-F238E27FC236}">
                    <a16:creationId xmlns:a16="http://schemas.microsoft.com/office/drawing/2014/main" id="{98A23151-D667-8BDC-8B3B-600024EF045A}"/>
                  </a:ext>
                </a:extLst>
              </p:cNvPr>
              <p:cNvSpPr/>
              <p:nvPr/>
            </p:nvSpPr>
            <p:spPr>
              <a:xfrm>
                <a:off x="1502050" y="434013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p>
            </p:txBody>
          </p:sp>
          <p:sp>
            <p:nvSpPr>
              <p:cNvPr id="77" name="Google Shape;2730;p70">
                <a:extLst>
                  <a:ext uri="{FF2B5EF4-FFF2-40B4-BE49-F238E27FC236}">
                    <a16:creationId xmlns:a16="http://schemas.microsoft.com/office/drawing/2014/main" id="{D61ECBB3-2EBD-E852-60E4-CE53F59CF5EC}"/>
                  </a:ext>
                </a:extLst>
              </p:cNvPr>
              <p:cNvSpPr/>
              <p:nvPr/>
            </p:nvSpPr>
            <p:spPr>
              <a:xfrm>
                <a:off x="2354275" y="410343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i="1"/>
              </a:p>
            </p:txBody>
          </p:sp>
        </p:grpSp>
        <p:sp>
          <p:nvSpPr>
            <p:cNvPr id="70" name="Google Shape;2731;p70">
              <a:extLst>
                <a:ext uri="{FF2B5EF4-FFF2-40B4-BE49-F238E27FC236}">
                  <a16:creationId xmlns:a16="http://schemas.microsoft.com/office/drawing/2014/main" id="{6CCFCC54-81D3-BB79-1C13-F6AD6C226014}"/>
                </a:ext>
              </a:extLst>
            </p:cNvPr>
            <p:cNvSpPr/>
            <p:nvPr/>
          </p:nvSpPr>
          <p:spPr>
            <a:xfrm flipH="1">
              <a:off x="2323238" y="2634250"/>
              <a:ext cx="381000" cy="495625"/>
            </a:xfrm>
            <a:custGeom>
              <a:avLst/>
              <a:gdLst/>
              <a:ahLst/>
              <a:cxnLst/>
              <a:rect l="l" t="t" r="r" b="b"/>
              <a:pathLst>
                <a:path w="15240" h="19825" extrusionOk="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p>
          </p:txBody>
        </p:sp>
      </p:grpSp>
    </p:spTree>
    <p:extLst>
      <p:ext uri="{BB962C8B-B14F-4D97-AF65-F5344CB8AC3E}">
        <p14:creationId xmlns:p14="http://schemas.microsoft.com/office/powerpoint/2010/main" val="560312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45"/>
          <p:cNvSpPr txBox="1">
            <a:spLocks noGrp="1"/>
          </p:cNvSpPr>
          <p:nvPr>
            <p:ph type="title"/>
          </p:nvPr>
        </p:nvSpPr>
        <p:spPr>
          <a:xfrm>
            <a:off x="776140" y="2792388"/>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Scatter Plot Visualization</a:t>
            </a:r>
            <a:endParaRPr dirty="0"/>
          </a:p>
        </p:txBody>
      </p:sp>
      <p:cxnSp>
        <p:nvCxnSpPr>
          <p:cNvPr id="986" name="Google Shape;986;p45"/>
          <p:cNvCxnSpPr/>
          <p:nvPr/>
        </p:nvCxnSpPr>
        <p:spPr>
          <a:xfrm>
            <a:off x="743250" y="3691750"/>
            <a:ext cx="2186400" cy="0"/>
          </a:xfrm>
          <a:prstGeom prst="straightConnector1">
            <a:avLst/>
          </a:prstGeom>
          <a:noFill/>
          <a:ln w="9525" cap="flat" cmpd="sng">
            <a:solidFill>
              <a:schemeClr val="dk1"/>
            </a:solidFill>
            <a:prstDash val="solid"/>
            <a:round/>
            <a:headEnd type="none" w="med" len="med"/>
            <a:tailEnd type="none" w="med" len="med"/>
          </a:ln>
        </p:spPr>
      </p:cxnSp>
      <p:sp>
        <p:nvSpPr>
          <p:cNvPr id="987" name="Google Shape;987;p45"/>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Testing OR Verification Plan </a:t>
            </a:r>
            <a:endParaRPr dirty="0"/>
          </a:p>
        </p:txBody>
      </p:sp>
      <p:sp>
        <p:nvSpPr>
          <p:cNvPr id="988" name="Google Shape;988;p45"/>
          <p:cNvSpPr txBox="1">
            <a:spLocks noGrp="1"/>
          </p:cNvSpPr>
          <p:nvPr>
            <p:ph type="title" idx="2"/>
          </p:nvPr>
        </p:nvSpPr>
        <p:spPr>
          <a:xfrm>
            <a:off x="740062" y="1217736"/>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Pie Chart Visualization</a:t>
            </a:r>
          </a:p>
        </p:txBody>
      </p:sp>
      <p:sp>
        <p:nvSpPr>
          <p:cNvPr id="990" name="Google Shape;990;p45"/>
          <p:cNvSpPr txBox="1">
            <a:spLocks noGrp="1"/>
          </p:cNvSpPr>
          <p:nvPr>
            <p:ph type="title" idx="4"/>
          </p:nvPr>
        </p:nvSpPr>
        <p:spPr>
          <a:xfrm>
            <a:off x="6001713" y="2099652"/>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Bar Chart Visualization</a:t>
            </a:r>
            <a:endParaRPr dirty="0"/>
          </a:p>
        </p:txBody>
      </p:sp>
      <p:cxnSp>
        <p:nvCxnSpPr>
          <p:cNvPr id="992" name="Google Shape;992;p45"/>
          <p:cNvCxnSpPr/>
          <p:nvPr/>
        </p:nvCxnSpPr>
        <p:spPr>
          <a:xfrm>
            <a:off x="747375" y="2147913"/>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993" name="Google Shape;993;p45"/>
          <p:cNvCxnSpPr/>
          <p:nvPr/>
        </p:nvCxnSpPr>
        <p:spPr>
          <a:xfrm>
            <a:off x="6187383" y="3014088"/>
            <a:ext cx="2186400" cy="0"/>
          </a:xfrm>
          <a:prstGeom prst="straightConnector1">
            <a:avLst/>
          </a:prstGeom>
          <a:noFill/>
          <a:ln w="9525" cap="flat" cmpd="sng">
            <a:solidFill>
              <a:schemeClr val="dk1"/>
            </a:solidFill>
            <a:prstDash val="solid"/>
            <a:round/>
            <a:headEnd type="none" w="med" len="med"/>
            <a:tailEnd type="none" w="med" len="med"/>
          </a:ln>
        </p:spPr>
      </p:cxnSp>
      <p:sp>
        <p:nvSpPr>
          <p:cNvPr id="994" name="Google Shape;994;p45"/>
          <p:cNvSpPr txBox="1"/>
          <p:nvPr/>
        </p:nvSpPr>
        <p:spPr>
          <a:xfrm>
            <a:off x="6321972" y="288163"/>
            <a:ext cx="2107728" cy="304316"/>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Youtube Data ANALYSIS</a:t>
            </a:r>
            <a:endParaRPr dirty="0">
              <a:solidFill>
                <a:schemeClr val="lt2"/>
              </a:solidFill>
            </a:endParaRPr>
          </a:p>
        </p:txBody>
      </p:sp>
      <p:sp>
        <p:nvSpPr>
          <p:cNvPr id="998" name="Google Shape;998;p45"/>
          <p:cNvSpPr/>
          <p:nvPr/>
        </p:nvSpPr>
        <p:spPr>
          <a:xfrm>
            <a:off x="4868712" y="2281227"/>
            <a:ext cx="1017021" cy="101690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p:cNvSpPr/>
          <p:nvPr/>
        </p:nvSpPr>
        <p:spPr>
          <a:xfrm>
            <a:off x="3503657" y="1480371"/>
            <a:ext cx="1017021" cy="101690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5"/>
          <p:cNvSpPr/>
          <p:nvPr/>
        </p:nvSpPr>
        <p:spPr>
          <a:xfrm>
            <a:off x="3325624" y="2920029"/>
            <a:ext cx="1017021" cy="101690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45"/>
          <p:cNvGrpSpPr/>
          <p:nvPr/>
        </p:nvGrpSpPr>
        <p:grpSpPr>
          <a:xfrm>
            <a:off x="5088611" y="2571750"/>
            <a:ext cx="492751" cy="492707"/>
            <a:chOff x="718806" y="2369875"/>
            <a:chExt cx="437728" cy="437728"/>
          </a:xfrm>
        </p:grpSpPr>
        <p:sp>
          <p:nvSpPr>
            <p:cNvPr id="1003" name="Google Shape;1003;p45"/>
            <p:cNvSpPr/>
            <p:nvPr/>
          </p:nvSpPr>
          <p:spPr>
            <a:xfrm>
              <a:off x="905870" y="2369875"/>
              <a:ext cx="157133" cy="114065"/>
            </a:xfrm>
            <a:custGeom>
              <a:avLst/>
              <a:gdLst/>
              <a:ahLst/>
              <a:cxnLst/>
              <a:rect l="l" t="t" r="r" b="b"/>
              <a:pathLst>
                <a:path w="7775" h="5644" extrusionOk="0">
                  <a:moveTo>
                    <a:pt x="0" y="0"/>
                  </a:moveTo>
                  <a:lnTo>
                    <a:pt x="0" y="5643"/>
                  </a:lnTo>
                  <a:lnTo>
                    <a:pt x="7774" y="5643"/>
                  </a:lnTo>
                  <a:lnTo>
                    <a:pt x="77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a:off x="975190" y="2563487"/>
              <a:ext cx="79607" cy="115298"/>
            </a:xfrm>
            <a:custGeom>
              <a:avLst/>
              <a:gdLst/>
              <a:ahLst/>
              <a:cxnLst/>
              <a:rect l="l" t="t" r="r" b="b"/>
              <a:pathLst>
                <a:path w="3939" h="5705" extrusionOk="0">
                  <a:moveTo>
                    <a:pt x="1" y="1"/>
                  </a:moveTo>
                  <a:cubicBezTo>
                    <a:pt x="995" y="1138"/>
                    <a:pt x="1604" y="2619"/>
                    <a:pt x="1604" y="4263"/>
                  </a:cubicBezTo>
                  <a:cubicBezTo>
                    <a:pt x="1604" y="4751"/>
                    <a:pt x="1543" y="5238"/>
                    <a:pt x="1442" y="5705"/>
                  </a:cubicBezTo>
                  <a:lnTo>
                    <a:pt x="3938" y="5705"/>
                  </a:lnTo>
                  <a:lnTo>
                    <a:pt x="39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5"/>
            <p:cNvSpPr/>
            <p:nvPr/>
          </p:nvSpPr>
          <p:spPr>
            <a:xfrm>
              <a:off x="838186" y="2369875"/>
              <a:ext cx="318348" cy="308910"/>
            </a:xfrm>
            <a:custGeom>
              <a:avLst/>
              <a:gdLst/>
              <a:ahLst/>
              <a:cxnLst/>
              <a:rect l="l" t="t" r="r" b="b"/>
              <a:pathLst>
                <a:path w="15752" h="15285" extrusionOk="0">
                  <a:moveTo>
                    <a:pt x="650" y="0"/>
                  </a:moveTo>
                  <a:cubicBezTo>
                    <a:pt x="284" y="0"/>
                    <a:pt x="0" y="285"/>
                    <a:pt x="0" y="650"/>
                  </a:cubicBezTo>
                  <a:lnTo>
                    <a:pt x="0" y="7673"/>
                  </a:lnTo>
                  <a:cubicBezTo>
                    <a:pt x="609" y="7470"/>
                    <a:pt x="1259" y="7369"/>
                    <a:pt x="1928" y="7369"/>
                  </a:cubicBezTo>
                  <a:cubicBezTo>
                    <a:pt x="3146" y="7369"/>
                    <a:pt x="4283" y="7714"/>
                    <a:pt x="5257" y="8302"/>
                  </a:cubicBezTo>
                  <a:lnTo>
                    <a:pt x="11367" y="8302"/>
                  </a:lnTo>
                  <a:cubicBezTo>
                    <a:pt x="11712" y="8302"/>
                    <a:pt x="11996" y="8586"/>
                    <a:pt x="11996" y="8931"/>
                  </a:cubicBezTo>
                  <a:lnTo>
                    <a:pt x="11996" y="15285"/>
                  </a:lnTo>
                  <a:lnTo>
                    <a:pt x="15102" y="15285"/>
                  </a:lnTo>
                  <a:cubicBezTo>
                    <a:pt x="15467" y="15285"/>
                    <a:pt x="15751" y="15000"/>
                    <a:pt x="15751" y="14655"/>
                  </a:cubicBezTo>
                  <a:lnTo>
                    <a:pt x="15751" y="3350"/>
                  </a:lnTo>
                  <a:cubicBezTo>
                    <a:pt x="15751" y="3187"/>
                    <a:pt x="15670" y="3025"/>
                    <a:pt x="15568" y="2903"/>
                  </a:cubicBezTo>
                  <a:cubicBezTo>
                    <a:pt x="15568" y="2903"/>
                    <a:pt x="12828" y="183"/>
                    <a:pt x="12828" y="163"/>
                  </a:cubicBezTo>
                  <a:cubicBezTo>
                    <a:pt x="12707" y="61"/>
                    <a:pt x="12564" y="0"/>
                    <a:pt x="12402" y="0"/>
                  </a:cubicBezTo>
                  <a:lnTo>
                    <a:pt x="12402" y="6272"/>
                  </a:lnTo>
                  <a:cubicBezTo>
                    <a:pt x="12402" y="6618"/>
                    <a:pt x="12118" y="6902"/>
                    <a:pt x="11773" y="6902"/>
                  </a:cubicBezTo>
                  <a:lnTo>
                    <a:pt x="2720" y="6902"/>
                  </a:lnTo>
                  <a:cubicBezTo>
                    <a:pt x="2375" y="6902"/>
                    <a:pt x="2091" y="6618"/>
                    <a:pt x="2091" y="6272"/>
                  </a:cubicBezTo>
                  <a:lnTo>
                    <a:pt x="20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5"/>
            <p:cNvSpPr/>
            <p:nvPr/>
          </p:nvSpPr>
          <p:spPr>
            <a:xfrm>
              <a:off x="718806" y="2710353"/>
              <a:ext cx="97251" cy="97251"/>
            </a:xfrm>
            <a:custGeom>
              <a:avLst/>
              <a:gdLst/>
              <a:ahLst/>
              <a:cxnLst/>
              <a:rect l="l" t="t" r="r" b="b"/>
              <a:pathLst>
                <a:path w="4812" h="4812" extrusionOk="0">
                  <a:moveTo>
                    <a:pt x="2112" y="0"/>
                  </a:moveTo>
                  <a:lnTo>
                    <a:pt x="549" y="1563"/>
                  </a:lnTo>
                  <a:cubicBezTo>
                    <a:pt x="204" y="1929"/>
                    <a:pt x="1" y="2396"/>
                    <a:pt x="1" y="2903"/>
                  </a:cubicBezTo>
                  <a:cubicBezTo>
                    <a:pt x="1" y="3959"/>
                    <a:pt x="853" y="4811"/>
                    <a:pt x="1909" y="4811"/>
                  </a:cubicBezTo>
                  <a:cubicBezTo>
                    <a:pt x="2416" y="4811"/>
                    <a:pt x="2883" y="4608"/>
                    <a:pt x="3248" y="4263"/>
                  </a:cubicBezTo>
                  <a:lnTo>
                    <a:pt x="4811" y="2700"/>
                  </a:lnTo>
                  <a:cubicBezTo>
                    <a:pt x="3654" y="2091"/>
                    <a:pt x="2720" y="1157"/>
                    <a:pt x="2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p:cNvSpPr/>
            <p:nvPr/>
          </p:nvSpPr>
          <p:spPr>
            <a:xfrm>
              <a:off x="772140" y="2544631"/>
              <a:ext cx="210043" cy="210043"/>
            </a:xfrm>
            <a:custGeom>
              <a:avLst/>
              <a:gdLst/>
              <a:ahLst/>
              <a:cxnLst/>
              <a:rect l="l" t="t" r="r" b="b"/>
              <a:pathLst>
                <a:path w="10393" h="10393" extrusionOk="0">
                  <a:moveTo>
                    <a:pt x="5196" y="0"/>
                  </a:moveTo>
                  <a:cubicBezTo>
                    <a:pt x="2334" y="0"/>
                    <a:pt x="0" y="2334"/>
                    <a:pt x="0" y="5196"/>
                  </a:cubicBezTo>
                  <a:cubicBezTo>
                    <a:pt x="0" y="8058"/>
                    <a:pt x="2334" y="10393"/>
                    <a:pt x="5196" y="10393"/>
                  </a:cubicBezTo>
                  <a:cubicBezTo>
                    <a:pt x="8058" y="10393"/>
                    <a:pt x="10393" y="8058"/>
                    <a:pt x="10393" y="5196"/>
                  </a:cubicBezTo>
                  <a:cubicBezTo>
                    <a:pt x="10393" y="2334"/>
                    <a:pt x="8058" y="0"/>
                    <a:pt x="5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5"/>
          <p:cNvGrpSpPr/>
          <p:nvPr/>
        </p:nvGrpSpPr>
        <p:grpSpPr>
          <a:xfrm>
            <a:off x="3587758" y="3235788"/>
            <a:ext cx="492751" cy="492684"/>
            <a:chOff x="718806" y="3567702"/>
            <a:chExt cx="437728" cy="437708"/>
          </a:xfrm>
        </p:grpSpPr>
        <p:sp>
          <p:nvSpPr>
            <p:cNvPr id="1009" name="Google Shape;1009;p45"/>
            <p:cNvSpPr/>
            <p:nvPr/>
          </p:nvSpPr>
          <p:spPr>
            <a:xfrm>
              <a:off x="718806" y="3567702"/>
              <a:ext cx="437728" cy="437708"/>
            </a:xfrm>
            <a:custGeom>
              <a:avLst/>
              <a:gdLst/>
              <a:ahLst/>
              <a:cxnLst/>
              <a:rect l="l" t="t" r="r" b="b"/>
              <a:pathLst>
                <a:path w="21659" h="21658" extrusionOk="0">
                  <a:moveTo>
                    <a:pt x="2741" y="1929"/>
                  </a:moveTo>
                  <a:cubicBezTo>
                    <a:pt x="3106" y="1929"/>
                    <a:pt x="3390" y="2213"/>
                    <a:pt x="3390" y="2558"/>
                  </a:cubicBezTo>
                  <a:cubicBezTo>
                    <a:pt x="3390" y="2903"/>
                    <a:pt x="3106" y="3187"/>
                    <a:pt x="2741" y="3187"/>
                  </a:cubicBezTo>
                  <a:cubicBezTo>
                    <a:pt x="2396" y="3187"/>
                    <a:pt x="2112" y="2903"/>
                    <a:pt x="2112" y="2558"/>
                  </a:cubicBezTo>
                  <a:cubicBezTo>
                    <a:pt x="2112" y="2213"/>
                    <a:pt x="2396" y="1929"/>
                    <a:pt x="2741" y="1929"/>
                  </a:cubicBezTo>
                  <a:close/>
                  <a:moveTo>
                    <a:pt x="5278" y="1929"/>
                  </a:moveTo>
                  <a:cubicBezTo>
                    <a:pt x="5643" y="1929"/>
                    <a:pt x="5927" y="2213"/>
                    <a:pt x="5927" y="2558"/>
                  </a:cubicBezTo>
                  <a:cubicBezTo>
                    <a:pt x="5927" y="2903"/>
                    <a:pt x="5643" y="3187"/>
                    <a:pt x="5278" y="3187"/>
                  </a:cubicBezTo>
                  <a:cubicBezTo>
                    <a:pt x="4933" y="3187"/>
                    <a:pt x="4649" y="2903"/>
                    <a:pt x="4649" y="2558"/>
                  </a:cubicBezTo>
                  <a:cubicBezTo>
                    <a:pt x="4649" y="2213"/>
                    <a:pt x="4933" y="1929"/>
                    <a:pt x="5278" y="1929"/>
                  </a:cubicBezTo>
                  <a:close/>
                  <a:moveTo>
                    <a:pt x="7815" y="1929"/>
                  </a:moveTo>
                  <a:cubicBezTo>
                    <a:pt x="8181" y="1929"/>
                    <a:pt x="8465" y="2213"/>
                    <a:pt x="8465" y="2558"/>
                  </a:cubicBezTo>
                  <a:cubicBezTo>
                    <a:pt x="8465" y="2903"/>
                    <a:pt x="8181" y="3187"/>
                    <a:pt x="7815" y="3187"/>
                  </a:cubicBezTo>
                  <a:cubicBezTo>
                    <a:pt x="7470" y="3187"/>
                    <a:pt x="7186" y="2903"/>
                    <a:pt x="7186" y="2558"/>
                  </a:cubicBezTo>
                  <a:cubicBezTo>
                    <a:pt x="7186" y="2213"/>
                    <a:pt x="7470" y="1929"/>
                    <a:pt x="7815" y="1929"/>
                  </a:cubicBezTo>
                  <a:close/>
                  <a:moveTo>
                    <a:pt x="650" y="0"/>
                  </a:moveTo>
                  <a:cubicBezTo>
                    <a:pt x="285" y="0"/>
                    <a:pt x="1" y="305"/>
                    <a:pt x="1" y="650"/>
                  </a:cubicBezTo>
                  <a:lnTo>
                    <a:pt x="1" y="5115"/>
                  </a:lnTo>
                  <a:lnTo>
                    <a:pt x="8668" y="5115"/>
                  </a:lnTo>
                  <a:cubicBezTo>
                    <a:pt x="9094" y="5115"/>
                    <a:pt x="9520" y="4973"/>
                    <a:pt x="9845" y="4709"/>
                  </a:cubicBezTo>
                  <a:lnTo>
                    <a:pt x="10677" y="4060"/>
                  </a:lnTo>
                  <a:cubicBezTo>
                    <a:pt x="11164" y="3654"/>
                    <a:pt x="11814" y="3431"/>
                    <a:pt x="12443" y="3431"/>
                  </a:cubicBezTo>
                  <a:lnTo>
                    <a:pt x="21658" y="3431"/>
                  </a:lnTo>
                  <a:lnTo>
                    <a:pt x="21658" y="650"/>
                  </a:lnTo>
                  <a:cubicBezTo>
                    <a:pt x="21658" y="305"/>
                    <a:pt x="21354" y="0"/>
                    <a:pt x="21009" y="0"/>
                  </a:cubicBezTo>
                  <a:close/>
                  <a:moveTo>
                    <a:pt x="8444" y="8465"/>
                  </a:moveTo>
                  <a:cubicBezTo>
                    <a:pt x="8789" y="8465"/>
                    <a:pt x="9074" y="8749"/>
                    <a:pt x="9074" y="9094"/>
                  </a:cubicBezTo>
                  <a:cubicBezTo>
                    <a:pt x="9074" y="9459"/>
                    <a:pt x="8789" y="9743"/>
                    <a:pt x="8444" y="9743"/>
                  </a:cubicBezTo>
                  <a:lnTo>
                    <a:pt x="2741" y="9743"/>
                  </a:lnTo>
                  <a:cubicBezTo>
                    <a:pt x="2396" y="9743"/>
                    <a:pt x="2112" y="9459"/>
                    <a:pt x="2112" y="9094"/>
                  </a:cubicBezTo>
                  <a:cubicBezTo>
                    <a:pt x="2112" y="8749"/>
                    <a:pt x="2396" y="8465"/>
                    <a:pt x="2741" y="8465"/>
                  </a:cubicBezTo>
                  <a:close/>
                  <a:moveTo>
                    <a:pt x="5704" y="11002"/>
                  </a:moveTo>
                  <a:cubicBezTo>
                    <a:pt x="6070" y="11002"/>
                    <a:pt x="6354" y="11286"/>
                    <a:pt x="6354" y="11631"/>
                  </a:cubicBezTo>
                  <a:cubicBezTo>
                    <a:pt x="6354" y="11996"/>
                    <a:pt x="6070" y="12280"/>
                    <a:pt x="5704" y="12280"/>
                  </a:cubicBezTo>
                  <a:lnTo>
                    <a:pt x="2741" y="12280"/>
                  </a:lnTo>
                  <a:cubicBezTo>
                    <a:pt x="2396" y="12280"/>
                    <a:pt x="2112" y="11996"/>
                    <a:pt x="2112" y="11631"/>
                  </a:cubicBezTo>
                  <a:cubicBezTo>
                    <a:pt x="2112" y="11286"/>
                    <a:pt x="2396" y="11002"/>
                    <a:pt x="2741" y="11002"/>
                  </a:cubicBezTo>
                  <a:close/>
                  <a:moveTo>
                    <a:pt x="5704" y="13539"/>
                  </a:moveTo>
                  <a:cubicBezTo>
                    <a:pt x="6070" y="13539"/>
                    <a:pt x="6354" y="13823"/>
                    <a:pt x="6354" y="14168"/>
                  </a:cubicBezTo>
                  <a:cubicBezTo>
                    <a:pt x="6354" y="14534"/>
                    <a:pt x="6070" y="14818"/>
                    <a:pt x="5704" y="14818"/>
                  </a:cubicBezTo>
                  <a:lnTo>
                    <a:pt x="2741" y="14818"/>
                  </a:lnTo>
                  <a:cubicBezTo>
                    <a:pt x="2396" y="14818"/>
                    <a:pt x="2112" y="14534"/>
                    <a:pt x="2112" y="14168"/>
                  </a:cubicBezTo>
                  <a:cubicBezTo>
                    <a:pt x="2112" y="13823"/>
                    <a:pt x="2396" y="13539"/>
                    <a:pt x="2741" y="13539"/>
                  </a:cubicBezTo>
                  <a:close/>
                  <a:moveTo>
                    <a:pt x="13235" y="7653"/>
                  </a:moveTo>
                  <a:cubicBezTo>
                    <a:pt x="13448" y="7653"/>
                    <a:pt x="13661" y="7754"/>
                    <a:pt x="13783" y="7957"/>
                  </a:cubicBezTo>
                  <a:lnTo>
                    <a:pt x="20298" y="19243"/>
                  </a:lnTo>
                  <a:cubicBezTo>
                    <a:pt x="20542" y="19669"/>
                    <a:pt x="20237" y="20197"/>
                    <a:pt x="19750" y="20197"/>
                  </a:cubicBezTo>
                  <a:lnTo>
                    <a:pt x="6739" y="20197"/>
                  </a:lnTo>
                  <a:cubicBezTo>
                    <a:pt x="6232" y="20197"/>
                    <a:pt x="5927" y="19669"/>
                    <a:pt x="6171" y="19243"/>
                  </a:cubicBezTo>
                  <a:lnTo>
                    <a:pt x="12687" y="7957"/>
                  </a:lnTo>
                  <a:cubicBezTo>
                    <a:pt x="12808" y="7754"/>
                    <a:pt x="13022" y="7653"/>
                    <a:pt x="13235" y="7653"/>
                  </a:cubicBezTo>
                  <a:close/>
                  <a:moveTo>
                    <a:pt x="12443" y="4689"/>
                  </a:moveTo>
                  <a:cubicBezTo>
                    <a:pt x="12098" y="4689"/>
                    <a:pt x="11733" y="4811"/>
                    <a:pt x="11469" y="5034"/>
                  </a:cubicBezTo>
                  <a:lnTo>
                    <a:pt x="10637" y="5704"/>
                  </a:lnTo>
                  <a:cubicBezTo>
                    <a:pt x="10088" y="6151"/>
                    <a:pt x="9378" y="6394"/>
                    <a:pt x="8668" y="6394"/>
                  </a:cubicBezTo>
                  <a:lnTo>
                    <a:pt x="1" y="6394"/>
                  </a:lnTo>
                  <a:lnTo>
                    <a:pt x="1" y="21029"/>
                  </a:lnTo>
                  <a:cubicBezTo>
                    <a:pt x="1" y="21374"/>
                    <a:pt x="285" y="21658"/>
                    <a:pt x="650" y="21658"/>
                  </a:cubicBezTo>
                  <a:lnTo>
                    <a:pt x="21009" y="21658"/>
                  </a:lnTo>
                  <a:cubicBezTo>
                    <a:pt x="21354" y="21658"/>
                    <a:pt x="21658" y="21374"/>
                    <a:pt x="21658" y="21029"/>
                  </a:cubicBezTo>
                  <a:lnTo>
                    <a:pt x="21658" y="468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5"/>
            <p:cNvSpPr/>
            <p:nvPr/>
          </p:nvSpPr>
          <p:spPr>
            <a:xfrm>
              <a:off x="877151" y="3760909"/>
              <a:ext cx="218672" cy="189125"/>
            </a:xfrm>
            <a:custGeom>
              <a:avLst/>
              <a:gdLst/>
              <a:ahLst/>
              <a:cxnLst/>
              <a:rect l="l" t="t" r="r" b="b"/>
              <a:pathLst>
                <a:path w="10820" h="9358" extrusionOk="0">
                  <a:moveTo>
                    <a:pt x="5400" y="2619"/>
                  </a:moveTo>
                  <a:cubicBezTo>
                    <a:pt x="5745" y="2619"/>
                    <a:pt x="6029" y="2903"/>
                    <a:pt x="6029" y="3248"/>
                  </a:cubicBezTo>
                  <a:lnTo>
                    <a:pt x="6029" y="5420"/>
                  </a:lnTo>
                  <a:cubicBezTo>
                    <a:pt x="6029" y="5765"/>
                    <a:pt x="5745" y="6049"/>
                    <a:pt x="5400" y="6049"/>
                  </a:cubicBezTo>
                  <a:cubicBezTo>
                    <a:pt x="5055" y="6049"/>
                    <a:pt x="4770" y="5765"/>
                    <a:pt x="4770" y="5420"/>
                  </a:cubicBezTo>
                  <a:lnTo>
                    <a:pt x="4770" y="3248"/>
                  </a:lnTo>
                  <a:cubicBezTo>
                    <a:pt x="4770" y="2903"/>
                    <a:pt x="5055" y="2619"/>
                    <a:pt x="5400" y="2619"/>
                  </a:cubicBezTo>
                  <a:close/>
                  <a:moveTo>
                    <a:pt x="5400" y="6902"/>
                  </a:moveTo>
                  <a:cubicBezTo>
                    <a:pt x="5745" y="6902"/>
                    <a:pt x="6029" y="7186"/>
                    <a:pt x="6029" y="7531"/>
                  </a:cubicBezTo>
                  <a:cubicBezTo>
                    <a:pt x="6029" y="7896"/>
                    <a:pt x="5745" y="8181"/>
                    <a:pt x="5400" y="8181"/>
                  </a:cubicBezTo>
                  <a:cubicBezTo>
                    <a:pt x="5055" y="8181"/>
                    <a:pt x="4770" y="7896"/>
                    <a:pt x="4770" y="7531"/>
                  </a:cubicBezTo>
                  <a:cubicBezTo>
                    <a:pt x="4770" y="7186"/>
                    <a:pt x="5055" y="6902"/>
                    <a:pt x="5400" y="6902"/>
                  </a:cubicBezTo>
                  <a:close/>
                  <a:moveTo>
                    <a:pt x="5400" y="1"/>
                  </a:moveTo>
                  <a:lnTo>
                    <a:pt x="0" y="9358"/>
                  </a:lnTo>
                  <a:lnTo>
                    <a:pt x="10819" y="9358"/>
                  </a:lnTo>
                  <a:lnTo>
                    <a:pt x="54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45"/>
          <p:cNvGrpSpPr/>
          <p:nvPr/>
        </p:nvGrpSpPr>
        <p:grpSpPr>
          <a:xfrm>
            <a:off x="3766009" y="1759217"/>
            <a:ext cx="492751" cy="411428"/>
            <a:chOff x="4946475" y="1807067"/>
            <a:chExt cx="437728" cy="365519"/>
          </a:xfrm>
        </p:grpSpPr>
        <p:sp>
          <p:nvSpPr>
            <p:cNvPr id="1017" name="Google Shape;1017;p45"/>
            <p:cNvSpPr/>
            <p:nvPr/>
          </p:nvSpPr>
          <p:spPr>
            <a:xfrm>
              <a:off x="4946475" y="1851368"/>
              <a:ext cx="437728" cy="321218"/>
            </a:xfrm>
            <a:custGeom>
              <a:avLst/>
              <a:gdLst/>
              <a:ahLst/>
              <a:cxnLst/>
              <a:rect l="l" t="t" r="r" b="b"/>
              <a:pathLst>
                <a:path w="21659" h="15894" extrusionOk="0">
                  <a:moveTo>
                    <a:pt x="630" y="0"/>
                  </a:moveTo>
                  <a:cubicBezTo>
                    <a:pt x="285" y="0"/>
                    <a:pt x="1" y="285"/>
                    <a:pt x="1" y="630"/>
                  </a:cubicBezTo>
                  <a:lnTo>
                    <a:pt x="1" y="13681"/>
                  </a:lnTo>
                  <a:cubicBezTo>
                    <a:pt x="1" y="14026"/>
                    <a:pt x="285" y="14310"/>
                    <a:pt x="630" y="14310"/>
                  </a:cubicBezTo>
                  <a:lnTo>
                    <a:pt x="8709" y="14310"/>
                  </a:lnTo>
                  <a:cubicBezTo>
                    <a:pt x="8972" y="15224"/>
                    <a:pt x="9825" y="15893"/>
                    <a:pt x="10820" y="15893"/>
                  </a:cubicBezTo>
                  <a:cubicBezTo>
                    <a:pt x="11834" y="15893"/>
                    <a:pt x="12667" y="15224"/>
                    <a:pt x="12951" y="14310"/>
                  </a:cubicBezTo>
                  <a:lnTo>
                    <a:pt x="21009" y="14310"/>
                  </a:lnTo>
                  <a:cubicBezTo>
                    <a:pt x="21374" y="14310"/>
                    <a:pt x="21659" y="14026"/>
                    <a:pt x="21659" y="13681"/>
                  </a:cubicBezTo>
                  <a:lnTo>
                    <a:pt x="21659" y="630"/>
                  </a:lnTo>
                  <a:cubicBezTo>
                    <a:pt x="21659" y="285"/>
                    <a:pt x="21374" y="0"/>
                    <a:pt x="21009" y="0"/>
                  </a:cubicBezTo>
                  <a:lnTo>
                    <a:pt x="20380" y="0"/>
                  </a:lnTo>
                  <a:lnTo>
                    <a:pt x="20380" y="11123"/>
                  </a:lnTo>
                  <a:cubicBezTo>
                    <a:pt x="20380" y="12179"/>
                    <a:pt x="19548" y="13031"/>
                    <a:pt x="18533" y="13031"/>
                  </a:cubicBezTo>
                  <a:lnTo>
                    <a:pt x="3127" y="13031"/>
                  </a:lnTo>
                  <a:cubicBezTo>
                    <a:pt x="2092" y="13031"/>
                    <a:pt x="1259" y="12179"/>
                    <a:pt x="1259" y="11123"/>
                  </a:cubicBezTo>
                  <a:lnTo>
                    <a:pt x="1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45"/>
            <p:cNvSpPr/>
            <p:nvPr/>
          </p:nvSpPr>
          <p:spPr>
            <a:xfrm>
              <a:off x="5178260" y="1807068"/>
              <a:ext cx="154667" cy="281828"/>
            </a:xfrm>
            <a:custGeom>
              <a:avLst/>
              <a:gdLst/>
              <a:ahLst/>
              <a:cxnLst/>
              <a:rect l="l" t="t" r="r" b="b"/>
              <a:pathLst>
                <a:path w="7653" h="13945" extrusionOk="0">
                  <a:moveTo>
                    <a:pt x="5095" y="2537"/>
                  </a:moveTo>
                  <a:cubicBezTo>
                    <a:pt x="5460" y="2537"/>
                    <a:pt x="5744" y="2822"/>
                    <a:pt x="5744" y="3167"/>
                  </a:cubicBezTo>
                  <a:lnTo>
                    <a:pt x="5744" y="5704"/>
                  </a:lnTo>
                  <a:cubicBezTo>
                    <a:pt x="5744" y="6049"/>
                    <a:pt x="5460" y="6333"/>
                    <a:pt x="5095" y="6333"/>
                  </a:cubicBezTo>
                  <a:lnTo>
                    <a:pt x="2517" y="6333"/>
                  </a:lnTo>
                  <a:cubicBezTo>
                    <a:pt x="2172" y="6333"/>
                    <a:pt x="1888" y="6049"/>
                    <a:pt x="1888" y="5704"/>
                  </a:cubicBezTo>
                  <a:lnTo>
                    <a:pt x="1888" y="3167"/>
                  </a:lnTo>
                  <a:cubicBezTo>
                    <a:pt x="1888" y="2822"/>
                    <a:pt x="2172" y="2537"/>
                    <a:pt x="2517" y="2537"/>
                  </a:cubicBezTo>
                  <a:close/>
                  <a:moveTo>
                    <a:pt x="5095" y="7612"/>
                  </a:moveTo>
                  <a:cubicBezTo>
                    <a:pt x="5460" y="7612"/>
                    <a:pt x="5744" y="7896"/>
                    <a:pt x="5744" y="8241"/>
                  </a:cubicBezTo>
                  <a:cubicBezTo>
                    <a:pt x="5744" y="8586"/>
                    <a:pt x="5460" y="8870"/>
                    <a:pt x="5095" y="8870"/>
                  </a:cubicBezTo>
                  <a:lnTo>
                    <a:pt x="2517" y="8870"/>
                  </a:lnTo>
                  <a:cubicBezTo>
                    <a:pt x="2172" y="8870"/>
                    <a:pt x="1888" y="8586"/>
                    <a:pt x="1888" y="8241"/>
                  </a:cubicBezTo>
                  <a:cubicBezTo>
                    <a:pt x="1888" y="7896"/>
                    <a:pt x="2172" y="7612"/>
                    <a:pt x="2517" y="7612"/>
                  </a:cubicBezTo>
                  <a:close/>
                  <a:moveTo>
                    <a:pt x="5095" y="10149"/>
                  </a:moveTo>
                  <a:cubicBezTo>
                    <a:pt x="5460" y="10149"/>
                    <a:pt x="5744" y="10433"/>
                    <a:pt x="5744" y="10778"/>
                  </a:cubicBezTo>
                  <a:cubicBezTo>
                    <a:pt x="5744" y="11123"/>
                    <a:pt x="5460" y="11407"/>
                    <a:pt x="5095" y="11407"/>
                  </a:cubicBezTo>
                  <a:lnTo>
                    <a:pt x="2517" y="11407"/>
                  </a:lnTo>
                  <a:cubicBezTo>
                    <a:pt x="2172" y="11407"/>
                    <a:pt x="1888" y="11123"/>
                    <a:pt x="1888" y="10778"/>
                  </a:cubicBezTo>
                  <a:cubicBezTo>
                    <a:pt x="1888" y="10433"/>
                    <a:pt x="2172" y="10149"/>
                    <a:pt x="2517" y="10149"/>
                  </a:cubicBezTo>
                  <a:close/>
                  <a:moveTo>
                    <a:pt x="0" y="0"/>
                  </a:moveTo>
                  <a:lnTo>
                    <a:pt x="0" y="13945"/>
                  </a:lnTo>
                  <a:lnTo>
                    <a:pt x="7064" y="13945"/>
                  </a:lnTo>
                  <a:cubicBezTo>
                    <a:pt x="7388" y="13945"/>
                    <a:pt x="7652" y="13660"/>
                    <a:pt x="7652" y="13315"/>
                  </a:cubicBezTo>
                  <a:lnTo>
                    <a:pt x="7652" y="629"/>
                  </a:lnTo>
                  <a:cubicBezTo>
                    <a:pt x="7652" y="284"/>
                    <a:pt x="7388" y="0"/>
                    <a:pt x="7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5"/>
            <p:cNvSpPr/>
            <p:nvPr/>
          </p:nvSpPr>
          <p:spPr>
            <a:xfrm>
              <a:off x="5241844" y="1883764"/>
              <a:ext cx="26677" cy="25869"/>
            </a:xfrm>
            <a:custGeom>
              <a:avLst/>
              <a:gdLst/>
              <a:ahLst/>
              <a:cxnLst/>
              <a:rect l="l" t="t" r="r" b="b"/>
              <a:pathLst>
                <a:path w="1320" h="1280" extrusionOk="0">
                  <a:moveTo>
                    <a:pt x="0" y="1"/>
                  </a:moveTo>
                  <a:lnTo>
                    <a:pt x="0" y="1280"/>
                  </a:lnTo>
                  <a:lnTo>
                    <a:pt x="1320" y="1280"/>
                  </a:lnTo>
                  <a:lnTo>
                    <a:pt x="13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5"/>
            <p:cNvSpPr/>
            <p:nvPr/>
          </p:nvSpPr>
          <p:spPr>
            <a:xfrm>
              <a:off x="4997768" y="1807067"/>
              <a:ext cx="154667" cy="281828"/>
            </a:xfrm>
            <a:custGeom>
              <a:avLst/>
              <a:gdLst/>
              <a:ahLst/>
              <a:cxnLst/>
              <a:rect l="l" t="t" r="r" b="b"/>
              <a:pathLst>
                <a:path w="7653" h="13945" extrusionOk="0">
                  <a:moveTo>
                    <a:pt x="5115" y="2537"/>
                  </a:moveTo>
                  <a:cubicBezTo>
                    <a:pt x="5480" y="2537"/>
                    <a:pt x="5765" y="2822"/>
                    <a:pt x="5765" y="3167"/>
                  </a:cubicBezTo>
                  <a:cubicBezTo>
                    <a:pt x="5765" y="3512"/>
                    <a:pt x="5480" y="3796"/>
                    <a:pt x="5115" y="3796"/>
                  </a:cubicBezTo>
                  <a:lnTo>
                    <a:pt x="2537" y="3796"/>
                  </a:lnTo>
                  <a:cubicBezTo>
                    <a:pt x="2192" y="3796"/>
                    <a:pt x="1908" y="3512"/>
                    <a:pt x="1908" y="3167"/>
                  </a:cubicBezTo>
                  <a:cubicBezTo>
                    <a:pt x="1908" y="2822"/>
                    <a:pt x="2192" y="2537"/>
                    <a:pt x="2537" y="2537"/>
                  </a:cubicBezTo>
                  <a:close/>
                  <a:moveTo>
                    <a:pt x="5115" y="5075"/>
                  </a:moveTo>
                  <a:cubicBezTo>
                    <a:pt x="5480" y="5075"/>
                    <a:pt x="5765" y="5359"/>
                    <a:pt x="5765" y="5704"/>
                  </a:cubicBezTo>
                  <a:cubicBezTo>
                    <a:pt x="5765" y="6049"/>
                    <a:pt x="5480" y="6333"/>
                    <a:pt x="5115" y="6333"/>
                  </a:cubicBezTo>
                  <a:lnTo>
                    <a:pt x="2537" y="6333"/>
                  </a:lnTo>
                  <a:cubicBezTo>
                    <a:pt x="2192" y="6333"/>
                    <a:pt x="1908" y="6049"/>
                    <a:pt x="1908" y="5704"/>
                  </a:cubicBezTo>
                  <a:cubicBezTo>
                    <a:pt x="1908" y="5359"/>
                    <a:pt x="2192" y="5075"/>
                    <a:pt x="2537" y="5075"/>
                  </a:cubicBezTo>
                  <a:close/>
                  <a:moveTo>
                    <a:pt x="5115" y="7612"/>
                  </a:moveTo>
                  <a:cubicBezTo>
                    <a:pt x="5480" y="7612"/>
                    <a:pt x="5765" y="7896"/>
                    <a:pt x="5765" y="8241"/>
                  </a:cubicBezTo>
                  <a:cubicBezTo>
                    <a:pt x="5765" y="8586"/>
                    <a:pt x="5480" y="8870"/>
                    <a:pt x="5115" y="8870"/>
                  </a:cubicBezTo>
                  <a:lnTo>
                    <a:pt x="2537" y="8870"/>
                  </a:lnTo>
                  <a:cubicBezTo>
                    <a:pt x="2192" y="8870"/>
                    <a:pt x="1908" y="8586"/>
                    <a:pt x="1908" y="8241"/>
                  </a:cubicBezTo>
                  <a:cubicBezTo>
                    <a:pt x="1908" y="7896"/>
                    <a:pt x="2192" y="7612"/>
                    <a:pt x="2537" y="7612"/>
                  </a:cubicBezTo>
                  <a:close/>
                  <a:moveTo>
                    <a:pt x="5115" y="10149"/>
                  </a:moveTo>
                  <a:cubicBezTo>
                    <a:pt x="5480" y="10149"/>
                    <a:pt x="5765" y="10433"/>
                    <a:pt x="5765" y="10778"/>
                  </a:cubicBezTo>
                  <a:cubicBezTo>
                    <a:pt x="5765" y="11123"/>
                    <a:pt x="5480" y="11407"/>
                    <a:pt x="5115" y="11407"/>
                  </a:cubicBezTo>
                  <a:lnTo>
                    <a:pt x="2537" y="11407"/>
                  </a:lnTo>
                  <a:cubicBezTo>
                    <a:pt x="2192" y="11407"/>
                    <a:pt x="1908" y="11123"/>
                    <a:pt x="1908" y="10778"/>
                  </a:cubicBezTo>
                  <a:cubicBezTo>
                    <a:pt x="1908" y="10433"/>
                    <a:pt x="2192" y="10149"/>
                    <a:pt x="2537" y="10149"/>
                  </a:cubicBezTo>
                  <a:close/>
                  <a:moveTo>
                    <a:pt x="589" y="0"/>
                  </a:moveTo>
                  <a:cubicBezTo>
                    <a:pt x="264" y="0"/>
                    <a:pt x="0" y="284"/>
                    <a:pt x="0" y="629"/>
                  </a:cubicBezTo>
                  <a:lnTo>
                    <a:pt x="0" y="13315"/>
                  </a:lnTo>
                  <a:cubicBezTo>
                    <a:pt x="0" y="13660"/>
                    <a:pt x="264" y="13945"/>
                    <a:pt x="589" y="13945"/>
                  </a:cubicBezTo>
                  <a:lnTo>
                    <a:pt x="7652" y="13945"/>
                  </a:lnTo>
                  <a:lnTo>
                    <a:pt x="76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1" name="Google Shape;1021;p4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6" name="Google Shape;1026;p45"/>
          <p:cNvGrpSpPr/>
          <p:nvPr/>
        </p:nvGrpSpPr>
        <p:grpSpPr>
          <a:xfrm>
            <a:off x="706038" y="312972"/>
            <a:ext cx="140222" cy="140409"/>
            <a:chOff x="2741000" y="199475"/>
            <a:chExt cx="191953" cy="192210"/>
          </a:xfrm>
        </p:grpSpPr>
        <p:sp>
          <p:nvSpPr>
            <p:cNvPr id="1027" name="Google Shape;1027;p4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6" name="Google Shape;1036;p4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p:cNvSpPr/>
          <p:nvPr/>
        </p:nvSpPr>
        <p:spPr>
          <a:xfrm>
            <a:off x="8354788" y="13617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p:cNvSpPr/>
          <p:nvPr/>
        </p:nvSpPr>
        <p:spPr>
          <a:xfrm rot="-1685758">
            <a:off x="7716228" y="7205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p:cNvSpPr/>
          <p:nvPr/>
        </p:nvSpPr>
        <p:spPr>
          <a:xfrm rot="7201932">
            <a:off x="6176837" y="6712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p:cNvSpPr/>
          <p:nvPr/>
        </p:nvSpPr>
        <p:spPr>
          <a:xfrm>
            <a:off x="8088151" y="7496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p:cNvSpPr/>
          <p:nvPr/>
        </p:nvSpPr>
        <p:spPr>
          <a:xfrm>
            <a:off x="6001713" y="11099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2" name="Google Shape;1042;p45"/>
          <p:cNvGrpSpPr/>
          <p:nvPr/>
        </p:nvGrpSpPr>
        <p:grpSpPr>
          <a:xfrm>
            <a:off x="7155735" y="987714"/>
            <a:ext cx="695830" cy="243805"/>
            <a:chOff x="2271950" y="2722775"/>
            <a:chExt cx="575875" cy="201775"/>
          </a:xfrm>
        </p:grpSpPr>
        <p:sp>
          <p:nvSpPr>
            <p:cNvPr id="1043" name="Google Shape;1043;p4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 name="Google Shape;1048;p45"/>
          <p:cNvSpPr/>
          <p:nvPr/>
        </p:nvSpPr>
        <p:spPr>
          <a:xfrm>
            <a:off x="6895600" y="7496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3" name="Google Shape;1053;p46"/>
          <p:cNvSpPr txBox="1">
            <a:spLocks noGrp="1"/>
          </p:cNvSpPr>
          <p:nvPr>
            <p:ph type="title"/>
          </p:nvPr>
        </p:nvSpPr>
        <p:spPr>
          <a:xfrm>
            <a:off x="669500" y="512364"/>
            <a:ext cx="3358500" cy="124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Result Analysis </a:t>
            </a:r>
            <a:endParaRPr dirty="0"/>
          </a:p>
        </p:txBody>
      </p:sp>
      <p:sp>
        <p:nvSpPr>
          <p:cNvPr id="1055" name="Google Shape;1055;p46"/>
          <p:cNvSpPr/>
          <p:nvPr/>
        </p:nvSpPr>
        <p:spPr>
          <a:xfrm>
            <a:off x="1973163" y="27846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4951838"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846238" y="2569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746378" y="23489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1203076" y="28630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46"/>
          <p:cNvGrpSpPr/>
          <p:nvPr/>
        </p:nvGrpSpPr>
        <p:grpSpPr>
          <a:xfrm>
            <a:off x="706038" y="312972"/>
            <a:ext cx="140222" cy="140409"/>
            <a:chOff x="2741000" y="199475"/>
            <a:chExt cx="191953" cy="192210"/>
          </a:xfrm>
        </p:grpSpPr>
        <p:sp>
          <p:nvSpPr>
            <p:cNvPr id="1069" name="Google Shape;1069;p4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6">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22;p39">
            <a:extLst>
              <a:ext uri="{FF2B5EF4-FFF2-40B4-BE49-F238E27FC236}">
                <a16:creationId xmlns:a16="http://schemas.microsoft.com/office/drawing/2014/main" id="{C0265ED7-C70B-4561-B1C8-524002A8BF14}"/>
              </a:ext>
            </a:extLst>
          </p:cNvPr>
          <p:cNvSpPr txBox="1"/>
          <p:nvPr/>
        </p:nvSpPr>
        <p:spPr>
          <a:xfrm>
            <a:off x="6844529" y="183691"/>
            <a:ext cx="1563817" cy="34732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b="1" dirty="0">
                <a:solidFill>
                  <a:schemeClr val="lt2"/>
                </a:solidFill>
                <a:latin typeface="Bebas Neue"/>
                <a:ea typeface="Bebas Neue"/>
                <a:cs typeface="Bebas Neue"/>
                <a:sym typeface="Bebas Neue"/>
              </a:rPr>
              <a:t>Youtube Data ANALYSIS</a:t>
            </a:r>
            <a:endParaRPr b="1" dirty="0">
              <a:solidFill>
                <a:schemeClr val="lt2"/>
              </a:solidFill>
            </a:endParaRPr>
          </a:p>
        </p:txBody>
      </p:sp>
      <p:pic>
        <p:nvPicPr>
          <p:cNvPr id="3" name="Picture 2">
            <a:extLst>
              <a:ext uri="{FF2B5EF4-FFF2-40B4-BE49-F238E27FC236}">
                <a16:creationId xmlns:a16="http://schemas.microsoft.com/office/drawing/2014/main" id="{C0354F45-070F-4C7F-9432-AE9AE91028BB}"/>
              </a:ext>
            </a:extLst>
          </p:cNvPr>
          <p:cNvPicPr>
            <a:picLocks noChangeAspect="1"/>
          </p:cNvPicPr>
          <p:nvPr/>
        </p:nvPicPr>
        <p:blipFill>
          <a:blip r:embed="rId5"/>
          <a:stretch>
            <a:fillRect/>
          </a:stretch>
        </p:blipFill>
        <p:spPr>
          <a:xfrm>
            <a:off x="830273" y="1344070"/>
            <a:ext cx="7442582" cy="19498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53;p46">
            <a:extLst>
              <a:ext uri="{FF2B5EF4-FFF2-40B4-BE49-F238E27FC236}">
                <a16:creationId xmlns:a16="http://schemas.microsoft.com/office/drawing/2014/main" id="{4605CDDF-1070-B1CC-2924-F263DF733E7A}"/>
              </a:ext>
            </a:extLst>
          </p:cNvPr>
          <p:cNvSpPr txBox="1">
            <a:spLocks/>
          </p:cNvSpPr>
          <p:nvPr/>
        </p:nvSpPr>
        <p:spPr>
          <a:xfrm>
            <a:off x="518526" y="0"/>
            <a:ext cx="7551392" cy="12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Bebas Neue"/>
              <a:buNone/>
              <a:defRPr sz="96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9pPr>
          </a:lstStyle>
          <a:p>
            <a:pPr algn="l"/>
            <a:r>
              <a:rPr lang="en-US" sz="2800" b="1" i="0" dirty="0">
                <a:solidFill>
                  <a:schemeClr val="tx1"/>
                </a:solidFill>
                <a:effectLst/>
                <a:latin typeface="-apple-system"/>
              </a:rPr>
              <a:t>Percentage of </a:t>
            </a:r>
            <a:r>
              <a:rPr lang="en-US" sz="2800" b="1" i="0" dirty="0" err="1">
                <a:solidFill>
                  <a:schemeClr val="tx1"/>
                </a:solidFill>
                <a:effectLst/>
                <a:latin typeface="-apple-system"/>
              </a:rPr>
              <a:t>youtube</a:t>
            </a:r>
            <a:r>
              <a:rPr lang="en-US" sz="2800" b="1" i="0" dirty="0">
                <a:solidFill>
                  <a:schemeClr val="tx1"/>
                </a:solidFill>
                <a:effectLst/>
                <a:latin typeface="-apple-system"/>
              </a:rPr>
              <a:t> channel by categories</a:t>
            </a:r>
          </a:p>
        </p:txBody>
      </p:sp>
      <p:pic>
        <p:nvPicPr>
          <p:cNvPr id="6" name="Picture 5">
            <a:extLst>
              <a:ext uri="{FF2B5EF4-FFF2-40B4-BE49-F238E27FC236}">
                <a16:creationId xmlns:a16="http://schemas.microsoft.com/office/drawing/2014/main" id="{069D2A9B-171D-4AAC-8992-F647935B53B1}"/>
              </a:ext>
            </a:extLst>
          </p:cNvPr>
          <p:cNvPicPr>
            <a:picLocks noChangeAspect="1"/>
          </p:cNvPicPr>
          <p:nvPr/>
        </p:nvPicPr>
        <p:blipFill rotWithShape="1">
          <a:blip r:embed="rId2"/>
          <a:srcRect l="17417" t="1335" b="4005"/>
          <a:stretch/>
        </p:blipFill>
        <p:spPr>
          <a:xfrm>
            <a:off x="796304" y="683829"/>
            <a:ext cx="7551392" cy="3775841"/>
          </a:xfrm>
          <a:prstGeom prst="rect">
            <a:avLst/>
          </a:prstGeom>
        </p:spPr>
      </p:pic>
      <p:sp>
        <p:nvSpPr>
          <p:cNvPr id="9" name="Google Shape;622;p39">
            <a:extLst>
              <a:ext uri="{FF2B5EF4-FFF2-40B4-BE49-F238E27FC236}">
                <a16:creationId xmlns:a16="http://schemas.microsoft.com/office/drawing/2014/main" id="{71E7CDAE-1453-49DB-8040-DD60BDF58867}"/>
              </a:ext>
            </a:extLst>
          </p:cNvPr>
          <p:cNvSpPr txBox="1"/>
          <p:nvPr/>
        </p:nvSpPr>
        <p:spPr>
          <a:xfrm>
            <a:off x="6608046" y="4550739"/>
            <a:ext cx="1563817" cy="34732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b="1" dirty="0">
                <a:solidFill>
                  <a:schemeClr val="lt2"/>
                </a:solidFill>
                <a:latin typeface="Bebas Neue"/>
                <a:ea typeface="Bebas Neue"/>
                <a:cs typeface="Bebas Neue"/>
                <a:sym typeface="Bebas Neue"/>
              </a:rPr>
              <a:t>Youtube Data ANALYSIS</a:t>
            </a:r>
            <a:endParaRPr b="1" dirty="0">
              <a:solidFill>
                <a:schemeClr val="lt2"/>
              </a:solidFill>
            </a:endParaRPr>
          </a:p>
        </p:txBody>
      </p:sp>
    </p:spTree>
    <p:extLst>
      <p:ext uri="{BB962C8B-B14F-4D97-AF65-F5344CB8AC3E}">
        <p14:creationId xmlns:p14="http://schemas.microsoft.com/office/powerpoint/2010/main" val="1451106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A5835-8D6F-35D4-3B68-A93B28807F76}"/>
              </a:ext>
            </a:extLst>
          </p:cNvPr>
          <p:cNvSpPr>
            <a:spLocks noGrp="1"/>
          </p:cNvSpPr>
          <p:nvPr>
            <p:ph type="title"/>
          </p:nvPr>
        </p:nvSpPr>
        <p:spPr/>
        <p:txBody>
          <a:bodyPr/>
          <a:lstStyle/>
          <a:p>
            <a:endParaRPr lang="en-IN" dirty="0"/>
          </a:p>
        </p:txBody>
      </p:sp>
      <p:sp>
        <p:nvSpPr>
          <p:cNvPr id="5" name="Google Shape;1053;p46">
            <a:extLst>
              <a:ext uri="{FF2B5EF4-FFF2-40B4-BE49-F238E27FC236}">
                <a16:creationId xmlns:a16="http://schemas.microsoft.com/office/drawing/2014/main" id="{49D9D14B-921A-5A29-0AFA-BF3446E2BDB3}"/>
              </a:ext>
            </a:extLst>
          </p:cNvPr>
          <p:cNvSpPr txBox="1">
            <a:spLocks/>
          </p:cNvSpPr>
          <p:nvPr/>
        </p:nvSpPr>
        <p:spPr>
          <a:xfrm>
            <a:off x="573705" y="-8103"/>
            <a:ext cx="7551392" cy="12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Bebas Neue"/>
              <a:buNone/>
              <a:defRPr sz="96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9pPr>
          </a:lstStyle>
          <a:p>
            <a:pPr algn="l"/>
            <a:r>
              <a:rPr lang="en-US" sz="3200" b="1" i="0" dirty="0">
                <a:solidFill>
                  <a:schemeClr val="tx1"/>
                </a:solidFill>
                <a:effectLst/>
                <a:latin typeface="-apple-system"/>
              </a:rPr>
              <a:t>Video views and subscribers by categories</a:t>
            </a:r>
          </a:p>
        </p:txBody>
      </p:sp>
      <p:sp>
        <p:nvSpPr>
          <p:cNvPr id="6" name="Google Shape;622;p39">
            <a:extLst>
              <a:ext uri="{FF2B5EF4-FFF2-40B4-BE49-F238E27FC236}">
                <a16:creationId xmlns:a16="http://schemas.microsoft.com/office/drawing/2014/main" id="{DB784780-50A5-4E51-8C04-401819883ED0}"/>
              </a:ext>
            </a:extLst>
          </p:cNvPr>
          <p:cNvSpPr txBox="1"/>
          <p:nvPr/>
        </p:nvSpPr>
        <p:spPr>
          <a:xfrm>
            <a:off x="6846955" y="4572103"/>
            <a:ext cx="1563817" cy="34732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b="1" dirty="0">
                <a:solidFill>
                  <a:schemeClr val="lt2"/>
                </a:solidFill>
                <a:latin typeface="Bebas Neue"/>
                <a:ea typeface="Bebas Neue"/>
                <a:cs typeface="Bebas Neue"/>
                <a:sym typeface="Bebas Neue"/>
              </a:rPr>
              <a:t>Youtube Data ANALYSIS</a:t>
            </a:r>
            <a:endParaRPr b="1" dirty="0">
              <a:solidFill>
                <a:schemeClr val="lt2"/>
              </a:solidFill>
            </a:endParaRPr>
          </a:p>
        </p:txBody>
      </p:sp>
      <p:pic>
        <p:nvPicPr>
          <p:cNvPr id="7" name="Picture 6">
            <a:extLst>
              <a:ext uri="{FF2B5EF4-FFF2-40B4-BE49-F238E27FC236}">
                <a16:creationId xmlns:a16="http://schemas.microsoft.com/office/drawing/2014/main" id="{1A31DE9E-0032-40C4-AB9B-E29C6F58EA1C}"/>
              </a:ext>
            </a:extLst>
          </p:cNvPr>
          <p:cNvPicPr>
            <a:picLocks noChangeAspect="1"/>
          </p:cNvPicPr>
          <p:nvPr/>
        </p:nvPicPr>
        <p:blipFill>
          <a:blip r:embed="rId2"/>
          <a:stretch>
            <a:fillRect/>
          </a:stretch>
        </p:blipFill>
        <p:spPr>
          <a:xfrm>
            <a:off x="204952" y="817443"/>
            <a:ext cx="8573830" cy="3508614"/>
          </a:xfrm>
          <a:prstGeom prst="rect">
            <a:avLst/>
          </a:prstGeom>
        </p:spPr>
      </p:pic>
    </p:spTree>
    <p:extLst>
      <p:ext uri="{BB962C8B-B14F-4D97-AF65-F5344CB8AC3E}">
        <p14:creationId xmlns:p14="http://schemas.microsoft.com/office/powerpoint/2010/main" val="1671238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D2B3D-A743-0DC0-04D6-AEEC4219090F}"/>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55183AFC-C27A-AB3B-FDC6-498D44C1938A}"/>
              </a:ext>
            </a:extLst>
          </p:cNvPr>
          <p:cNvPicPr>
            <a:picLocks noChangeAspect="1"/>
          </p:cNvPicPr>
          <p:nvPr/>
        </p:nvPicPr>
        <p:blipFill>
          <a:blip r:embed="rId2"/>
          <a:stretch>
            <a:fillRect/>
          </a:stretch>
        </p:blipFill>
        <p:spPr>
          <a:xfrm>
            <a:off x="685600" y="873037"/>
            <a:ext cx="7772799" cy="3397425"/>
          </a:xfrm>
          <a:prstGeom prst="rect">
            <a:avLst/>
          </a:prstGeom>
        </p:spPr>
      </p:pic>
      <p:sp>
        <p:nvSpPr>
          <p:cNvPr id="5" name="Google Shape;1053;p46">
            <a:extLst>
              <a:ext uri="{FF2B5EF4-FFF2-40B4-BE49-F238E27FC236}">
                <a16:creationId xmlns:a16="http://schemas.microsoft.com/office/drawing/2014/main" id="{027B6703-CD7D-263F-2B7C-162E3EF927FC}"/>
              </a:ext>
            </a:extLst>
          </p:cNvPr>
          <p:cNvSpPr txBox="1">
            <a:spLocks/>
          </p:cNvSpPr>
          <p:nvPr/>
        </p:nvSpPr>
        <p:spPr>
          <a:xfrm>
            <a:off x="573705" y="23429"/>
            <a:ext cx="8639964" cy="12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Bebas Neue"/>
              <a:buNone/>
              <a:defRPr sz="96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9pPr>
          </a:lstStyle>
          <a:p>
            <a:pPr algn="l"/>
            <a:r>
              <a:rPr lang="en-US" sz="3200" b="1" i="0" dirty="0">
                <a:solidFill>
                  <a:schemeClr val="tx1"/>
                </a:solidFill>
                <a:effectLst/>
                <a:latin typeface="-apple-system"/>
              </a:rPr>
              <a:t>Trends in </a:t>
            </a:r>
            <a:r>
              <a:rPr lang="en-US" sz="3200" b="1" i="0" dirty="0" err="1">
                <a:solidFill>
                  <a:schemeClr val="tx1"/>
                </a:solidFill>
                <a:effectLst/>
                <a:latin typeface="-apple-system"/>
              </a:rPr>
              <a:t>youtube</a:t>
            </a:r>
            <a:r>
              <a:rPr lang="en-US" sz="3200" b="1" i="0" dirty="0">
                <a:solidFill>
                  <a:schemeClr val="tx1"/>
                </a:solidFill>
                <a:effectLst/>
                <a:latin typeface="-apple-system"/>
              </a:rPr>
              <a:t> channel created each year</a:t>
            </a:r>
          </a:p>
        </p:txBody>
      </p:sp>
      <p:sp>
        <p:nvSpPr>
          <p:cNvPr id="6" name="Google Shape;622;p39">
            <a:extLst>
              <a:ext uri="{FF2B5EF4-FFF2-40B4-BE49-F238E27FC236}">
                <a16:creationId xmlns:a16="http://schemas.microsoft.com/office/drawing/2014/main" id="{B8DA2766-44A3-4A23-83A7-ABAE9A9BE1F7}"/>
              </a:ext>
            </a:extLst>
          </p:cNvPr>
          <p:cNvSpPr txBox="1"/>
          <p:nvPr/>
        </p:nvSpPr>
        <p:spPr>
          <a:xfrm>
            <a:off x="6894582" y="4540571"/>
            <a:ext cx="1563817" cy="34732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b="1" dirty="0">
                <a:solidFill>
                  <a:schemeClr val="lt2"/>
                </a:solidFill>
                <a:latin typeface="Bebas Neue"/>
                <a:ea typeface="Bebas Neue"/>
                <a:cs typeface="Bebas Neue"/>
                <a:sym typeface="Bebas Neue"/>
              </a:rPr>
              <a:t>Youtube Data ANALYSIS</a:t>
            </a:r>
            <a:endParaRPr b="1" dirty="0">
              <a:solidFill>
                <a:schemeClr val="lt2"/>
              </a:solidFill>
            </a:endParaRPr>
          </a:p>
        </p:txBody>
      </p:sp>
    </p:spTree>
    <p:extLst>
      <p:ext uri="{BB962C8B-B14F-4D97-AF65-F5344CB8AC3E}">
        <p14:creationId xmlns:p14="http://schemas.microsoft.com/office/powerpoint/2010/main" val="3943529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183AFC-C27A-AB3B-FDC6-498D44C1938A}"/>
              </a:ext>
            </a:extLst>
          </p:cNvPr>
          <p:cNvPicPr>
            <a:picLocks noChangeAspect="1"/>
          </p:cNvPicPr>
          <p:nvPr/>
        </p:nvPicPr>
        <p:blipFill>
          <a:blip r:embed="rId2"/>
          <a:stretch>
            <a:fillRect/>
          </a:stretch>
        </p:blipFill>
        <p:spPr>
          <a:xfrm>
            <a:off x="685600" y="873037"/>
            <a:ext cx="7772799" cy="3397425"/>
          </a:xfrm>
          <a:prstGeom prst="rect">
            <a:avLst/>
          </a:prstGeom>
        </p:spPr>
      </p:pic>
      <p:sp>
        <p:nvSpPr>
          <p:cNvPr id="5" name="Google Shape;1053;p46">
            <a:extLst>
              <a:ext uri="{FF2B5EF4-FFF2-40B4-BE49-F238E27FC236}">
                <a16:creationId xmlns:a16="http://schemas.microsoft.com/office/drawing/2014/main" id="{027B6703-CD7D-263F-2B7C-162E3EF927FC}"/>
              </a:ext>
            </a:extLst>
          </p:cNvPr>
          <p:cNvSpPr txBox="1">
            <a:spLocks/>
          </p:cNvSpPr>
          <p:nvPr/>
        </p:nvSpPr>
        <p:spPr>
          <a:xfrm>
            <a:off x="573705" y="23429"/>
            <a:ext cx="8639964" cy="12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Bebas Neue"/>
              <a:buNone/>
              <a:defRPr sz="96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9pPr>
          </a:lstStyle>
          <a:p>
            <a:pPr algn="l"/>
            <a:r>
              <a:rPr lang="en-US" sz="3200" b="1" i="0" dirty="0">
                <a:solidFill>
                  <a:schemeClr val="tx1"/>
                </a:solidFill>
                <a:effectLst/>
                <a:latin typeface="-apple-system"/>
              </a:rPr>
              <a:t>Trends in </a:t>
            </a:r>
            <a:r>
              <a:rPr lang="en-US" sz="3200" b="1" i="0" dirty="0" err="1">
                <a:solidFill>
                  <a:schemeClr val="tx1"/>
                </a:solidFill>
                <a:effectLst/>
                <a:latin typeface="-apple-system"/>
              </a:rPr>
              <a:t>youtube</a:t>
            </a:r>
            <a:r>
              <a:rPr lang="en-US" sz="3200" b="1" i="0" dirty="0">
                <a:solidFill>
                  <a:schemeClr val="tx1"/>
                </a:solidFill>
                <a:effectLst/>
                <a:latin typeface="-apple-system"/>
              </a:rPr>
              <a:t> channel created each year</a:t>
            </a:r>
          </a:p>
        </p:txBody>
      </p:sp>
      <p:sp>
        <p:nvSpPr>
          <p:cNvPr id="6" name="Google Shape;622;p39">
            <a:extLst>
              <a:ext uri="{FF2B5EF4-FFF2-40B4-BE49-F238E27FC236}">
                <a16:creationId xmlns:a16="http://schemas.microsoft.com/office/drawing/2014/main" id="{B8DA2766-44A3-4A23-83A7-ABAE9A9BE1F7}"/>
              </a:ext>
            </a:extLst>
          </p:cNvPr>
          <p:cNvSpPr txBox="1"/>
          <p:nvPr/>
        </p:nvSpPr>
        <p:spPr>
          <a:xfrm>
            <a:off x="6894582" y="4540571"/>
            <a:ext cx="1563817" cy="34732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b="1" dirty="0">
                <a:solidFill>
                  <a:schemeClr val="lt2"/>
                </a:solidFill>
                <a:latin typeface="Bebas Neue"/>
                <a:ea typeface="Bebas Neue"/>
                <a:cs typeface="Bebas Neue"/>
                <a:sym typeface="Bebas Neue"/>
              </a:rPr>
              <a:t>Youtube Data ANALYSIS</a:t>
            </a:r>
            <a:endParaRPr b="1" dirty="0">
              <a:solidFill>
                <a:schemeClr val="lt2"/>
              </a:solidFill>
            </a:endParaRPr>
          </a:p>
        </p:txBody>
      </p:sp>
    </p:spTree>
    <p:extLst>
      <p:ext uri="{BB962C8B-B14F-4D97-AF65-F5344CB8AC3E}">
        <p14:creationId xmlns:p14="http://schemas.microsoft.com/office/powerpoint/2010/main" val="2204753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53;p46">
            <a:extLst>
              <a:ext uri="{FF2B5EF4-FFF2-40B4-BE49-F238E27FC236}">
                <a16:creationId xmlns:a16="http://schemas.microsoft.com/office/drawing/2014/main" id="{027B6703-CD7D-263F-2B7C-162E3EF927FC}"/>
              </a:ext>
            </a:extLst>
          </p:cNvPr>
          <p:cNvSpPr txBox="1">
            <a:spLocks/>
          </p:cNvSpPr>
          <p:nvPr/>
        </p:nvSpPr>
        <p:spPr>
          <a:xfrm>
            <a:off x="5625" y="72828"/>
            <a:ext cx="9213669" cy="12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Bebas Neue"/>
              <a:buNone/>
              <a:defRPr sz="96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9pPr>
          </a:lstStyle>
          <a:p>
            <a:pPr algn="l"/>
            <a:r>
              <a:rPr lang="en-US" sz="2800" b="1" i="0" dirty="0">
                <a:solidFill>
                  <a:schemeClr val="tx1"/>
                </a:solidFill>
                <a:effectLst/>
                <a:latin typeface="-apple-system"/>
              </a:rPr>
              <a:t>Top 10 Music </a:t>
            </a:r>
            <a:r>
              <a:rPr lang="en-US" sz="2800" b="1" i="0" dirty="0" err="1">
                <a:solidFill>
                  <a:schemeClr val="tx1"/>
                </a:solidFill>
                <a:effectLst/>
                <a:latin typeface="-apple-system"/>
              </a:rPr>
              <a:t>Youtube</a:t>
            </a:r>
            <a:r>
              <a:rPr lang="en-US" sz="2800" b="1" i="0" dirty="0">
                <a:solidFill>
                  <a:schemeClr val="tx1"/>
                </a:solidFill>
                <a:effectLst/>
                <a:latin typeface="-apple-system"/>
              </a:rPr>
              <a:t> Channels with The Most Video Count</a:t>
            </a:r>
          </a:p>
        </p:txBody>
      </p:sp>
      <p:sp>
        <p:nvSpPr>
          <p:cNvPr id="6" name="Google Shape;622;p39">
            <a:extLst>
              <a:ext uri="{FF2B5EF4-FFF2-40B4-BE49-F238E27FC236}">
                <a16:creationId xmlns:a16="http://schemas.microsoft.com/office/drawing/2014/main" id="{B8DA2766-44A3-4A23-83A7-ABAE9A9BE1F7}"/>
              </a:ext>
            </a:extLst>
          </p:cNvPr>
          <p:cNvSpPr txBox="1"/>
          <p:nvPr/>
        </p:nvSpPr>
        <p:spPr>
          <a:xfrm>
            <a:off x="6894582" y="4540571"/>
            <a:ext cx="1563817" cy="34732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b="1" dirty="0">
                <a:solidFill>
                  <a:schemeClr val="lt2"/>
                </a:solidFill>
                <a:latin typeface="Bebas Neue"/>
                <a:ea typeface="Bebas Neue"/>
                <a:cs typeface="Bebas Neue"/>
                <a:sym typeface="Bebas Neue"/>
              </a:rPr>
              <a:t>Youtube Data ANALYSIS</a:t>
            </a:r>
            <a:endParaRPr b="1" dirty="0">
              <a:solidFill>
                <a:schemeClr val="lt2"/>
              </a:solidFill>
            </a:endParaRPr>
          </a:p>
        </p:txBody>
      </p:sp>
      <p:pic>
        <p:nvPicPr>
          <p:cNvPr id="3" name="Picture 2">
            <a:extLst>
              <a:ext uri="{FF2B5EF4-FFF2-40B4-BE49-F238E27FC236}">
                <a16:creationId xmlns:a16="http://schemas.microsoft.com/office/drawing/2014/main" id="{3F7A26B3-122E-4404-BBAF-04F4A9D59F6F}"/>
              </a:ext>
            </a:extLst>
          </p:cNvPr>
          <p:cNvPicPr>
            <a:picLocks noChangeAspect="1"/>
          </p:cNvPicPr>
          <p:nvPr/>
        </p:nvPicPr>
        <p:blipFill>
          <a:blip r:embed="rId2"/>
          <a:stretch>
            <a:fillRect/>
          </a:stretch>
        </p:blipFill>
        <p:spPr>
          <a:xfrm>
            <a:off x="1593527" y="598999"/>
            <a:ext cx="6082963" cy="3941572"/>
          </a:xfrm>
          <a:prstGeom prst="rect">
            <a:avLst/>
          </a:prstGeom>
        </p:spPr>
      </p:pic>
    </p:spTree>
    <p:extLst>
      <p:ext uri="{BB962C8B-B14F-4D97-AF65-F5344CB8AC3E}">
        <p14:creationId xmlns:p14="http://schemas.microsoft.com/office/powerpoint/2010/main" val="207862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53;p46">
            <a:extLst>
              <a:ext uri="{FF2B5EF4-FFF2-40B4-BE49-F238E27FC236}">
                <a16:creationId xmlns:a16="http://schemas.microsoft.com/office/drawing/2014/main" id="{027B6703-CD7D-263F-2B7C-162E3EF927FC}"/>
              </a:ext>
            </a:extLst>
          </p:cNvPr>
          <p:cNvSpPr txBox="1">
            <a:spLocks/>
          </p:cNvSpPr>
          <p:nvPr/>
        </p:nvSpPr>
        <p:spPr>
          <a:xfrm>
            <a:off x="252017" y="116833"/>
            <a:ext cx="8639964" cy="12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Bebas Neue"/>
              <a:buNone/>
              <a:defRPr sz="96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9pPr>
          </a:lstStyle>
          <a:p>
            <a:pPr algn="l"/>
            <a:r>
              <a:rPr lang="en-US" sz="2500" b="1" i="0" dirty="0">
                <a:solidFill>
                  <a:schemeClr val="tx1"/>
                </a:solidFill>
                <a:effectLst/>
                <a:latin typeface="-apple-system"/>
              </a:rPr>
              <a:t>Top 10 Education </a:t>
            </a:r>
            <a:r>
              <a:rPr lang="en-US" sz="2500" b="1" i="0" dirty="0" err="1">
                <a:solidFill>
                  <a:schemeClr val="tx1"/>
                </a:solidFill>
                <a:effectLst/>
                <a:latin typeface="-apple-system"/>
              </a:rPr>
              <a:t>Youtube</a:t>
            </a:r>
            <a:r>
              <a:rPr lang="en-US" sz="2500" b="1" i="0" dirty="0">
                <a:solidFill>
                  <a:schemeClr val="tx1"/>
                </a:solidFill>
                <a:effectLst/>
                <a:latin typeface="-apple-system"/>
              </a:rPr>
              <a:t> Channels with The Most Video Views</a:t>
            </a:r>
          </a:p>
        </p:txBody>
      </p:sp>
      <p:sp>
        <p:nvSpPr>
          <p:cNvPr id="6" name="Google Shape;622;p39">
            <a:extLst>
              <a:ext uri="{FF2B5EF4-FFF2-40B4-BE49-F238E27FC236}">
                <a16:creationId xmlns:a16="http://schemas.microsoft.com/office/drawing/2014/main" id="{B8DA2766-44A3-4A23-83A7-ABAE9A9BE1F7}"/>
              </a:ext>
            </a:extLst>
          </p:cNvPr>
          <p:cNvSpPr txBox="1"/>
          <p:nvPr/>
        </p:nvSpPr>
        <p:spPr>
          <a:xfrm>
            <a:off x="6894582" y="4540571"/>
            <a:ext cx="1563817" cy="34732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b="1" dirty="0">
                <a:solidFill>
                  <a:schemeClr val="lt2"/>
                </a:solidFill>
                <a:latin typeface="Bebas Neue"/>
                <a:ea typeface="Bebas Neue"/>
                <a:cs typeface="Bebas Neue"/>
                <a:sym typeface="Bebas Neue"/>
              </a:rPr>
              <a:t>Youtube Data ANALYSIS</a:t>
            </a:r>
            <a:endParaRPr b="1" dirty="0">
              <a:solidFill>
                <a:schemeClr val="lt2"/>
              </a:solidFill>
            </a:endParaRPr>
          </a:p>
        </p:txBody>
      </p:sp>
      <p:pic>
        <p:nvPicPr>
          <p:cNvPr id="3" name="Picture 2">
            <a:extLst>
              <a:ext uri="{FF2B5EF4-FFF2-40B4-BE49-F238E27FC236}">
                <a16:creationId xmlns:a16="http://schemas.microsoft.com/office/drawing/2014/main" id="{C0FF7624-5683-4B7E-82CC-BBDEDBC87CEA}"/>
              </a:ext>
            </a:extLst>
          </p:cNvPr>
          <p:cNvPicPr>
            <a:picLocks noChangeAspect="1"/>
          </p:cNvPicPr>
          <p:nvPr/>
        </p:nvPicPr>
        <p:blipFill rotWithShape="1">
          <a:blip r:embed="rId2"/>
          <a:srcRect t="982"/>
          <a:stretch/>
        </p:blipFill>
        <p:spPr>
          <a:xfrm>
            <a:off x="825387" y="590813"/>
            <a:ext cx="7242372" cy="3967485"/>
          </a:xfrm>
          <a:prstGeom prst="rect">
            <a:avLst/>
          </a:prstGeom>
        </p:spPr>
      </p:pic>
    </p:spTree>
    <p:extLst>
      <p:ext uri="{BB962C8B-B14F-4D97-AF65-F5344CB8AC3E}">
        <p14:creationId xmlns:p14="http://schemas.microsoft.com/office/powerpoint/2010/main" val="1135163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53;p46">
            <a:extLst>
              <a:ext uri="{FF2B5EF4-FFF2-40B4-BE49-F238E27FC236}">
                <a16:creationId xmlns:a16="http://schemas.microsoft.com/office/drawing/2014/main" id="{027B6703-CD7D-263F-2B7C-162E3EF927FC}"/>
              </a:ext>
            </a:extLst>
          </p:cNvPr>
          <p:cNvSpPr txBox="1">
            <a:spLocks/>
          </p:cNvSpPr>
          <p:nvPr/>
        </p:nvSpPr>
        <p:spPr>
          <a:xfrm>
            <a:off x="2307394" y="84465"/>
            <a:ext cx="8639964" cy="12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Bebas Neue"/>
              <a:buNone/>
              <a:defRPr sz="96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9pPr>
          </a:lstStyle>
          <a:p>
            <a:pPr algn="l"/>
            <a:r>
              <a:rPr lang="en-US" sz="2500" b="1" i="0" dirty="0" err="1">
                <a:solidFill>
                  <a:schemeClr val="tx1"/>
                </a:solidFill>
                <a:effectLst/>
                <a:latin typeface="-apple-system"/>
              </a:rPr>
              <a:t>Corelation</a:t>
            </a:r>
            <a:r>
              <a:rPr lang="en-US" sz="2500" b="1" i="0" dirty="0">
                <a:solidFill>
                  <a:schemeClr val="tx1"/>
                </a:solidFill>
                <a:effectLst/>
                <a:latin typeface="-apple-system"/>
              </a:rPr>
              <a:t> between variable</a:t>
            </a:r>
          </a:p>
        </p:txBody>
      </p:sp>
      <p:sp>
        <p:nvSpPr>
          <p:cNvPr id="6" name="Google Shape;622;p39">
            <a:extLst>
              <a:ext uri="{FF2B5EF4-FFF2-40B4-BE49-F238E27FC236}">
                <a16:creationId xmlns:a16="http://schemas.microsoft.com/office/drawing/2014/main" id="{B8DA2766-44A3-4A23-83A7-ABAE9A9BE1F7}"/>
              </a:ext>
            </a:extLst>
          </p:cNvPr>
          <p:cNvSpPr txBox="1"/>
          <p:nvPr/>
        </p:nvSpPr>
        <p:spPr>
          <a:xfrm>
            <a:off x="6894582" y="4540571"/>
            <a:ext cx="1563817" cy="34732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b="1" dirty="0">
                <a:solidFill>
                  <a:schemeClr val="lt2"/>
                </a:solidFill>
                <a:latin typeface="Bebas Neue"/>
                <a:ea typeface="Bebas Neue"/>
                <a:cs typeface="Bebas Neue"/>
                <a:sym typeface="Bebas Neue"/>
              </a:rPr>
              <a:t>Youtube Data ANALYSIS</a:t>
            </a:r>
            <a:endParaRPr b="1" dirty="0">
              <a:solidFill>
                <a:schemeClr val="lt2"/>
              </a:solidFill>
            </a:endParaRPr>
          </a:p>
        </p:txBody>
      </p:sp>
      <p:pic>
        <p:nvPicPr>
          <p:cNvPr id="4" name="Picture 3">
            <a:extLst>
              <a:ext uri="{FF2B5EF4-FFF2-40B4-BE49-F238E27FC236}">
                <a16:creationId xmlns:a16="http://schemas.microsoft.com/office/drawing/2014/main" id="{0D03F36D-10F0-4DB6-A992-21E6BBA1EF75}"/>
              </a:ext>
            </a:extLst>
          </p:cNvPr>
          <p:cNvPicPr>
            <a:picLocks noChangeAspect="1"/>
          </p:cNvPicPr>
          <p:nvPr/>
        </p:nvPicPr>
        <p:blipFill rotWithShape="1">
          <a:blip r:embed="rId2"/>
          <a:srcRect t="3189"/>
          <a:stretch/>
        </p:blipFill>
        <p:spPr>
          <a:xfrm>
            <a:off x="224666" y="790356"/>
            <a:ext cx="2730640" cy="2121009"/>
          </a:xfrm>
          <a:prstGeom prst="rect">
            <a:avLst/>
          </a:prstGeom>
        </p:spPr>
      </p:pic>
      <p:pic>
        <p:nvPicPr>
          <p:cNvPr id="8" name="Picture 7">
            <a:extLst>
              <a:ext uri="{FF2B5EF4-FFF2-40B4-BE49-F238E27FC236}">
                <a16:creationId xmlns:a16="http://schemas.microsoft.com/office/drawing/2014/main" id="{B2B5F6EB-F3FC-4E49-B109-2845DBE79CDB}"/>
              </a:ext>
            </a:extLst>
          </p:cNvPr>
          <p:cNvPicPr>
            <a:picLocks noChangeAspect="1"/>
          </p:cNvPicPr>
          <p:nvPr/>
        </p:nvPicPr>
        <p:blipFill rotWithShape="1">
          <a:blip r:embed="rId3"/>
          <a:srcRect t="2099"/>
          <a:stretch/>
        </p:blipFill>
        <p:spPr>
          <a:xfrm>
            <a:off x="2955306" y="1750479"/>
            <a:ext cx="2870348" cy="2076504"/>
          </a:xfrm>
          <a:prstGeom prst="rect">
            <a:avLst/>
          </a:prstGeom>
        </p:spPr>
      </p:pic>
      <p:pic>
        <p:nvPicPr>
          <p:cNvPr id="10" name="Picture 9">
            <a:extLst>
              <a:ext uri="{FF2B5EF4-FFF2-40B4-BE49-F238E27FC236}">
                <a16:creationId xmlns:a16="http://schemas.microsoft.com/office/drawing/2014/main" id="{36B1B06D-7800-4D8E-AFB5-922CFBBE81B0}"/>
              </a:ext>
            </a:extLst>
          </p:cNvPr>
          <p:cNvPicPr>
            <a:picLocks noChangeAspect="1"/>
          </p:cNvPicPr>
          <p:nvPr/>
        </p:nvPicPr>
        <p:blipFill rotWithShape="1">
          <a:blip r:embed="rId4"/>
          <a:srcRect l="1566" t="2681" r="3419" b="1"/>
          <a:stretch/>
        </p:blipFill>
        <p:spPr>
          <a:xfrm>
            <a:off x="5825654" y="2464066"/>
            <a:ext cx="2823798" cy="2076505"/>
          </a:xfrm>
          <a:prstGeom prst="rect">
            <a:avLst/>
          </a:prstGeom>
        </p:spPr>
      </p:pic>
    </p:spTree>
    <p:extLst>
      <p:ext uri="{BB962C8B-B14F-4D97-AF65-F5344CB8AC3E}">
        <p14:creationId xmlns:p14="http://schemas.microsoft.com/office/powerpoint/2010/main" val="817312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53;p46">
            <a:extLst>
              <a:ext uri="{FF2B5EF4-FFF2-40B4-BE49-F238E27FC236}">
                <a16:creationId xmlns:a16="http://schemas.microsoft.com/office/drawing/2014/main" id="{027B6703-CD7D-263F-2B7C-162E3EF927FC}"/>
              </a:ext>
            </a:extLst>
          </p:cNvPr>
          <p:cNvSpPr txBox="1">
            <a:spLocks/>
          </p:cNvSpPr>
          <p:nvPr/>
        </p:nvSpPr>
        <p:spPr>
          <a:xfrm>
            <a:off x="709217" y="-35948"/>
            <a:ext cx="8639964" cy="12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Bebas Neue"/>
              <a:buNone/>
              <a:defRPr sz="96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9pPr>
          </a:lstStyle>
          <a:p>
            <a:pPr algn="l"/>
            <a:r>
              <a:rPr lang="en-US" sz="3600" b="1" i="0" dirty="0">
                <a:solidFill>
                  <a:schemeClr val="tx1"/>
                </a:solidFill>
                <a:effectLst/>
                <a:latin typeface="-apple-system"/>
              </a:rPr>
              <a:t>The heat map explains the correlation</a:t>
            </a:r>
          </a:p>
        </p:txBody>
      </p:sp>
      <p:sp>
        <p:nvSpPr>
          <p:cNvPr id="6" name="Google Shape;622;p39">
            <a:extLst>
              <a:ext uri="{FF2B5EF4-FFF2-40B4-BE49-F238E27FC236}">
                <a16:creationId xmlns:a16="http://schemas.microsoft.com/office/drawing/2014/main" id="{B8DA2766-44A3-4A23-83A7-ABAE9A9BE1F7}"/>
              </a:ext>
            </a:extLst>
          </p:cNvPr>
          <p:cNvSpPr txBox="1"/>
          <p:nvPr/>
        </p:nvSpPr>
        <p:spPr>
          <a:xfrm>
            <a:off x="6894582" y="4540571"/>
            <a:ext cx="1563817" cy="34732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b="1" dirty="0">
                <a:solidFill>
                  <a:schemeClr val="lt2"/>
                </a:solidFill>
                <a:latin typeface="Bebas Neue"/>
                <a:ea typeface="Bebas Neue"/>
                <a:cs typeface="Bebas Neue"/>
                <a:sym typeface="Bebas Neue"/>
              </a:rPr>
              <a:t>Youtube Data ANALYSIS</a:t>
            </a:r>
            <a:endParaRPr b="1" dirty="0">
              <a:solidFill>
                <a:schemeClr val="lt2"/>
              </a:solidFill>
            </a:endParaRPr>
          </a:p>
        </p:txBody>
      </p:sp>
      <p:pic>
        <p:nvPicPr>
          <p:cNvPr id="4" name="Picture 3">
            <a:extLst>
              <a:ext uri="{FF2B5EF4-FFF2-40B4-BE49-F238E27FC236}">
                <a16:creationId xmlns:a16="http://schemas.microsoft.com/office/drawing/2014/main" id="{CB8521EE-0C8D-47E2-8663-684176339770}"/>
              </a:ext>
            </a:extLst>
          </p:cNvPr>
          <p:cNvPicPr>
            <a:picLocks noChangeAspect="1"/>
          </p:cNvPicPr>
          <p:nvPr/>
        </p:nvPicPr>
        <p:blipFill rotWithShape="1">
          <a:blip r:embed="rId2"/>
          <a:srcRect l="605" t="897" r="235" b="-1"/>
          <a:stretch/>
        </p:blipFill>
        <p:spPr>
          <a:xfrm>
            <a:off x="383115" y="625419"/>
            <a:ext cx="8403420" cy="3915152"/>
          </a:xfrm>
          <a:prstGeom prst="rect">
            <a:avLst/>
          </a:prstGeom>
        </p:spPr>
      </p:pic>
    </p:spTree>
    <p:extLst>
      <p:ext uri="{BB962C8B-B14F-4D97-AF65-F5344CB8AC3E}">
        <p14:creationId xmlns:p14="http://schemas.microsoft.com/office/powerpoint/2010/main" val="1803176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1" y="1376596"/>
            <a:ext cx="9764698" cy="3345300"/>
          </a:xfrm>
          <a:prstGeom prst="rect">
            <a:avLst/>
          </a:prstGeom>
        </p:spPr>
        <p:txBody>
          <a:bodyPr spcFirstLastPara="1" wrap="square" lIns="91425" tIns="91425" rIns="91425" bIns="91425" anchor="t" anchorCtr="0">
            <a:noAutofit/>
          </a:bodyPr>
          <a:lstStyle/>
          <a:p>
            <a:pPr marL="152400" indent="0">
              <a:buSzPct val="50000"/>
              <a:buNone/>
            </a:pPr>
            <a:r>
              <a:rPr lang="en-IN" sz="2800" dirty="0">
                <a:solidFill>
                  <a:schemeClr val="tx2"/>
                </a:solidFill>
              </a:rPr>
              <a:t>1. </a:t>
            </a:r>
            <a:r>
              <a:rPr lang="en-IN" sz="2800" dirty="0"/>
              <a:t>Introduction on data</a:t>
            </a:r>
            <a:r>
              <a:rPr lang="en" sz="2800" dirty="0"/>
              <a:t>.</a:t>
            </a:r>
            <a:endParaRPr sz="2800" dirty="0"/>
          </a:p>
          <a:p>
            <a:pPr marL="152400" indent="0">
              <a:buNone/>
            </a:pPr>
            <a:r>
              <a:rPr lang="en-US" sz="2800" dirty="0">
                <a:solidFill>
                  <a:schemeClr val="tx2"/>
                </a:solidFill>
              </a:rPr>
              <a:t>2. </a:t>
            </a:r>
            <a:r>
              <a:rPr lang="en-US" sz="2800" dirty="0">
                <a:solidFill>
                  <a:schemeClr val="tx1"/>
                </a:solidFill>
              </a:rPr>
              <a:t>Basic</a:t>
            </a:r>
            <a:r>
              <a:rPr lang="en-US" sz="2800" dirty="0"/>
              <a:t> Concepts of big data</a:t>
            </a:r>
            <a:endParaRPr sz="2800" dirty="0"/>
          </a:p>
          <a:p>
            <a:pPr marL="152400" indent="0">
              <a:buNone/>
            </a:pPr>
            <a:r>
              <a:rPr lang="en-IN" sz="2800" b="1" dirty="0">
                <a:solidFill>
                  <a:schemeClr val="lt2"/>
                </a:solidFill>
                <a:uFill>
                  <a:noFill/>
                </a:uFill>
              </a:rPr>
              <a:t>3. </a:t>
            </a:r>
            <a:r>
              <a:rPr lang="en-IN" sz="2800" dirty="0">
                <a:solidFill>
                  <a:schemeClr val="tx1"/>
                </a:solidFill>
                <a:uFill>
                  <a:noFill/>
                </a:uFill>
              </a:rPr>
              <a:t>Problem Statement / Requirements Specifications </a:t>
            </a:r>
          </a:p>
          <a:p>
            <a:pPr marL="152400" indent="0">
              <a:buNone/>
            </a:pPr>
            <a:r>
              <a:rPr lang="en-IN" sz="2800" dirty="0">
                <a:solidFill>
                  <a:schemeClr val="tx2"/>
                </a:solidFill>
              </a:rPr>
              <a:t>4. </a:t>
            </a:r>
            <a:r>
              <a:rPr lang="en-IN" sz="2800" dirty="0"/>
              <a:t>Implementation </a:t>
            </a:r>
          </a:p>
          <a:p>
            <a:pPr marL="152400" indent="0">
              <a:buNone/>
            </a:pPr>
            <a:r>
              <a:rPr lang="en-IN" sz="2800" dirty="0">
                <a:solidFill>
                  <a:schemeClr val="tx2"/>
                </a:solidFill>
              </a:rPr>
              <a:t>5. </a:t>
            </a:r>
            <a:r>
              <a:rPr lang="en-IN" sz="2800" dirty="0"/>
              <a:t>Standard Adopted</a:t>
            </a:r>
            <a:r>
              <a:rPr lang="en" sz="2800" dirty="0"/>
              <a:t>.</a:t>
            </a:r>
          </a:p>
          <a:p>
            <a:pPr marL="152400" indent="0">
              <a:buNone/>
            </a:pPr>
            <a:r>
              <a:rPr lang="en-IN" sz="2800" dirty="0">
                <a:solidFill>
                  <a:schemeClr val="tx2"/>
                </a:solidFill>
              </a:rPr>
              <a:t>6. </a:t>
            </a:r>
            <a:r>
              <a:rPr lang="en-IN" sz="2800" dirty="0"/>
              <a:t>Conclusion and Future Scope</a:t>
            </a:r>
            <a:endParaRPr sz="2800" dirty="0"/>
          </a:p>
        </p:txBody>
      </p:sp>
      <p:sp>
        <p:nvSpPr>
          <p:cNvPr id="328" name="Google Shape;328;p35"/>
          <p:cNvSpPr txBox="1">
            <a:spLocks noGrp="1"/>
          </p:cNvSpPr>
          <p:nvPr>
            <p:ph type="title"/>
          </p:nvPr>
        </p:nvSpPr>
        <p:spPr>
          <a:xfrm>
            <a:off x="642527" y="655913"/>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CONTENTS</a:t>
            </a:r>
            <a:endParaRPr sz="4400"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6558982" y="162685"/>
            <a:ext cx="1870718" cy="350964"/>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Youtube Data ANALYSIS</a:t>
            </a:r>
            <a:endParaRPr dirty="0">
              <a:solidFill>
                <a:schemeClr val="lt2"/>
              </a:solidFill>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417;p37">
            <a:extLst>
              <a:ext uri="{FF2B5EF4-FFF2-40B4-BE49-F238E27FC236}">
                <a16:creationId xmlns:a16="http://schemas.microsoft.com/office/drawing/2014/main" id="{1B8EE1F0-2509-46F0-9701-16F685E19369}"/>
              </a:ext>
            </a:extLst>
          </p:cNvPr>
          <p:cNvGrpSpPr/>
          <p:nvPr/>
        </p:nvGrpSpPr>
        <p:grpSpPr>
          <a:xfrm>
            <a:off x="5657107" y="832531"/>
            <a:ext cx="1043050" cy="1488400"/>
            <a:chOff x="910475" y="761863"/>
            <a:chExt cx="1043050" cy="1488400"/>
          </a:xfrm>
        </p:grpSpPr>
        <p:sp>
          <p:nvSpPr>
            <p:cNvPr id="38" name="Google Shape;418;p37">
              <a:extLst>
                <a:ext uri="{FF2B5EF4-FFF2-40B4-BE49-F238E27FC236}">
                  <a16:creationId xmlns:a16="http://schemas.microsoft.com/office/drawing/2014/main" id="{5CD243DE-80FD-47B7-94CF-2A837E18AC56}"/>
                </a:ext>
              </a:extLst>
            </p:cNvPr>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19;p37">
              <a:extLst>
                <a:ext uri="{FF2B5EF4-FFF2-40B4-BE49-F238E27FC236}">
                  <a16:creationId xmlns:a16="http://schemas.microsoft.com/office/drawing/2014/main" id="{91DB9530-4077-4B73-B543-E0631ACDC738}"/>
                </a:ext>
              </a:extLst>
            </p:cNvPr>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20;p37">
              <a:extLst>
                <a:ext uri="{FF2B5EF4-FFF2-40B4-BE49-F238E27FC236}">
                  <a16:creationId xmlns:a16="http://schemas.microsoft.com/office/drawing/2014/main" id="{D25E0C11-4520-472D-8A37-ED29458D0000}"/>
                </a:ext>
              </a:extLst>
            </p:cNvPr>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21;p37">
              <a:extLst>
                <a:ext uri="{FF2B5EF4-FFF2-40B4-BE49-F238E27FC236}">
                  <a16:creationId xmlns:a16="http://schemas.microsoft.com/office/drawing/2014/main" id="{67B0D406-75B4-414A-9B7C-7B65AB44DFD3}"/>
                </a:ext>
              </a:extLst>
            </p:cNvPr>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2;p37">
              <a:extLst>
                <a:ext uri="{FF2B5EF4-FFF2-40B4-BE49-F238E27FC236}">
                  <a16:creationId xmlns:a16="http://schemas.microsoft.com/office/drawing/2014/main" id="{EE2FD8A6-167A-430F-A46A-B52B5F49A985}"/>
                </a:ext>
              </a:extLst>
            </p:cNvPr>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3;p37">
              <a:extLst>
                <a:ext uri="{FF2B5EF4-FFF2-40B4-BE49-F238E27FC236}">
                  <a16:creationId xmlns:a16="http://schemas.microsoft.com/office/drawing/2014/main" id="{DD119D85-4565-4297-A8EB-5F0D3F2258B1}"/>
                </a:ext>
              </a:extLst>
            </p:cNvPr>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4;p37">
              <a:extLst>
                <a:ext uri="{FF2B5EF4-FFF2-40B4-BE49-F238E27FC236}">
                  <a16:creationId xmlns:a16="http://schemas.microsoft.com/office/drawing/2014/main" id="{FFC86E03-8213-4F5C-B5B9-FA19BC7BB863}"/>
                </a:ext>
              </a:extLst>
            </p:cNvPr>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5;p37">
              <a:extLst>
                <a:ext uri="{FF2B5EF4-FFF2-40B4-BE49-F238E27FC236}">
                  <a16:creationId xmlns:a16="http://schemas.microsoft.com/office/drawing/2014/main" id="{BA2E2FA5-7CCD-4591-B803-626A5EFFA4A9}"/>
                </a:ext>
              </a:extLst>
            </p:cNvPr>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6;p37">
              <a:extLst>
                <a:ext uri="{FF2B5EF4-FFF2-40B4-BE49-F238E27FC236}">
                  <a16:creationId xmlns:a16="http://schemas.microsoft.com/office/drawing/2014/main" id="{18B15224-BD09-46ED-B35C-CE7D2FDEE043}"/>
                </a:ext>
              </a:extLst>
            </p:cNvPr>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7;p37">
              <a:extLst>
                <a:ext uri="{FF2B5EF4-FFF2-40B4-BE49-F238E27FC236}">
                  <a16:creationId xmlns:a16="http://schemas.microsoft.com/office/drawing/2014/main" id="{F488F4C2-9C16-4231-88ED-E9186FAEF1B4}"/>
                </a:ext>
              </a:extLst>
            </p:cNvPr>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8;p37">
              <a:extLst>
                <a:ext uri="{FF2B5EF4-FFF2-40B4-BE49-F238E27FC236}">
                  <a16:creationId xmlns:a16="http://schemas.microsoft.com/office/drawing/2014/main" id="{4EAA2DF1-5289-404C-AEF1-C078DA335F7A}"/>
                </a:ext>
              </a:extLst>
            </p:cNvPr>
            <p:cNvSpPr/>
            <p:nvPr/>
          </p:nvSpPr>
          <p:spPr>
            <a:xfrm>
              <a:off x="1051650" y="1990163"/>
              <a:ext cx="393275" cy="0"/>
            </a:xfrm>
            <a:custGeom>
              <a:avLst/>
              <a:gdLst/>
              <a:ahLst/>
              <a:cxnLst/>
              <a:rect l="l" t="t" r="r" b="b"/>
              <a:pathLst>
                <a:path w="15731" fill="none" extrusionOk="0">
                  <a:moveTo>
                    <a:pt x="1" y="0"/>
                  </a:moveTo>
                  <a:lnTo>
                    <a:pt x="15731" y="0"/>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74F0B-8753-DCB2-970D-1BEA30017FDE}"/>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7F2311C7-D439-AA40-A2B1-5BD809B96F9B}"/>
              </a:ext>
            </a:extLst>
          </p:cNvPr>
          <p:cNvPicPr>
            <a:picLocks noChangeAspect="1"/>
          </p:cNvPicPr>
          <p:nvPr/>
        </p:nvPicPr>
        <p:blipFill rotWithShape="1">
          <a:blip r:embed="rId2"/>
          <a:srcRect t="1045"/>
          <a:stretch/>
        </p:blipFill>
        <p:spPr>
          <a:xfrm>
            <a:off x="1258583" y="638503"/>
            <a:ext cx="6866514" cy="3907790"/>
          </a:xfrm>
          <a:prstGeom prst="rect">
            <a:avLst/>
          </a:prstGeom>
        </p:spPr>
      </p:pic>
      <p:sp>
        <p:nvSpPr>
          <p:cNvPr id="5" name="Google Shape;1053;p46">
            <a:extLst>
              <a:ext uri="{FF2B5EF4-FFF2-40B4-BE49-F238E27FC236}">
                <a16:creationId xmlns:a16="http://schemas.microsoft.com/office/drawing/2014/main" id="{5ADF823C-89E7-831F-2358-F47EBC8172C1}"/>
              </a:ext>
            </a:extLst>
          </p:cNvPr>
          <p:cNvSpPr txBox="1">
            <a:spLocks/>
          </p:cNvSpPr>
          <p:nvPr/>
        </p:nvSpPr>
        <p:spPr>
          <a:xfrm>
            <a:off x="252018" y="-23943"/>
            <a:ext cx="8639964" cy="12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Bebas Neue"/>
              <a:buNone/>
              <a:defRPr sz="96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9pPr>
          </a:lstStyle>
          <a:p>
            <a:r>
              <a:rPr lang="en-IN" sz="3200" b="1" i="0" dirty="0" err="1">
                <a:solidFill>
                  <a:schemeClr val="tx1"/>
                </a:solidFill>
                <a:effectLst/>
                <a:latin typeface="-apple-system"/>
              </a:rPr>
              <a:t>PowerBI</a:t>
            </a:r>
            <a:r>
              <a:rPr lang="en-IN" sz="3200" b="1" i="0" dirty="0">
                <a:solidFill>
                  <a:schemeClr val="tx1"/>
                </a:solidFill>
                <a:effectLst/>
                <a:latin typeface="-apple-system"/>
              </a:rPr>
              <a:t> DASHBOARD</a:t>
            </a:r>
            <a:endParaRPr lang="en-IN" sz="800" b="1" i="0" dirty="0">
              <a:solidFill>
                <a:schemeClr val="tx1"/>
              </a:solidFill>
              <a:effectLst/>
              <a:latin typeface="-apple-system"/>
            </a:endParaRPr>
          </a:p>
        </p:txBody>
      </p:sp>
      <p:sp>
        <p:nvSpPr>
          <p:cNvPr id="6" name="Google Shape;622;p39">
            <a:extLst>
              <a:ext uri="{FF2B5EF4-FFF2-40B4-BE49-F238E27FC236}">
                <a16:creationId xmlns:a16="http://schemas.microsoft.com/office/drawing/2014/main" id="{F75A681C-2354-4EE2-A2F5-6B32BA741FBE}"/>
              </a:ext>
            </a:extLst>
          </p:cNvPr>
          <p:cNvSpPr txBox="1"/>
          <p:nvPr/>
        </p:nvSpPr>
        <p:spPr>
          <a:xfrm>
            <a:off x="6777000" y="4659596"/>
            <a:ext cx="1563817" cy="34732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b="1" dirty="0">
                <a:solidFill>
                  <a:schemeClr val="lt2"/>
                </a:solidFill>
                <a:latin typeface="Bebas Neue"/>
                <a:ea typeface="Bebas Neue"/>
                <a:cs typeface="Bebas Neue"/>
                <a:sym typeface="Bebas Neue"/>
              </a:rPr>
              <a:t>Youtube Data ANALYSIS</a:t>
            </a:r>
            <a:endParaRPr b="1" dirty="0">
              <a:solidFill>
                <a:schemeClr val="lt2"/>
              </a:solidFill>
            </a:endParaRPr>
          </a:p>
        </p:txBody>
      </p:sp>
    </p:spTree>
    <p:extLst>
      <p:ext uri="{BB962C8B-B14F-4D97-AF65-F5344CB8AC3E}">
        <p14:creationId xmlns:p14="http://schemas.microsoft.com/office/powerpoint/2010/main" val="4203695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0"/>
          <p:cNvSpPr/>
          <p:nvPr/>
        </p:nvSpPr>
        <p:spPr>
          <a:xfrm>
            <a:off x="2129450" y="1750746"/>
            <a:ext cx="4681800" cy="773178"/>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714297" y="1450490"/>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329700" y="1321203"/>
            <a:ext cx="6763600" cy="178726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lt2"/>
                </a:solidFill>
              </a:rPr>
              <a:t>STANDARDS</a:t>
            </a:r>
            <a:endParaRPr dirty="0"/>
          </a:p>
        </p:txBody>
      </p:sp>
      <p:sp>
        <p:nvSpPr>
          <p:cNvPr id="648" name="Google Shape;648;p40"/>
          <p:cNvSpPr txBox="1">
            <a:spLocks noGrp="1"/>
          </p:cNvSpPr>
          <p:nvPr>
            <p:ph type="title" idx="2"/>
          </p:nvPr>
        </p:nvSpPr>
        <p:spPr>
          <a:xfrm>
            <a:off x="714300" y="1764027"/>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649" name="Google Shape;649;p40"/>
          <p:cNvSpPr/>
          <p:nvPr/>
        </p:nvSpPr>
        <p:spPr>
          <a:xfrm>
            <a:off x="2456600" y="1311629"/>
            <a:ext cx="1597737" cy="647845"/>
          </a:xfrm>
          <a:prstGeom prst="rect">
            <a:avLst/>
          </a:prstGeom>
        </p:spPr>
        <p:txBody>
          <a:bodyPr>
            <a:prstTxWarp prst="textPlain">
              <a:avLst/>
            </a:prstTxWarp>
          </a:bodyPr>
          <a:lstStyle/>
          <a:p>
            <a:pPr lvl="0" algn="ctr"/>
            <a:endParaRPr b="0" i="0" dirty="0">
              <a:ln w="9525" cap="flat" cmpd="sng">
                <a:solidFill>
                  <a:schemeClr val="dk1"/>
                </a:solidFill>
                <a:prstDash val="solid"/>
                <a:round/>
                <a:headEnd type="none" w="sm" len="sm"/>
                <a:tailEnd type="none" w="sm" len="sm"/>
              </a:ln>
              <a:noFill/>
              <a:latin typeface="Bebas Neue"/>
            </a:endParaRPr>
          </a:p>
        </p:txBody>
      </p:sp>
      <p:sp>
        <p:nvSpPr>
          <p:cNvPr id="650" name="Google Shape;650;p40"/>
          <p:cNvSpPr txBox="1"/>
          <p:nvPr/>
        </p:nvSpPr>
        <p:spPr>
          <a:xfrm>
            <a:off x="6625763" y="246155"/>
            <a:ext cx="1803937" cy="393618"/>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Youtube Data ANALYSIS</a:t>
            </a:r>
            <a:endParaRPr dirty="0">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636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47"/>
          <p:cNvSpPr txBox="1">
            <a:spLocks noGrp="1"/>
          </p:cNvSpPr>
          <p:nvPr>
            <p:ph type="title"/>
          </p:nvPr>
        </p:nvSpPr>
        <p:spPr>
          <a:xfrm>
            <a:off x="700385" y="2041288"/>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Design Standards</a:t>
            </a:r>
            <a:endParaRPr dirty="0"/>
          </a:p>
        </p:txBody>
      </p:sp>
      <p:sp>
        <p:nvSpPr>
          <p:cNvPr id="1084" name="Google Shape;1084;p47"/>
          <p:cNvSpPr txBox="1">
            <a:spLocks noGrp="1"/>
          </p:cNvSpPr>
          <p:nvPr>
            <p:ph type="subTitle" idx="1"/>
          </p:nvPr>
        </p:nvSpPr>
        <p:spPr>
          <a:xfrm>
            <a:off x="503120" y="2663545"/>
            <a:ext cx="2551611"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he code's objective is to examine the top-subscribed YouTube channels and their attributes,</a:t>
            </a:r>
            <a:endParaRPr dirty="0"/>
          </a:p>
        </p:txBody>
      </p:sp>
      <p:cxnSp>
        <p:nvCxnSpPr>
          <p:cNvPr id="1085" name="Google Shape;1085;p47"/>
          <p:cNvCxnSpPr/>
          <p:nvPr/>
        </p:nvCxnSpPr>
        <p:spPr>
          <a:xfrm>
            <a:off x="688351" y="2601029"/>
            <a:ext cx="2186400" cy="0"/>
          </a:xfrm>
          <a:prstGeom prst="straightConnector1">
            <a:avLst/>
          </a:prstGeom>
          <a:noFill/>
          <a:ln w="9525" cap="flat" cmpd="sng">
            <a:solidFill>
              <a:schemeClr val="dk1"/>
            </a:solidFill>
            <a:prstDash val="solid"/>
            <a:round/>
            <a:headEnd type="none" w="med" len="med"/>
            <a:tailEnd type="none" w="med" len="med"/>
          </a:ln>
        </p:spPr>
      </p:cxnSp>
      <p:sp>
        <p:nvSpPr>
          <p:cNvPr id="1087" name="Google Shape;1087;p47"/>
          <p:cNvSpPr/>
          <p:nvPr/>
        </p:nvSpPr>
        <p:spPr>
          <a:xfrm>
            <a:off x="1192004" y="1084051"/>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47"/>
          <p:cNvSpPr txBox="1">
            <a:spLocks noGrp="1"/>
          </p:cNvSpPr>
          <p:nvPr>
            <p:ph type="title" idx="2"/>
          </p:nvPr>
        </p:nvSpPr>
        <p:spPr>
          <a:xfrm>
            <a:off x="3456750" y="2484688"/>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Coding Standards </a:t>
            </a:r>
            <a:endParaRPr dirty="0"/>
          </a:p>
        </p:txBody>
      </p:sp>
      <p:sp>
        <p:nvSpPr>
          <p:cNvPr id="1089" name="Google Shape;1089;p47"/>
          <p:cNvSpPr txBox="1">
            <a:spLocks noGrp="1"/>
          </p:cNvSpPr>
          <p:nvPr>
            <p:ph type="subTitle" idx="3"/>
          </p:nvPr>
        </p:nvSpPr>
        <p:spPr>
          <a:xfrm>
            <a:off x="3456750" y="3131503"/>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Four spaces are used in the code to indicate the indentation. </a:t>
            </a:r>
            <a:endParaRPr dirty="0"/>
          </a:p>
        </p:txBody>
      </p:sp>
      <p:sp>
        <p:nvSpPr>
          <p:cNvPr id="1090" name="Google Shape;1090;p47"/>
          <p:cNvSpPr txBox="1">
            <a:spLocks noGrp="1"/>
          </p:cNvSpPr>
          <p:nvPr>
            <p:ph type="title" idx="4"/>
          </p:nvPr>
        </p:nvSpPr>
        <p:spPr>
          <a:xfrm>
            <a:off x="6213115" y="2030041"/>
            <a:ext cx="2692263"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Testing Standards </a:t>
            </a:r>
            <a:endParaRPr dirty="0"/>
          </a:p>
        </p:txBody>
      </p:sp>
      <p:sp>
        <p:nvSpPr>
          <p:cNvPr id="1091" name="Google Shape;1091;p47"/>
          <p:cNvSpPr txBox="1">
            <a:spLocks noGrp="1"/>
          </p:cNvSpPr>
          <p:nvPr>
            <p:ph type="subTitle" idx="5"/>
          </p:nvPr>
        </p:nvSpPr>
        <p:spPr>
          <a:xfrm>
            <a:off x="6441340" y="2610754"/>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used standard that offers a structure for recording the testing process </a:t>
            </a:r>
            <a:endParaRPr dirty="0"/>
          </a:p>
        </p:txBody>
      </p:sp>
      <p:sp>
        <p:nvSpPr>
          <p:cNvPr id="1092" name="Google Shape;1092;p47"/>
          <p:cNvSpPr/>
          <p:nvPr/>
        </p:nvSpPr>
        <p:spPr>
          <a:xfrm>
            <a:off x="4133728" y="1521051"/>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3" name="Google Shape;1093;p47"/>
          <p:cNvCxnSpPr/>
          <p:nvPr/>
        </p:nvCxnSpPr>
        <p:spPr>
          <a:xfrm>
            <a:off x="3478800" y="3112113"/>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1094" name="Google Shape;1094;p47"/>
          <p:cNvCxnSpPr/>
          <p:nvPr/>
        </p:nvCxnSpPr>
        <p:spPr>
          <a:xfrm>
            <a:off x="6438881" y="2571750"/>
            <a:ext cx="2186400" cy="0"/>
          </a:xfrm>
          <a:prstGeom prst="straightConnector1">
            <a:avLst/>
          </a:prstGeom>
          <a:noFill/>
          <a:ln w="9525" cap="flat" cmpd="sng">
            <a:solidFill>
              <a:schemeClr val="dk1"/>
            </a:solidFill>
            <a:prstDash val="solid"/>
            <a:round/>
            <a:headEnd type="none" w="med" len="med"/>
            <a:tailEnd type="none" w="med" len="med"/>
          </a:ln>
        </p:spPr>
      </p:cxnSp>
      <p:sp>
        <p:nvSpPr>
          <p:cNvPr id="1095" name="Google Shape;1095;p47"/>
          <p:cNvSpPr/>
          <p:nvPr/>
        </p:nvSpPr>
        <p:spPr>
          <a:xfrm>
            <a:off x="7092669" y="1021284"/>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96" name="Google Shape;1096;p47"/>
          <p:cNvGrpSpPr/>
          <p:nvPr/>
        </p:nvGrpSpPr>
        <p:grpSpPr>
          <a:xfrm>
            <a:off x="1426050" y="1230097"/>
            <a:ext cx="403500" cy="458981"/>
            <a:chOff x="2556986" y="1770972"/>
            <a:chExt cx="384798" cy="437708"/>
          </a:xfrm>
        </p:grpSpPr>
        <p:sp>
          <p:nvSpPr>
            <p:cNvPr id="1097" name="Google Shape;1097;p47"/>
            <p:cNvSpPr/>
            <p:nvPr/>
          </p:nvSpPr>
          <p:spPr>
            <a:xfrm>
              <a:off x="2556986" y="1945304"/>
              <a:ext cx="384798" cy="263377"/>
            </a:xfrm>
            <a:custGeom>
              <a:avLst/>
              <a:gdLst/>
              <a:ahLst/>
              <a:cxnLst/>
              <a:rect l="l" t="t" r="r" b="b"/>
              <a:pathLst>
                <a:path w="19040" h="13032" extrusionOk="0">
                  <a:moveTo>
                    <a:pt x="7998" y="2538"/>
                  </a:moveTo>
                  <a:cubicBezTo>
                    <a:pt x="8343" y="2538"/>
                    <a:pt x="8627" y="2822"/>
                    <a:pt x="8627" y="3167"/>
                  </a:cubicBezTo>
                  <a:cubicBezTo>
                    <a:pt x="8627" y="3512"/>
                    <a:pt x="8343" y="3796"/>
                    <a:pt x="7998" y="3796"/>
                  </a:cubicBezTo>
                  <a:lnTo>
                    <a:pt x="5054" y="3796"/>
                  </a:lnTo>
                  <a:cubicBezTo>
                    <a:pt x="4709" y="3796"/>
                    <a:pt x="4425" y="3512"/>
                    <a:pt x="4425" y="3167"/>
                  </a:cubicBezTo>
                  <a:cubicBezTo>
                    <a:pt x="4425" y="2822"/>
                    <a:pt x="4709" y="2538"/>
                    <a:pt x="5054" y="2538"/>
                  </a:cubicBezTo>
                  <a:close/>
                  <a:moveTo>
                    <a:pt x="13559" y="2497"/>
                  </a:moveTo>
                  <a:cubicBezTo>
                    <a:pt x="13924" y="2497"/>
                    <a:pt x="14229" y="2802"/>
                    <a:pt x="14229" y="3167"/>
                  </a:cubicBezTo>
                  <a:cubicBezTo>
                    <a:pt x="14229" y="3532"/>
                    <a:pt x="13924" y="3837"/>
                    <a:pt x="13559" y="3837"/>
                  </a:cubicBezTo>
                  <a:cubicBezTo>
                    <a:pt x="13194" y="3837"/>
                    <a:pt x="12889" y="3532"/>
                    <a:pt x="12889" y="3167"/>
                  </a:cubicBezTo>
                  <a:cubicBezTo>
                    <a:pt x="12889" y="2802"/>
                    <a:pt x="13194" y="2497"/>
                    <a:pt x="13559" y="2497"/>
                  </a:cubicBezTo>
                  <a:close/>
                  <a:moveTo>
                    <a:pt x="3816" y="0"/>
                  </a:moveTo>
                  <a:cubicBezTo>
                    <a:pt x="2984" y="0"/>
                    <a:pt x="2314" y="670"/>
                    <a:pt x="2314" y="1503"/>
                  </a:cubicBezTo>
                  <a:lnTo>
                    <a:pt x="2314" y="4831"/>
                  </a:lnTo>
                  <a:cubicBezTo>
                    <a:pt x="2314" y="5664"/>
                    <a:pt x="2984" y="6333"/>
                    <a:pt x="3816" y="6333"/>
                  </a:cubicBezTo>
                  <a:lnTo>
                    <a:pt x="5075" y="6333"/>
                  </a:lnTo>
                  <a:lnTo>
                    <a:pt x="5075" y="8343"/>
                  </a:lnTo>
                  <a:lnTo>
                    <a:pt x="3085" y="9622"/>
                  </a:lnTo>
                  <a:cubicBezTo>
                    <a:pt x="2761" y="9378"/>
                    <a:pt x="2355" y="9216"/>
                    <a:pt x="1908" y="9216"/>
                  </a:cubicBezTo>
                  <a:cubicBezTo>
                    <a:pt x="853" y="9216"/>
                    <a:pt x="0" y="10068"/>
                    <a:pt x="0" y="11124"/>
                  </a:cubicBezTo>
                  <a:cubicBezTo>
                    <a:pt x="0" y="12179"/>
                    <a:pt x="853" y="13032"/>
                    <a:pt x="1908" y="13032"/>
                  </a:cubicBezTo>
                  <a:cubicBezTo>
                    <a:pt x="2964" y="13032"/>
                    <a:pt x="3816" y="12179"/>
                    <a:pt x="3816" y="11124"/>
                  </a:cubicBezTo>
                  <a:cubicBezTo>
                    <a:pt x="3816" y="10981"/>
                    <a:pt x="3796" y="10839"/>
                    <a:pt x="3755" y="10697"/>
                  </a:cubicBezTo>
                  <a:lnTo>
                    <a:pt x="6069" y="9216"/>
                  </a:lnTo>
                  <a:cubicBezTo>
                    <a:pt x="6232" y="9094"/>
                    <a:pt x="6353" y="8891"/>
                    <a:pt x="6353" y="8688"/>
                  </a:cubicBezTo>
                  <a:lnTo>
                    <a:pt x="6353" y="6333"/>
                  </a:lnTo>
                  <a:lnTo>
                    <a:pt x="8891" y="6333"/>
                  </a:lnTo>
                  <a:lnTo>
                    <a:pt x="8891" y="9337"/>
                  </a:lnTo>
                  <a:cubicBezTo>
                    <a:pt x="8160" y="9601"/>
                    <a:pt x="7612" y="10291"/>
                    <a:pt x="7612" y="11124"/>
                  </a:cubicBezTo>
                  <a:cubicBezTo>
                    <a:pt x="7612" y="12179"/>
                    <a:pt x="8464" y="13032"/>
                    <a:pt x="9520" y="13032"/>
                  </a:cubicBezTo>
                  <a:cubicBezTo>
                    <a:pt x="10575" y="13032"/>
                    <a:pt x="11428" y="12179"/>
                    <a:pt x="11428" y="11124"/>
                  </a:cubicBezTo>
                  <a:cubicBezTo>
                    <a:pt x="11428" y="10291"/>
                    <a:pt x="10900" y="9601"/>
                    <a:pt x="10149" y="9337"/>
                  </a:cubicBezTo>
                  <a:lnTo>
                    <a:pt x="10149" y="6333"/>
                  </a:lnTo>
                  <a:lnTo>
                    <a:pt x="12686" y="6333"/>
                  </a:lnTo>
                  <a:lnTo>
                    <a:pt x="12686" y="8688"/>
                  </a:lnTo>
                  <a:cubicBezTo>
                    <a:pt x="12686" y="8891"/>
                    <a:pt x="12808" y="9094"/>
                    <a:pt x="12991" y="9216"/>
                  </a:cubicBezTo>
                  <a:lnTo>
                    <a:pt x="15284" y="10697"/>
                  </a:lnTo>
                  <a:cubicBezTo>
                    <a:pt x="15244" y="10839"/>
                    <a:pt x="15223" y="10981"/>
                    <a:pt x="15223" y="11124"/>
                  </a:cubicBezTo>
                  <a:cubicBezTo>
                    <a:pt x="15223" y="12179"/>
                    <a:pt x="16096" y="13032"/>
                    <a:pt x="17131" y="13032"/>
                  </a:cubicBezTo>
                  <a:cubicBezTo>
                    <a:pt x="18187" y="13032"/>
                    <a:pt x="19039" y="12179"/>
                    <a:pt x="19039" y="11124"/>
                  </a:cubicBezTo>
                  <a:cubicBezTo>
                    <a:pt x="19039" y="10068"/>
                    <a:pt x="18187" y="9216"/>
                    <a:pt x="17131" y="9216"/>
                  </a:cubicBezTo>
                  <a:cubicBezTo>
                    <a:pt x="16705" y="9216"/>
                    <a:pt x="16299" y="9378"/>
                    <a:pt x="15974" y="9622"/>
                  </a:cubicBezTo>
                  <a:lnTo>
                    <a:pt x="13965" y="8343"/>
                  </a:lnTo>
                  <a:lnTo>
                    <a:pt x="13965" y="6333"/>
                  </a:lnTo>
                  <a:lnTo>
                    <a:pt x="15223" y="6333"/>
                  </a:lnTo>
                  <a:cubicBezTo>
                    <a:pt x="16056" y="6333"/>
                    <a:pt x="16725" y="5664"/>
                    <a:pt x="16725" y="4831"/>
                  </a:cubicBezTo>
                  <a:lnTo>
                    <a:pt x="16725" y="1503"/>
                  </a:lnTo>
                  <a:cubicBezTo>
                    <a:pt x="16725" y="670"/>
                    <a:pt x="16056" y="0"/>
                    <a:pt x="15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2653792" y="1770972"/>
              <a:ext cx="191187" cy="59498"/>
            </a:xfrm>
            <a:custGeom>
              <a:avLst/>
              <a:gdLst/>
              <a:ahLst/>
              <a:cxnLst/>
              <a:rect l="l" t="t" r="r" b="b"/>
              <a:pathLst>
                <a:path w="9460" h="2944" extrusionOk="0">
                  <a:moveTo>
                    <a:pt x="4730" y="0"/>
                  </a:moveTo>
                  <a:cubicBezTo>
                    <a:pt x="3045" y="0"/>
                    <a:pt x="1442" y="670"/>
                    <a:pt x="244" y="1867"/>
                  </a:cubicBezTo>
                  <a:cubicBezTo>
                    <a:pt x="0" y="2111"/>
                    <a:pt x="0" y="2517"/>
                    <a:pt x="244" y="2760"/>
                  </a:cubicBezTo>
                  <a:cubicBezTo>
                    <a:pt x="366" y="2882"/>
                    <a:pt x="528" y="2943"/>
                    <a:pt x="691" y="2943"/>
                  </a:cubicBezTo>
                  <a:cubicBezTo>
                    <a:pt x="853" y="2943"/>
                    <a:pt x="1015" y="2882"/>
                    <a:pt x="1137" y="2760"/>
                  </a:cubicBezTo>
                  <a:cubicBezTo>
                    <a:pt x="2111" y="1807"/>
                    <a:pt x="3370" y="1279"/>
                    <a:pt x="4730" y="1279"/>
                  </a:cubicBezTo>
                  <a:cubicBezTo>
                    <a:pt x="6090" y="1279"/>
                    <a:pt x="7369" y="1807"/>
                    <a:pt x="8323" y="2760"/>
                  </a:cubicBezTo>
                  <a:cubicBezTo>
                    <a:pt x="8444" y="2882"/>
                    <a:pt x="8607" y="2943"/>
                    <a:pt x="8769" y="2943"/>
                  </a:cubicBezTo>
                  <a:cubicBezTo>
                    <a:pt x="8931" y="2943"/>
                    <a:pt x="9094" y="2882"/>
                    <a:pt x="9216" y="2760"/>
                  </a:cubicBezTo>
                  <a:cubicBezTo>
                    <a:pt x="9459" y="2517"/>
                    <a:pt x="9459" y="2111"/>
                    <a:pt x="9216" y="1867"/>
                  </a:cubicBezTo>
                  <a:cubicBezTo>
                    <a:pt x="8018" y="670"/>
                    <a:pt x="6435" y="0"/>
                    <a:pt x="47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2736653" y="1886634"/>
              <a:ext cx="25465" cy="25465"/>
            </a:xfrm>
            <a:custGeom>
              <a:avLst/>
              <a:gdLst/>
              <a:ahLst/>
              <a:cxnLst/>
              <a:rect l="l" t="t" r="r" b="b"/>
              <a:pathLst>
                <a:path w="1260" h="1260" extrusionOk="0">
                  <a:moveTo>
                    <a:pt x="630" y="1"/>
                  </a:moveTo>
                  <a:cubicBezTo>
                    <a:pt x="285" y="1"/>
                    <a:pt x="1" y="285"/>
                    <a:pt x="1" y="630"/>
                  </a:cubicBezTo>
                  <a:cubicBezTo>
                    <a:pt x="1" y="975"/>
                    <a:pt x="285" y="1259"/>
                    <a:pt x="630" y="1259"/>
                  </a:cubicBezTo>
                  <a:cubicBezTo>
                    <a:pt x="975" y="1259"/>
                    <a:pt x="1259" y="975"/>
                    <a:pt x="1259" y="630"/>
                  </a:cubicBezTo>
                  <a:cubicBezTo>
                    <a:pt x="1259" y="285"/>
                    <a:pt x="975" y="1"/>
                    <a:pt x="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2694394" y="1828793"/>
              <a:ext cx="109963" cy="42582"/>
            </a:xfrm>
            <a:custGeom>
              <a:avLst/>
              <a:gdLst/>
              <a:ahLst/>
              <a:cxnLst/>
              <a:rect l="l" t="t" r="r" b="b"/>
              <a:pathLst>
                <a:path w="5441" h="2107" extrusionOk="0">
                  <a:moveTo>
                    <a:pt x="2721" y="1"/>
                  </a:moveTo>
                  <a:cubicBezTo>
                    <a:pt x="1787" y="1"/>
                    <a:pt x="914" y="366"/>
                    <a:pt x="265" y="1016"/>
                  </a:cubicBezTo>
                  <a:cubicBezTo>
                    <a:pt x="1" y="1259"/>
                    <a:pt x="1" y="1665"/>
                    <a:pt x="265" y="1909"/>
                  </a:cubicBezTo>
                  <a:cubicBezTo>
                    <a:pt x="387" y="2041"/>
                    <a:pt x="549" y="2107"/>
                    <a:pt x="711" y="2107"/>
                  </a:cubicBezTo>
                  <a:cubicBezTo>
                    <a:pt x="874" y="2107"/>
                    <a:pt x="1036" y="2041"/>
                    <a:pt x="1158" y="1909"/>
                  </a:cubicBezTo>
                  <a:cubicBezTo>
                    <a:pt x="1564" y="1503"/>
                    <a:pt x="2132" y="1259"/>
                    <a:pt x="2721" y="1259"/>
                  </a:cubicBezTo>
                  <a:cubicBezTo>
                    <a:pt x="3309" y="1259"/>
                    <a:pt x="3878" y="1503"/>
                    <a:pt x="4304" y="1909"/>
                  </a:cubicBezTo>
                  <a:cubicBezTo>
                    <a:pt x="4426" y="2041"/>
                    <a:pt x="4588" y="2107"/>
                    <a:pt x="4751" y="2107"/>
                  </a:cubicBezTo>
                  <a:cubicBezTo>
                    <a:pt x="4913" y="2107"/>
                    <a:pt x="5075" y="2041"/>
                    <a:pt x="5197" y="1909"/>
                  </a:cubicBezTo>
                  <a:cubicBezTo>
                    <a:pt x="5441" y="1665"/>
                    <a:pt x="5441" y="1259"/>
                    <a:pt x="5197" y="1016"/>
                  </a:cubicBezTo>
                  <a:cubicBezTo>
                    <a:pt x="4527" y="366"/>
                    <a:pt x="3655" y="1"/>
                    <a:pt x="2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47"/>
          <p:cNvGrpSpPr/>
          <p:nvPr/>
        </p:nvGrpSpPr>
        <p:grpSpPr>
          <a:xfrm>
            <a:off x="7327099" y="1212827"/>
            <a:ext cx="458981" cy="459002"/>
            <a:chOff x="3738402" y="2968779"/>
            <a:chExt cx="437708" cy="437728"/>
          </a:xfrm>
        </p:grpSpPr>
        <p:sp>
          <p:nvSpPr>
            <p:cNvPr id="1102" name="Google Shape;1102;p47"/>
            <p:cNvSpPr/>
            <p:nvPr/>
          </p:nvSpPr>
          <p:spPr>
            <a:xfrm>
              <a:off x="4017765" y="3020071"/>
              <a:ext cx="70573" cy="25849"/>
            </a:xfrm>
            <a:custGeom>
              <a:avLst/>
              <a:gdLst/>
              <a:ahLst/>
              <a:cxnLst/>
              <a:rect l="l" t="t" r="r" b="b"/>
              <a:pathLst>
                <a:path w="3492" h="1279" extrusionOk="0">
                  <a:moveTo>
                    <a:pt x="650" y="0"/>
                  </a:moveTo>
                  <a:cubicBezTo>
                    <a:pt x="284" y="0"/>
                    <a:pt x="0" y="284"/>
                    <a:pt x="0" y="650"/>
                  </a:cubicBezTo>
                  <a:cubicBezTo>
                    <a:pt x="0" y="995"/>
                    <a:pt x="284" y="1279"/>
                    <a:pt x="650" y="1279"/>
                  </a:cubicBezTo>
                  <a:lnTo>
                    <a:pt x="2842" y="1279"/>
                  </a:lnTo>
                  <a:cubicBezTo>
                    <a:pt x="3207" y="1279"/>
                    <a:pt x="3491" y="995"/>
                    <a:pt x="3491" y="650"/>
                  </a:cubicBezTo>
                  <a:cubicBezTo>
                    <a:pt x="3491" y="284"/>
                    <a:pt x="3207" y="0"/>
                    <a:pt x="2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4105961" y="3193595"/>
              <a:ext cx="70149" cy="25849"/>
            </a:xfrm>
            <a:custGeom>
              <a:avLst/>
              <a:gdLst/>
              <a:ahLst/>
              <a:cxnLst/>
              <a:rect l="l" t="t" r="r" b="b"/>
              <a:pathLst>
                <a:path w="3471" h="1279" extrusionOk="0">
                  <a:moveTo>
                    <a:pt x="629" y="0"/>
                  </a:moveTo>
                  <a:cubicBezTo>
                    <a:pt x="284" y="0"/>
                    <a:pt x="0" y="284"/>
                    <a:pt x="0" y="650"/>
                  </a:cubicBezTo>
                  <a:cubicBezTo>
                    <a:pt x="0" y="995"/>
                    <a:pt x="284" y="1279"/>
                    <a:pt x="629" y="1279"/>
                  </a:cubicBezTo>
                  <a:lnTo>
                    <a:pt x="2842" y="1279"/>
                  </a:lnTo>
                  <a:cubicBezTo>
                    <a:pt x="3187" y="1279"/>
                    <a:pt x="3471" y="995"/>
                    <a:pt x="3471" y="650"/>
                  </a:cubicBezTo>
                  <a:cubicBezTo>
                    <a:pt x="3471" y="284"/>
                    <a:pt x="3187" y="0"/>
                    <a:pt x="2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4037045" y="3329770"/>
              <a:ext cx="70573" cy="25465"/>
            </a:xfrm>
            <a:custGeom>
              <a:avLst/>
              <a:gdLst/>
              <a:ahLst/>
              <a:cxnLst/>
              <a:rect l="l" t="t" r="r" b="b"/>
              <a:pathLst>
                <a:path w="3492" h="1260" extrusionOk="0">
                  <a:moveTo>
                    <a:pt x="650" y="1"/>
                  </a:moveTo>
                  <a:cubicBezTo>
                    <a:pt x="284" y="1"/>
                    <a:pt x="0" y="285"/>
                    <a:pt x="0" y="630"/>
                  </a:cubicBezTo>
                  <a:cubicBezTo>
                    <a:pt x="0" y="975"/>
                    <a:pt x="284" y="1259"/>
                    <a:pt x="650" y="1259"/>
                  </a:cubicBezTo>
                  <a:lnTo>
                    <a:pt x="2842" y="1259"/>
                  </a:lnTo>
                  <a:cubicBezTo>
                    <a:pt x="3207" y="1259"/>
                    <a:pt x="3491" y="975"/>
                    <a:pt x="3491" y="630"/>
                  </a:cubicBezTo>
                  <a:cubicBezTo>
                    <a:pt x="3491" y="285"/>
                    <a:pt x="3207" y="1"/>
                    <a:pt x="2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3917261" y="3219423"/>
              <a:ext cx="190358" cy="187084"/>
            </a:xfrm>
            <a:custGeom>
              <a:avLst/>
              <a:gdLst/>
              <a:ahLst/>
              <a:cxnLst/>
              <a:rect l="l" t="t" r="r" b="b"/>
              <a:pathLst>
                <a:path w="9419" h="9257" extrusionOk="0">
                  <a:moveTo>
                    <a:pt x="0" y="1"/>
                  </a:moveTo>
                  <a:lnTo>
                    <a:pt x="0" y="6618"/>
                  </a:lnTo>
                  <a:cubicBezTo>
                    <a:pt x="366" y="6598"/>
                    <a:pt x="751" y="6537"/>
                    <a:pt x="1096" y="6455"/>
                  </a:cubicBezTo>
                  <a:lnTo>
                    <a:pt x="3715" y="9074"/>
                  </a:lnTo>
                  <a:cubicBezTo>
                    <a:pt x="3816" y="9196"/>
                    <a:pt x="3979" y="9256"/>
                    <a:pt x="4161" y="9256"/>
                  </a:cubicBezTo>
                  <a:lnTo>
                    <a:pt x="8769" y="9256"/>
                  </a:lnTo>
                  <a:cubicBezTo>
                    <a:pt x="9134" y="9256"/>
                    <a:pt x="9418" y="8972"/>
                    <a:pt x="9418" y="8627"/>
                  </a:cubicBezTo>
                  <a:cubicBezTo>
                    <a:pt x="9418" y="8282"/>
                    <a:pt x="9134" y="7998"/>
                    <a:pt x="8769" y="7998"/>
                  </a:cubicBezTo>
                  <a:lnTo>
                    <a:pt x="4425" y="7998"/>
                  </a:lnTo>
                  <a:lnTo>
                    <a:pt x="2476" y="6029"/>
                  </a:lnTo>
                  <a:cubicBezTo>
                    <a:pt x="3288" y="5704"/>
                    <a:pt x="4019" y="5238"/>
                    <a:pt x="4689" y="4669"/>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3796243" y="3022517"/>
              <a:ext cx="95593" cy="134983"/>
            </a:xfrm>
            <a:custGeom>
              <a:avLst/>
              <a:gdLst/>
              <a:ahLst/>
              <a:cxnLst/>
              <a:rect l="l" t="t" r="r" b="b"/>
              <a:pathLst>
                <a:path w="4730" h="6679" extrusionOk="0">
                  <a:moveTo>
                    <a:pt x="4730" y="1"/>
                  </a:moveTo>
                  <a:cubicBezTo>
                    <a:pt x="2923" y="143"/>
                    <a:pt x="1299" y="853"/>
                    <a:pt x="0" y="1970"/>
                  </a:cubicBezTo>
                  <a:lnTo>
                    <a:pt x="4730" y="6679"/>
                  </a:lnTo>
                  <a:lnTo>
                    <a:pt x="47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3738402" y="3080358"/>
              <a:ext cx="153434" cy="272815"/>
            </a:xfrm>
            <a:custGeom>
              <a:avLst/>
              <a:gdLst/>
              <a:ahLst/>
              <a:cxnLst/>
              <a:rect l="l" t="t" r="r" b="b"/>
              <a:pathLst>
                <a:path w="7592" h="13499" extrusionOk="0">
                  <a:moveTo>
                    <a:pt x="1969" y="1"/>
                  </a:moveTo>
                  <a:cubicBezTo>
                    <a:pt x="751" y="1442"/>
                    <a:pt x="0" y="3289"/>
                    <a:pt x="0" y="5319"/>
                  </a:cubicBezTo>
                  <a:cubicBezTo>
                    <a:pt x="0" y="9642"/>
                    <a:pt x="3350" y="13194"/>
                    <a:pt x="7592" y="13499"/>
                  </a:cubicBezTo>
                  <a:lnTo>
                    <a:pt x="7592" y="5603"/>
                  </a:lnTo>
                  <a:lnTo>
                    <a:pt x="19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3917261" y="2968779"/>
              <a:ext cx="171078" cy="188721"/>
            </a:xfrm>
            <a:custGeom>
              <a:avLst/>
              <a:gdLst/>
              <a:ahLst/>
              <a:cxnLst/>
              <a:rect l="l" t="t" r="r" b="b"/>
              <a:pathLst>
                <a:path w="8465" h="9338" extrusionOk="0">
                  <a:moveTo>
                    <a:pt x="3958" y="1"/>
                  </a:moveTo>
                  <a:cubicBezTo>
                    <a:pt x="3776" y="1"/>
                    <a:pt x="3633" y="82"/>
                    <a:pt x="3512" y="204"/>
                  </a:cubicBezTo>
                  <a:lnTo>
                    <a:pt x="914" y="2782"/>
                  </a:lnTo>
                  <a:cubicBezTo>
                    <a:pt x="609" y="2721"/>
                    <a:pt x="305" y="2680"/>
                    <a:pt x="0" y="2660"/>
                  </a:cubicBezTo>
                  <a:lnTo>
                    <a:pt x="0" y="9338"/>
                  </a:lnTo>
                  <a:lnTo>
                    <a:pt x="4709" y="4629"/>
                  </a:lnTo>
                  <a:cubicBezTo>
                    <a:pt x="3999" y="4020"/>
                    <a:pt x="3187" y="3533"/>
                    <a:pt x="2314" y="3188"/>
                  </a:cubicBezTo>
                  <a:lnTo>
                    <a:pt x="4222" y="1280"/>
                  </a:lnTo>
                  <a:lnTo>
                    <a:pt x="7815" y="1280"/>
                  </a:lnTo>
                  <a:cubicBezTo>
                    <a:pt x="8180" y="1280"/>
                    <a:pt x="8464" y="996"/>
                    <a:pt x="8464" y="650"/>
                  </a:cubicBezTo>
                  <a:cubicBezTo>
                    <a:pt x="8464" y="285"/>
                    <a:pt x="8180" y="1"/>
                    <a:pt x="7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3922596" y="3080358"/>
              <a:ext cx="253514" cy="215398"/>
            </a:xfrm>
            <a:custGeom>
              <a:avLst/>
              <a:gdLst/>
              <a:ahLst/>
              <a:cxnLst/>
              <a:rect l="l" t="t" r="r" b="b"/>
              <a:pathLst>
                <a:path w="12544" h="10658" extrusionOk="0">
                  <a:moveTo>
                    <a:pt x="5338" y="1"/>
                  </a:moveTo>
                  <a:lnTo>
                    <a:pt x="0" y="5339"/>
                  </a:lnTo>
                  <a:lnTo>
                    <a:pt x="5318" y="10657"/>
                  </a:lnTo>
                  <a:cubicBezTo>
                    <a:pt x="6374" y="9419"/>
                    <a:pt x="7084" y="7856"/>
                    <a:pt x="7246" y="6151"/>
                  </a:cubicBezTo>
                  <a:lnTo>
                    <a:pt x="9053" y="4345"/>
                  </a:lnTo>
                  <a:lnTo>
                    <a:pt x="11915" y="4345"/>
                  </a:lnTo>
                  <a:cubicBezTo>
                    <a:pt x="12260" y="4345"/>
                    <a:pt x="12544" y="4060"/>
                    <a:pt x="12544" y="3715"/>
                  </a:cubicBezTo>
                  <a:cubicBezTo>
                    <a:pt x="12544" y="3350"/>
                    <a:pt x="12260" y="3066"/>
                    <a:pt x="11915" y="3066"/>
                  </a:cubicBezTo>
                  <a:lnTo>
                    <a:pt x="8789" y="3066"/>
                  </a:lnTo>
                  <a:cubicBezTo>
                    <a:pt x="8627" y="3066"/>
                    <a:pt x="8464" y="3147"/>
                    <a:pt x="8342" y="3249"/>
                  </a:cubicBezTo>
                  <a:lnTo>
                    <a:pt x="7226" y="4365"/>
                  </a:lnTo>
                  <a:cubicBezTo>
                    <a:pt x="7043" y="2721"/>
                    <a:pt x="6353" y="1219"/>
                    <a:pt x="5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0" name="Google Shape;1110;p47"/>
          <p:cNvGrpSpPr/>
          <p:nvPr/>
        </p:nvGrpSpPr>
        <p:grpSpPr>
          <a:xfrm>
            <a:off x="4342711" y="1729787"/>
            <a:ext cx="458578" cy="458981"/>
            <a:chOff x="4342641" y="1770972"/>
            <a:chExt cx="437324" cy="437708"/>
          </a:xfrm>
        </p:grpSpPr>
        <p:sp>
          <p:nvSpPr>
            <p:cNvPr id="1111" name="Google Shape;1111;p47"/>
            <p:cNvSpPr/>
            <p:nvPr/>
          </p:nvSpPr>
          <p:spPr>
            <a:xfrm>
              <a:off x="4400078" y="2118827"/>
              <a:ext cx="25869" cy="25444"/>
            </a:xfrm>
            <a:custGeom>
              <a:avLst/>
              <a:gdLst/>
              <a:ahLst/>
              <a:cxnLst/>
              <a:rect l="l" t="t" r="r" b="b"/>
              <a:pathLst>
                <a:path w="1280" h="1259" extrusionOk="0">
                  <a:moveTo>
                    <a:pt x="650" y="0"/>
                  </a:moveTo>
                  <a:cubicBezTo>
                    <a:pt x="285" y="0"/>
                    <a:pt x="0" y="285"/>
                    <a:pt x="0" y="630"/>
                  </a:cubicBezTo>
                  <a:cubicBezTo>
                    <a:pt x="0" y="975"/>
                    <a:pt x="285" y="1259"/>
                    <a:pt x="650" y="1259"/>
                  </a:cubicBezTo>
                  <a:cubicBezTo>
                    <a:pt x="995" y="1259"/>
                    <a:pt x="1279" y="975"/>
                    <a:pt x="1279" y="630"/>
                  </a:cubicBezTo>
                  <a:cubicBezTo>
                    <a:pt x="1279" y="285"/>
                    <a:pt x="995" y="0"/>
                    <a:pt x="6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4400078" y="1963351"/>
              <a:ext cx="25869" cy="25869"/>
            </a:xfrm>
            <a:custGeom>
              <a:avLst/>
              <a:gdLst/>
              <a:ahLst/>
              <a:cxnLst/>
              <a:rect l="l" t="t" r="r" b="b"/>
              <a:pathLst>
                <a:path w="1280" h="1280" extrusionOk="0">
                  <a:moveTo>
                    <a:pt x="650" y="1"/>
                  </a:moveTo>
                  <a:cubicBezTo>
                    <a:pt x="285" y="1"/>
                    <a:pt x="0" y="285"/>
                    <a:pt x="0" y="630"/>
                  </a:cubicBezTo>
                  <a:cubicBezTo>
                    <a:pt x="0" y="995"/>
                    <a:pt x="285" y="1279"/>
                    <a:pt x="650" y="1279"/>
                  </a:cubicBezTo>
                  <a:cubicBezTo>
                    <a:pt x="995" y="1279"/>
                    <a:pt x="1279" y="995"/>
                    <a:pt x="1279" y="630"/>
                  </a:cubicBezTo>
                  <a:cubicBezTo>
                    <a:pt x="1279" y="285"/>
                    <a:pt x="995" y="1"/>
                    <a:pt x="6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4488274" y="2041301"/>
              <a:ext cx="25444" cy="25444"/>
            </a:xfrm>
            <a:custGeom>
              <a:avLst/>
              <a:gdLst/>
              <a:ahLst/>
              <a:cxnLst/>
              <a:rect l="l" t="t" r="r" b="b"/>
              <a:pathLst>
                <a:path w="1259" h="1259" extrusionOk="0">
                  <a:moveTo>
                    <a:pt x="630" y="0"/>
                  </a:moveTo>
                  <a:cubicBezTo>
                    <a:pt x="285" y="0"/>
                    <a:pt x="0" y="284"/>
                    <a:pt x="0" y="629"/>
                  </a:cubicBezTo>
                  <a:cubicBezTo>
                    <a:pt x="0" y="974"/>
                    <a:pt x="285" y="1259"/>
                    <a:pt x="630" y="1259"/>
                  </a:cubicBezTo>
                  <a:cubicBezTo>
                    <a:pt x="975" y="1259"/>
                    <a:pt x="1259" y="974"/>
                    <a:pt x="1259" y="629"/>
                  </a:cubicBezTo>
                  <a:cubicBezTo>
                    <a:pt x="1259" y="284"/>
                    <a:pt x="975" y="0"/>
                    <a:pt x="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4425926" y="1989200"/>
              <a:ext cx="150160" cy="129647"/>
            </a:xfrm>
            <a:custGeom>
              <a:avLst/>
              <a:gdLst/>
              <a:ahLst/>
              <a:cxnLst/>
              <a:rect l="l" t="t" r="r" b="b"/>
              <a:pathLst>
                <a:path w="7430" h="6415" extrusionOk="0">
                  <a:moveTo>
                    <a:pt x="3715" y="1299"/>
                  </a:moveTo>
                  <a:cubicBezTo>
                    <a:pt x="4770" y="1299"/>
                    <a:pt x="5623" y="2152"/>
                    <a:pt x="5623" y="3207"/>
                  </a:cubicBezTo>
                  <a:cubicBezTo>
                    <a:pt x="5623" y="4243"/>
                    <a:pt x="4770" y="5115"/>
                    <a:pt x="3715" y="5115"/>
                  </a:cubicBezTo>
                  <a:cubicBezTo>
                    <a:pt x="2659" y="5115"/>
                    <a:pt x="1807" y="4243"/>
                    <a:pt x="1807" y="3207"/>
                  </a:cubicBezTo>
                  <a:cubicBezTo>
                    <a:pt x="1807" y="2152"/>
                    <a:pt x="2659" y="1299"/>
                    <a:pt x="3715" y="1299"/>
                  </a:cubicBezTo>
                  <a:close/>
                  <a:moveTo>
                    <a:pt x="1157" y="0"/>
                  </a:moveTo>
                  <a:cubicBezTo>
                    <a:pt x="954" y="528"/>
                    <a:pt x="528" y="954"/>
                    <a:pt x="0" y="1157"/>
                  </a:cubicBezTo>
                  <a:lnTo>
                    <a:pt x="0" y="5257"/>
                  </a:lnTo>
                  <a:cubicBezTo>
                    <a:pt x="528" y="5440"/>
                    <a:pt x="954" y="5866"/>
                    <a:pt x="1157" y="6414"/>
                  </a:cubicBezTo>
                  <a:lnTo>
                    <a:pt x="6293" y="6414"/>
                  </a:lnTo>
                  <a:cubicBezTo>
                    <a:pt x="6475" y="5866"/>
                    <a:pt x="6901" y="5440"/>
                    <a:pt x="7429" y="5257"/>
                  </a:cubicBezTo>
                  <a:lnTo>
                    <a:pt x="7429" y="1157"/>
                  </a:lnTo>
                  <a:cubicBezTo>
                    <a:pt x="6901" y="954"/>
                    <a:pt x="6475" y="528"/>
                    <a:pt x="6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4576470" y="2118827"/>
              <a:ext cx="25444" cy="25444"/>
            </a:xfrm>
            <a:custGeom>
              <a:avLst/>
              <a:gdLst/>
              <a:ahLst/>
              <a:cxnLst/>
              <a:rect l="l" t="t" r="r" b="b"/>
              <a:pathLst>
                <a:path w="1259" h="1259" extrusionOk="0">
                  <a:moveTo>
                    <a:pt x="630" y="0"/>
                  </a:moveTo>
                  <a:cubicBezTo>
                    <a:pt x="285" y="0"/>
                    <a:pt x="0" y="285"/>
                    <a:pt x="0" y="630"/>
                  </a:cubicBezTo>
                  <a:cubicBezTo>
                    <a:pt x="0" y="975"/>
                    <a:pt x="285" y="1259"/>
                    <a:pt x="630" y="1259"/>
                  </a:cubicBezTo>
                  <a:cubicBezTo>
                    <a:pt x="975" y="1259"/>
                    <a:pt x="1259" y="975"/>
                    <a:pt x="1259" y="630"/>
                  </a:cubicBezTo>
                  <a:cubicBezTo>
                    <a:pt x="1259" y="285"/>
                    <a:pt x="975" y="0"/>
                    <a:pt x="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4576470" y="1963351"/>
              <a:ext cx="25444" cy="25869"/>
            </a:xfrm>
            <a:custGeom>
              <a:avLst/>
              <a:gdLst/>
              <a:ahLst/>
              <a:cxnLst/>
              <a:rect l="l" t="t" r="r" b="b"/>
              <a:pathLst>
                <a:path w="1259" h="1280" extrusionOk="0">
                  <a:moveTo>
                    <a:pt x="630" y="1"/>
                  </a:moveTo>
                  <a:cubicBezTo>
                    <a:pt x="285" y="1"/>
                    <a:pt x="0" y="285"/>
                    <a:pt x="0" y="630"/>
                  </a:cubicBezTo>
                  <a:lnTo>
                    <a:pt x="0" y="650"/>
                  </a:lnTo>
                  <a:cubicBezTo>
                    <a:pt x="0" y="995"/>
                    <a:pt x="285" y="1279"/>
                    <a:pt x="630" y="1279"/>
                  </a:cubicBezTo>
                  <a:cubicBezTo>
                    <a:pt x="975" y="1279"/>
                    <a:pt x="1259" y="995"/>
                    <a:pt x="1259" y="630"/>
                  </a:cubicBezTo>
                  <a:cubicBezTo>
                    <a:pt x="1259" y="285"/>
                    <a:pt x="975" y="1"/>
                    <a:pt x="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4342641" y="1770972"/>
              <a:ext cx="437324" cy="437708"/>
            </a:xfrm>
            <a:custGeom>
              <a:avLst/>
              <a:gdLst/>
              <a:ahLst/>
              <a:cxnLst/>
              <a:rect l="l" t="t" r="r" b="b"/>
              <a:pathLst>
                <a:path w="21639" h="21658" extrusionOk="0">
                  <a:moveTo>
                    <a:pt x="2558" y="1908"/>
                  </a:moveTo>
                  <a:cubicBezTo>
                    <a:pt x="2903" y="1908"/>
                    <a:pt x="3188" y="2192"/>
                    <a:pt x="3188" y="2537"/>
                  </a:cubicBezTo>
                  <a:cubicBezTo>
                    <a:pt x="3188" y="2903"/>
                    <a:pt x="2903" y="3187"/>
                    <a:pt x="2558" y="3187"/>
                  </a:cubicBezTo>
                  <a:cubicBezTo>
                    <a:pt x="2213" y="3187"/>
                    <a:pt x="1929" y="2903"/>
                    <a:pt x="1929" y="2537"/>
                  </a:cubicBezTo>
                  <a:cubicBezTo>
                    <a:pt x="1929" y="2192"/>
                    <a:pt x="2213" y="1908"/>
                    <a:pt x="2558" y="1908"/>
                  </a:cubicBezTo>
                  <a:close/>
                  <a:moveTo>
                    <a:pt x="5096" y="1908"/>
                  </a:moveTo>
                  <a:cubicBezTo>
                    <a:pt x="5441" y="1908"/>
                    <a:pt x="5725" y="2192"/>
                    <a:pt x="5725" y="2537"/>
                  </a:cubicBezTo>
                  <a:cubicBezTo>
                    <a:pt x="5725" y="2903"/>
                    <a:pt x="5441" y="3187"/>
                    <a:pt x="5096" y="3187"/>
                  </a:cubicBezTo>
                  <a:cubicBezTo>
                    <a:pt x="4750" y="3187"/>
                    <a:pt x="4466" y="2903"/>
                    <a:pt x="4466" y="2537"/>
                  </a:cubicBezTo>
                  <a:cubicBezTo>
                    <a:pt x="4466" y="2192"/>
                    <a:pt x="4750" y="1908"/>
                    <a:pt x="5096" y="1908"/>
                  </a:cubicBezTo>
                  <a:close/>
                  <a:moveTo>
                    <a:pt x="7633" y="1908"/>
                  </a:moveTo>
                  <a:cubicBezTo>
                    <a:pt x="7978" y="1908"/>
                    <a:pt x="8262" y="2192"/>
                    <a:pt x="8262" y="2537"/>
                  </a:cubicBezTo>
                  <a:cubicBezTo>
                    <a:pt x="8262" y="2903"/>
                    <a:pt x="7978" y="3187"/>
                    <a:pt x="7633" y="3187"/>
                  </a:cubicBezTo>
                  <a:cubicBezTo>
                    <a:pt x="7288" y="3187"/>
                    <a:pt x="7004" y="2903"/>
                    <a:pt x="7004" y="2537"/>
                  </a:cubicBezTo>
                  <a:cubicBezTo>
                    <a:pt x="7004" y="2192"/>
                    <a:pt x="7288" y="1908"/>
                    <a:pt x="7633" y="1908"/>
                  </a:cubicBezTo>
                  <a:close/>
                  <a:moveTo>
                    <a:pt x="630" y="0"/>
                  </a:moveTo>
                  <a:cubicBezTo>
                    <a:pt x="285" y="0"/>
                    <a:pt x="1" y="284"/>
                    <a:pt x="1" y="629"/>
                  </a:cubicBezTo>
                  <a:lnTo>
                    <a:pt x="1" y="5074"/>
                  </a:lnTo>
                  <a:lnTo>
                    <a:pt x="8668" y="5074"/>
                  </a:lnTo>
                  <a:cubicBezTo>
                    <a:pt x="9094" y="5074"/>
                    <a:pt x="9520" y="4932"/>
                    <a:pt x="9845" y="4668"/>
                  </a:cubicBezTo>
                  <a:lnTo>
                    <a:pt x="10657" y="4019"/>
                  </a:lnTo>
                  <a:cubicBezTo>
                    <a:pt x="11165" y="3613"/>
                    <a:pt x="11794" y="3390"/>
                    <a:pt x="12443" y="3390"/>
                  </a:cubicBezTo>
                  <a:lnTo>
                    <a:pt x="21638" y="3390"/>
                  </a:lnTo>
                  <a:lnTo>
                    <a:pt x="21638" y="629"/>
                  </a:lnTo>
                  <a:cubicBezTo>
                    <a:pt x="21638" y="284"/>
                    <a:pt x="21354" y="0"/>
                    <a:pt x="21009" y="0"/>
                  </a:cubicBezTo>
                  <a:close/>
                  <a:moveTo>
                    <a:pt x="12200" y="8261"/>
                  </a:moveTo>
                  <a:cubicBezTo>
                    <a:pt x="13255" y="8261"/>
                    <a:pt x="14108" y="9114"/>
                    <a:pt x="14108" y="10149"/>
                  </a:cubicBezTo>
                  <a:cubicBezTo>
                    <a:pt x="14108" y="10981"/>
                    <a:pt x="13560" y="11691"/>
                    <a:pt x="12829" y="11955"/>
                  </a:cubicBezTo>
                  <a:lnTo>
                    <a:pt x="12829" y="16055"/>
                  </a:lnTo>
                  <a:cubicBezTo>
                    <a:pt x="13560" y="16299"/>
                    <a:pt x="14108" y="17009"/>
                    <a:pt x="14108" y="17842"/>
                  </a:cubicBezTo>
                  <a:cubicBezTo>
                    <a:pt x="14108" y="18897"/>
                    <a:pt x="13255" y="19750"/>
                    <a:pt x="12200" y="19750"/>
                  </a:cubicBezTo>
                  <a:cubicBezTo>
                    <a:pt x="11367" y="19750"/>
                    <a:pt x="10657" y="19222"/>
                    <a:pt x="10414" y="18471"/>
                  </a:cubicBezTo>
                  <a:lnTo>
                    <a:pt x="5278" y="18471"/>
                  </a:lnTo>
                  <a:cubicBezTo>
                    <a:pt x="5014" y="19222"/>
                    <a:pt x="4304" y="19750"/>
                    <a:pt x="3492" y="19750"/>
                  </a:cubicBezTo>
                  <a:cubicBezTo>
                    <a:pt x="2437" y="19750"/>
                    <a:pt x="1584" y="18897"/>
                    <a:pt x="1584" y="17842"/>
                  </a:cubicBezTo>
                  <a:cubicBezTo>
                    <a:pt x="1584" y="17009"/>
                    <a:pt x="2112" y="16319"/>
                    <a:pt x="2842" y="16055"/>
                  </a:cubicBezTo>
                  <a:lnTo>
                    <a:pt x="2842" y="11955"/>
                  </a:lnTo>
                  <a:cubicBezTo>
                    <a:pt x="2112" y="11691"/>
                    <a:pt x="1584" y="10981"/>
                    <a:pt x="1584" y="10149"/>
                  </a:cubicBezTo>
                  <a:cubicBezTo>
                    <a:pt x="1584" y="9114"/>
                    <a:pt x="2437" y="8261"/>
                    <a:pt x="3492" y="8261"/>
                  </a:cubicBezTo>
                  <a:cubicBezTo>
                    <a:pt x="4304" y="8261"/>
                    <a:pt x="5014" y="8789"/>
                    <a:pt x="5278" y="9520"/>
                  </a:cubicBezTo>
                  <a:lnTo>
                    <a:pt x="10414" y="9520"/>
                  </a:lnTo>
                  <a:cubicBezTo>
                    <a:pt x="10657" y="8789"/>
                    <a:pt x="11367" y="8261"/>
                    <a:pt x="12200" y="8261"/>
                  </a:cubicBezTo>
                  <a:close/>
                  <a:moveTo>
                    <a:pt x="12443" y="4668"/>
                  </a:moveTo>
                  <a:cubicBezTo>
                    <a:pt x="12078" y="4668"/>
                    <a:pt x="11733" y="4790"/>
                    <a:pt x="11449" y="5014"/>
                  </a:cubicBezTo>
                  <a:lnTo>
                    <a:pt x="10637" y="5663"/>
                  </a:lnTo>
                  <a:cubicBezTo>
                    <a:pt x="10089" y="6110"/>
                    <a:pt x="9378" y="6353"/>
                    <a:pt x="8668" y="6353"/>
                  </a:cubicBezTo>
                  <a:lnTo>
                    <a:pt x="1" y="6353"/>
                  </a:lnTo>
                  <a:lnTo>
                    <a:pt x="1" y="21028"/>
                  </a:lnTo>
                  <a:cubicBezTo>
                    <a:pt x="1" y="21373"/>
                    <a:pt x="285" y="21658"/>
                    <a:pt x="630" y="21658"/>
                  </a:cubicBezTo>
                  <a:lnTo>
                    <a:pt x="15691" y="21658"/>
                  </a:lnTo>
                  <a:lnTo>
                    <a:pt x="15691" y="16340"/>
                  </a:lnTo>
                  <a:cubicBezTo>
                    <a:pt x="15691" y="15974"/>
                    <a:pt x="15975" y="15690"/>
                    <a:pt x="16320" y="15690"/>
                  </a:cubicBezTo>
                  <a:lnTo>
                    <a:pt x="21638" y="15690"/>
                  </a:lnTo>
                  <a:lnTo>
                    <a:pt x="21638" y="466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7"/>
            <p:cNvSpPr/>
            <p:nvPr/>
          </p:nvSpPr>
          <p:spPr>
            <a:xfrm>
              <a:off x="4685180" y="2113896"/>
              <a:ext cx="94785" cy="94785"/>
            </a:xfrm>
            <a:custGeom>
              <a:avLst/>
              <a:gdLst/>
              <a:ahLst/>
              <a:cxnLst/>
              <a:rect l="l" t="t" r="r" b="b"/>
              <a:pathLst>
                <a:path w="4690" h="4690" extrusionOk="0">
                  <a:moveTo>
                    <a:pt x="0" y="1"/>
                  </a:moveTo>
                  <a:lnTo>
                    <a:pt x="0" y="4690"/>
                  </a:lnTo>
                  <a:cubicBezTo>
                    <a:pt x="183" y="4690"/>
                    <a:pt x="345" y="4608"/>
                    <a:pt x="447" y="4507"/>
                  </a:cubicBezTo>
                  <a:lnTo>
                    <a:pt x="4506" y="447"/>
                  </a:lnTo>
                  <a:cubicBezTo>
                    <a:pt x="4628" y="326"/>
                    <a:pt x="4689" y="163"/>
                    <a:pt x="46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9" name="Google Shape;1119;p47"/>
          <p:cNvSpPr/>
          <p:nvPr/>
        </p:nvSpPr>
        <p:spPr>
          <a:xfrm>
            <a:off x="8330113" y="16670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rot="-1685758">
            <a:off x="7763353" y="13199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rot="7201932">
            <a:off x="8122562" y="7665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6822013" y="815985"/>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2209601" y="42536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24" name="Google Shape;1124;p47"/>
          <p:cNvSpPr/>
          <p:nvPr/>
        </p:nvSpPr>
        <p:spPr>
          <a:xfrm>
            <a:off x="6333513" y="12051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5" name="Google Shape;1125;p4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26" name="Google Shape;1126;p4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127" name="Google Shape;1127;p47"/>
          <p:cNvSpPr txBox="1"/>
          <p:nvPr/>
        </p:nvSpPr>
        <p:spPr>
          <a:xfrm>
            <a:off x="6621517" y="293294"/>
            <a:ext cx="1808183" cy="283418"/>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Youtube Data ANALYSIS</a:t>
            </a:r>
            <a:endParaRPr dirty="0">
              <a:solidFill>
                <a:schemeClr val="lt2"/>
              </a:solidFill>
            </a:endParaRPr>
          </a:p>
        </p:txBody>
      </p:sp>
      <p:sp>
        <p:nvSpPr>
          <p:cNvPr id="1128" name="Google Shape;1128;p47"/>
          <p:cNvSpPr/>
          <p:nvPr/>
        </p:nvSpPr>
        <p:spPr>
          <a:xfrm>
            <a:off x="722238" y="4116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rot="-1685758">
            <a:off x="1243591" y="4384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5" name="Google Shape;1135;p47"/>
          <p:cNvGrpSpPr/>
          <p:nvPr/>
        </p:nvGrpSpPr>
        <p:grpSpPr>
          <a:xfrm>
            <a:off x="706038" y="312972"/>
            <a:ext cx="140222" cy="140409"/>
            <a:chOff x="2741000" y="199475"/>
            <a:chExt cx="191953" cy="192210"/>
          </a:xfrm>
        </p:grpSpPr>
        <p:sp>
          <p:nvSpPr>
            <p:cNvPr id="1136" name="Google Shape;1136;p4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1725013" y="40884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52"/>
          <p:cNvSpPr txBox="1">
            <a:spLocks noGrp="1"/>
          </p:cNvSpPr>
          <p:nvPr>
            <p:ph type="title"/>
          </p:nvPr>
        </p:nvSpPr>
        <p:spPr>
          <a:xfrm>
            <a:off x="499723" y="1213060"/>
            <a:ext cx="8625141" cy="28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rPr>
              <a:t>CONCLUSION</a:t>
            </a:r>
            <a:br>
              <a:rPr lang="en" dirty="0">
                <a:solidFill>
                  <a:schemeClr val="lt2"/>
                </a:solidFill>
              </a:rPr>
            </a:br>
            <a:r>
              <a:rPr lang="en" dirty="0">
                <a:solidFill>
                  <a:schemeClr val="lt2"/>
                </a:solidFill>
              </a:rPr>
              <a:t>FUTURE SCOPE</a:t>
            </a:r>
            <a:endParaRPr dirty="0"/>
          </a:p>
        </p:txBody>
      </p:sp>
      <p:sp>
        <p:nvSpPr>
          <p:cNvPr id="1354" name="Google Shape;1354;p52"/>
          <p:cNvSpPr txBox="1"/>
          <p:nvPr/>
        </p:nvSpPr>
        <p:spPr>
          <a:xfrm>
            <a:off x="6755524" y="287943"/>
            <a:ext cx="1674176" cy="273004"/>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Youtube Data ANALYSIS</a:t>
            </a:r>
            <a:endParaRPr dirty="0">
              <a:solidFill>
                <a:schemeClr val="lt2"/>
              </a:solidFill>
            </a:endParaRPr>
          </a:p>
        </p:txBody>
      </p:sp>
      <p:sp>
        <p:nvSpPr>
          <p:cNvPr id="1355" name="Google Shape;1355;p52"/>
          <p:cNvSpPr/>
          <p:nvPr/>
        </p:nvSpPr>
        <p:spPr>
          <a:xfrm rot="8100000">
            <a:off x="698745" y="26904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rot="7198710">
            <a:off x="7684748" y="7834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rot="7198898">
            <a:off x="1428737" y="3657344"/>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rot="7201932">
            <a:off x="7814250" y="17495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7414938" y="8973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565801" y="24889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8322988" y="2452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8322988"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rot="-1685758">
            <a:off x="840716" y="3914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660389" y="11632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8536424" y="33224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998263" y="8448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910913" y="21881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1553376" y="2042380"/>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7578100" y="3904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rot="-1685758">
            <a:off x="7500516" y="36188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6" name="Google Shape;1376;p52"/>
          <p:cNvGrpSpPr/>
          <p:nvPr/>
        </p:nvGrpSpPr>
        <p:grpSpPr>
          <a:xfrm>
            <a:off x="706038" y="312972"/>
            <a:ext cx="140222" cy="140409"/>
            <a:chOff x="2741000" y="199475"/>
            <a:chExt cx="191953" cy="192210"/>
          </a:xfrm>
        </p:grpSpPr>
        <p:sp>
          <p:nvSpPr>
            <p:cNvPr id="1377" name="Google Shape;1377;p52"/>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2"/>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2"/>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2"/>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6" name="Google Shape;1386;p52">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7" name="Google Shape;1387;p52"/>
          <p:cNvCxnSpPr/>
          <p:nvPr/>
        </p:nvCxnSpPr>
        <p:spPr>
          <a:xfrm>
            <a:off x="2526911" y="2571738"/>
            <a:ext cx="4090200" cy="0"/>
          </a:xfrm>
          <a:prstGeom prst="straightConnector1">
            <a:avLst/>
          </a:prstGeom>
          <a:noFill/>
          <a:ln w="9525" cap="flat" cmpd="sng">
            <a:solidFill>
              <a:schemeClr val="dk1"/>
            </a:solidFill>
            <a:prstDash val="solid"/>
            <a:round/>
            <a:headEnd type="none" w="med" len="med"/>
            <a:tailEnd type="none" w="med" len="med"/>
          </a:ln>
        </p:spPr>
      </p:cxnSp>
      <p:sp>
        <p:nvSpPr>
          <p:cNvPr id="2" name="Google Shape;645;p40">
            <a:extLst>
              <a:ext uri="{FF2B5EF4-FFF2-40B4-BE49-F238E27FC236}">
                <a16:creationId xmlns:a16="http://schemas.microsoft.com/office/drawing/2014/main" id="{A78F7305-D924-C876-410E-EC4437F49A61}"/>
              </a:ext>
            </a:extLst>
          </p:cNvPr>
          <p:cNvSpPr/>
          <p:nvPr/>
        </p:nvSpPr>
        <p:spPr>
          <a:xfrm>
            <a:off x="634035" y="608759"/>
            <a:ext cx="1367446" cy="125992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 sz="6000" dirty="0">
              <a:solidFill>
                <a:schemeClr val="bg1">
                  <a:lumMod val="75000"/>
                </a:schemeClr>
              </a:solidFill>
            </a:endParaRPr>
          </a:p>
        </p:txBody>
      </p:sp>
      <p:sp>
        <p:nvSpPr>
          <p:cNvPr id="38" name="Google Shape;648;p40">
            <a:extLst>
              <a:ext uri="{FF2B5EF4-FFF2-40B4-BE49-F238E27FC236}">
                <a16:creationId xmlns:a16="http://schemas.microsoft.com/office/drawing/2014/main" id="{9DAA3056-A5B8-4436-A895-BEB7D76E22BE}"/>
              </a:ext>
            </a:extLst>
          </p:cNvPr>
          <p:cNvSpPr txBox="1">
            <a:spLocks/>
          </p:cNvSpPr>
          <p:nvPr/>
        </p:nvSpPr>
        <p:spPr>
          <a:xfrm>
            <a:off x="634081" y="915512"/>
            <a:ext cx="1367400" cy="759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000" dirty="0">
                <a:latin typeface="Bebas Neue" panose="020B0604020202020204" charset="0"/>
              </a:rPr>
              <a:t>05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392" name="Google Shape;1392;p53"/>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1393" name="Google Shape;1393;p53"/>
          <p:cNvSpPr/>
          <p:nvPr/>
        </p:nvSpPr>
        <p:spPr>
          <a:xfrm rot="7201932">
            <a:off x="7983100" y="9000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3"/>
          <p:cNvSpPr/>
          <p:nvPr/>
        </p:nvSpPr>
        <p:spPr>
          <a:xfrm>
            <a:off x="7511800" y="12215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3"/>
          <p:cNvSpPr/>
          <p:nvPr/>
        </p:nvSpPr>
        <p:spPr>
          <a:xfrm>
            <a:off x="425551" y="34681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3"/>
          <p:cNvSpPr/>
          <p:nvPr/>
        </p:nvSpPr>
        <p:spPr>
          <a:xfrm rot="-1685758">
            <a:off x="644091" y="3943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3"/>
          <p:cNvSpPr/>
          <p:nvPr/>
        </p:nvSpPr>
        <p:spPr>
          <a:xfrm>
            <a:off x="317714" y="41854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3"/>
          <p:cNvSpPr/>
          <p:nvPr/>
        </p:nvSpPr>
        <p:spPr>
          <a:xfrm>
            <a:off x="6719976" y="74959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3"/>
          <p:cNvSpPr/>
          <p:nvPr/>
        </p:nvSpPr>
        <p:spPr>
          <a:xfrm>
            <a:off x="457963" y="28298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3"/>
          <p:cNvSpPr/>
          <p:nvPr/>
        </p:nvSpPr>
        <p:spPr>
          <a:xfrm>
            <a:off x="8579737" y="1921547"/>
            <a:ext cx="80874" cy="81760"/>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3"/>
          <p:cNvSpPr/>
          <p:nvPr/>
        </p:nvSpPr>
        <p:spPr>
          <a:xfrm>
            <a:off x="8550051" y="13300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3"/>
          <p:cNvSpPr/>
          <p:nvPr/>
        </p:nvSpPr>
        <p:spPr>
          <a:xfrm rot="-1685758">
            <a:off x="8399928" y="7741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3"/>
          <p:cNvSpPr txBox="1"/>
          <p:nvPr/>
        </p:nvSpPr>
        <p:spPr>
          <a:xfrm>
            <a:off x="846260" y="1236672"/>
            <a:ext cx="7243289" cy="90120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dirty="0">
                <a:solidFill>
                  <a:schemeClr val="dk1"/>
                </a:solidFill>
                <a:latin typeface="Arimo"/>
                <a:ea typeface="Arimo"/>
                <a:cs typeface="Arimo"/>
                <a:sym typeface="Arimo"/>
              </a:rPr>
              <a:t>In summary, the YouTube Channel Analysis project achieved its goal of understanding the performance of specific channels over the course of 10 years. By collecting data on views and subscribers, the team can identify key insights and generate revenue for specific YouTube channels.</a:t>
            </a:r>
            <a:endParaRPr sz="1500" dirty="0">
              <a:solidFill>
                <a:schemeClr val="dk1"/>
              </a:solidFill>
              <a:latin typeface="Arimo"/>
              <a:ea typeface="Arimo"/>
              <a:cs typeface="Arimo"/>
              <a:sym typeface="Arimo"/>
            </a:endParaRPr>
          </a:p>
        </p:txBody>
      </p:sp>
      <p:sp>
        <p:nvSpPr>
          <p:cNvPr id="1421" name="Google Shape;1421;p53"/>
          <p:cNvSpPr txBox="1"/>
          <p:nvPr/>
        </p:nvSpPr>
        <p:spPr>
          <a:xfrm>
            <a:off x="1132114" y="3213553"/>
            <a:ext cx="6933017" cy="66914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500" dirty="0">
                <a:solidFill>
                  <a:schemeClr val="dk1"/>
                </a:solidFill>
                <a:latin typeface="Arimo"/>
                <a:ea typeface="Arimo"/>
                <a:cs typeface="Arimo"/>
                <a:sym typeface="Arimo"/>
              </a:rPr>
              <a:t>This project highlights the importance of a good data collection, cleaning and analysis process in making recommendations to stakeholders. The use of descriptive statistics and regression analysis provides a clear picture of the channel's performance and identifies the relationship between different indicators.</a:t>
            </a:r>
            <a:endParaRPr sz="1500" dirty="0">
              <a:solidFill>
                <a:schemeClr val="dk1"/>
              </a:solidFill>
              <a:latin typeface="Arimo"/>
              <a:ea typeface="Arimo"/>
              <a:cs typeface="Arimo"/>
              <a:sym typeface="Arimo"/>
            </a:endParaRPr>
          </a:p>
        </p:txBody>
      </p:sp>
      <p:sp>
        <p:nvSpPr>
          <p:cNvPr id="1422" name="Google Shape;1422;p53"/>
          <p:cNvSpPr/>
          <p:nvPr/>
        </p:nvSpPr>
        <p:spPr>
          <a:xfrm>
            <a:off x="4887083" y="2450166"/>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3"/>
          <p:cNvSpPr/>
          <p:nvPr/>
        </p:nvSpPr>
        <p:spPr>
          <a:xfrm rot="10800000">
            <a:off x="3784168" y="2438117"/>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3">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3">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1" name="Google Shape;1431;p53"/>
          <p:cNvGrpSpPr/>
          <p:nvPr/>
        </p:nvGrpSpPr>
        <p:grpSpPr>
          <a:xfrm>
            <a:off x="706038" y="312972"/>
            <a:ext cx="140222" cy="140409"/>
            <a:chOff x="2741000" y="199475"/>
            <a:chExt cx="191953" cy="192210"/>
          </a:xfrm>
        </p:grpSpPr>
        <p:sp>
          <p:nvSpPr>
            <p:cNvPr id="1432" name="Google Shape;1432;p53"/>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3"/>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3"/>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3"/>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3"/>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3"/>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3"/>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3"/>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3"/>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1" name="Google Shape;1441;p53">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087;p47">
            <a:extLst>
              <a:ext uri="{FF2B5EF4-FFF2-40B4-BE49-F238E27FC236}">
                <a16:creationId xmlns:a16="http://schemas.microsoft.com/office/drawing/2014/main" id="{E62E80EA-4442-CA29-8D18-38064F68169E}"/>
              </a:ext>
            </a:extLst>
          </p:cNvPr>
          <p:cNvSpPr/>
          <p:nvPr/>
        </p:nvSpPr>
        <p:spPr>
          <a:xfrm>
            <a:off x="1936138" y="2153049"/>
            <a:ext cx="876544" cy="79433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1087;p47">
            <a:extLst>
              <a:ext uri="{FF2B5EF4-FFF2-40B4-BE49-F238E27FC236}">
                <a16:creationId xmlns:a16="http://schemas.microsoft.com/office/drawing/2014/main" id="{AA7E1CD3-CDEA-853A-C1D6-E624D00C82B3}"/>
              </a:ext>
            </a:extLst>
          </p:cNvPr>
          <p:cNvSpPr/>
          <p:nvPr/>
        </p:nvSpPr>
        <p:spPr>
          <a:xfrm>
            <a:off x="6056863" y="2137877"/>
            <a:ext cx="876544" cy="76338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 name="Google Shape;1096;p47">
            <a:extLst>
              <a:ext uri="{FF2B5EF4-FFF2-40B4-BE49-F238E27FC236}">
                <a16:creationId xmlns:a16="http://schemas.microsoft.com/office/drawing/2014/main" id="{6DA5599C-CB59-D403-2E29-1DB75C6C5F72}"/>
              </a:ext>
            </a:extLst>
          </p:cNvPr>
          <p:cNvGrpSpPr/>
          <p:nvPr/>
        </p:nvGrpSpPr>
        <p:grpSpPr>
          <a:xfrm>
            <a:off x="2172660" y="2329054"/>
            <a:ext cx="403500" cy="458981"/>
            <a:chOff x="2556986" y="1770972"/>
            <a:chExt cx="384798" cy="437708"/>
          </a:xfrm>
        </p:grpSpPr>
        <p:sp>
          <p:nvSpPr>
            <p:cNvPr id="5" name="Google Shape;1097;p47">
              <a:extLst>
                <a:ext uri="{FF2B5EF4-FFF2-40B4-BE49-F238E27FC236}">
                  <a16:creationId xmlns:a16="http://schemas.microsoft.com/office/drawing/2014/main" id="{F6887A1B-3D86-16AB-1CB3-1FFD6F83E7B2}"/>
                </a:ext>
              </a:extLst>
            </p:cNvPr>
            <p:cNvSpPr/>
            <p:nvPr/>
          </p:nvSpPr>
          <p:spPr>
            <a:xfrm>
              <a:off x="2556986" y="1945304"/>
              <a:ext cx="384798" cy="263377"/>
            </a:xfrm>
            <a:custGeom>
              <a:avLst/>
              <a:gdLst/>
              <a:ahLst/>
              <a:cxnLst/>
              <a:rect l="l" t="t" r="r" b="b"/>
              <a:pathLst>
                <a:path w="19040" h="13032" extrusionOk="0">
                  <a:moveTo>
                    <a:pt x="7998" y="2538"/>
                  </a:moveTo>
                  <a:cubicBezTo>
                    <a:pt x="8343" y="2538"/>
                    <a:pt x="8627" y="2822"/>
                    <a:pt x="8627" y="3167"/>
                  </a:cubicBezTo>
                  <a:cubicBezTo>
                    <a:pt x="8627" y="3512"/>
                    <a:pt x="8343" y="3796"/>
                    <a:pt x="7998" y="3796"/>
                  </a:cubicBezTo>
                  <a:lnTo>
                    <a:pt x="5054" y="3796"/>
                  </a:lnTo>
                  <a:cubicBezTo>
                    <a:pt x="4709" y="3796"/>
                    <a:pt x="4425" y="3512"/>
                    <a:pt x="4425" y="3167"/>
                  </a:cubicBezTo>
                  <a:cubicBezTo>
                    <a:pt x="4425" y="2822"/>
                    <a:pt x="4709" y="2538"/>
                    <a:pt x="5054" y="2538"/>
                  </a:cubicBezTo>
                  <a:close/>
                  <a:moveTo>
                    <a:pt x="13559" y="2497"/>
                  </a:moveTo>
                  <a:cubicBezTo>
                    <a:pt x="13924" y="2497"/>
                    <a:pt x="14229" y="2802"/>
                    <a:pt x="14229" y="3167"/>
                  </a:cubicBezTo>
                  <a:cubicBezTo>
                    <a:pt x="14229" y="3532"/>
                    <a:pt x="13924" y="3837"/>
                    <a:pt x="13559" y="3837"/>
                  </a:cubicBezTo>
                  <a:cubicBezTo>
                    <a:pt x="13194" y="3837"/>
                    <a:pt x="12889" y="3532"/>
                    <a:pt x="12889" y="3167"/>
                  </a:cubicBezTo>
                  <a:cubicBezTo>
                    <a:pt x="12889" y="2802"/>
                    <a:pt x="13194" y="2497"/>
                    <a:pt x="13559" y="2497"/>
                  </a:cubicBezTo>
                  <a:close/>
                  <a:moveTo>
                    <a:pt x="3816" y="0"/>
                  </a:moveTo>
                  <a:cubicBezTo>
                    <a:pt x="2984" y="0"/>
                    <a:pt x="2314" y="670"/>
                    <a:pt x="2314" y="1503"/>
                  </a:cubicBezTo>
                  <a:lnTo>
                    <a:pt x="2314" y="4831"/>
                  </a:lnTo>
                  <a:cubicBezTo>
                    <a:pt x="2314" y="5664"/>
                    <a:pt x="2984" y="6333"/>
                    <a:pt x="3816" y="6333"/>
                  </a:cubicBezTo>
                  <a:lnTo>
                    <a:pt x="5075" y="6333"/>
                  </a:lnTo>
                  <a:lnTo>
                    <a:pt x="5075" y="8343"/>
                  </a:lnTo>
                  <a:lnTo>
                    <a:pt x="3085" y="9622"/>
                  </a:lnTo>
                  <a:cubicBezTo>
                    <a:pt x="2761" y="9378"/>
                    <a:pt x="2355" y="9216"/>
                    <a:pt x="1908" y="9216"/>
                  </a:cubicBezTo>
                  <a:cubicBezTo>
                    <a:pt x="853" y="9216"/>
                    <a:pt x="0" y="10068"/>
                    <a:pt x="0" y="11124"/>
                  </a:cubicBezTo>
                  <a:cubicBezTo>
                    <a:pt x="0" y="12179"/>
                    <a:pt x="853" y="13032"/>
                    <a:pt x="1908" y="13032"/>
                  </a:cubicBezTo>
                  <a:cubicBezTo>
                    <a:pt x="2964" y="13032"/>
                    <a:pt x="3816" y="12179"/>
                    <a:pt x="3816" y="11124"/>
                  </a:cubicBezTo>
                  <a:cubicBezTo>
                    <a:pt x="3816" y="10981"/>
                    <a:pt x="3796" y="10839"/>
                    <a:pt x="3755" y="10697"/>
                  </a:cubicBezTo>
                  <a:lnTo>
                    <a:pt x="6069" y="9216"/>
                  </a:lnTo>
                  <a:cubicBezTo>
                    <a:pt x="6232" y="9094"/>
                    <a:pt x="6353" y="8891"/>
                    <a:pt x="6353" y="8688"/>
                  </a:cubicBezTo>
                  <a:lnTo>
                    <a:pt x="6353" y="6333"/>
                  </a:lnTo>
                  <a:lnTo>
                    <a:pt x="8891" y="6333"/>
                  </a:lnTo>
                  <a:lnTo>
                    <a:pt x="8891" y="9337"/>
                  </a:lnTo>
                  <a:cubicBezTo>
                    <a:pt x="8160" y="9601"/>
                    <a:pt x="7612" y="10291"/>
                    <a:pt x="7612" y="11124"/>
                  </a:cubicBezTo>
                  <a:cubicBezTo>
                    <a:pt x="7612" y="12179"/>
                    <a:pt x="8464" y="13032"/>
                    <a:pt x="9520" y="13032"/>
                  </a:cubicBezTo>
                  <a:cubicBezTo>
                    <a:pt x="10575" y="13032"/>
                    <a:pt x="11428" y="12179"/>
                    <a:pt x="11428" y="11124"/>
                  </a:cubicBezTo>
                  <a:cubicBezTo>
                    <a:pt x="11428" y="10291"/>
                    <a:pt x="10900" y="9601"/>
                    <a:pt x="10149" y="9337"/>
                  </a:cubicBezTo>
                  <a:lnTo>
                    <a:pt x="10149" y="6333"/>
                  </a:lnTo>
                  <a:lnTo>
                    <a:pt x="12686" y="6333"/>
                  </a:lnTo>
                  <a:lnTo>
                    <a:pt x="12686" y="8688"/>
                  </a:lnTo>
                  <a:cubicBezTo>
                    <a:pt x="12686" y="8891"/>
                    <a:pt x="12808" y="9094"/>
                    <a:pt x="12991" y="9216"/>
                  </a:cubicBezTo>
                  <a:lnTo>
                    <a:pt x="15284" y="10697"/>
                  </a:lnTo>
                  <a:cubicBezTo>
                    <a:pt x="15244" y="10839"/>
                    <a:pt x="15223" y="10981"/>
                    <a:pt x="15223" y="11124"/>
                  </a:cubicBezTo>
                  <a:cubicBezTo>
                    <a:pt x="15223" y="12179"/>
                    <a:pt x="16096" y="13032"/>
                    <a:pt x="17131" y="13032"/>
                  </a:cubicBezTo>
                  <a:cubicBezTo>
                    <a:pt x="18187" y="13032"/>
                    <a:pt x="19039" y="12179"/>
                    <a:pt x="19039" y="11124"/>
                  </a:cubicBezTo>
                  <a:cubicBezTo>
                    <a:pt x="19039" y="10068"/>
                    <a:pt x="18187" y="9216"/>
                    <a:pt x="17131" y="9216"/>
                  </a:cubicBezTo>
                  <a:cubicBezTo>
                    <a:pt x="16705" y="9216"/>
                    <a:pt x="16299" y="9378"/>
                    <a:pt x="15974" y="9622"/>
                  </a:cubicBezTo>
                  <a:lnTo>
                    <a:pt x="13965" y="8343"/>
                  </a:lnTo>
                  <a:lnTo>
                    <a:pt x="13965" y="6333"/>
                  </a:lnTo>
                  <a:lnTo>
                    <a:pt x="15223" y="6333"/>
                  </a:lnTo>
                  <a:cubicBezTo>
                    <a:pt x="16056" y="6333"/>
                    <a:pt x="16725" y="5664"/>
                    <a:pt x="16725" y="4831"/>
                  </a:cubicBezTo>
                  <a:lnTo>
                    <a:pt x="16725" y="1503"/>
                  </a:lnTo>
                  <a:cubicBezTo>
                    <a:pt x="16725" y="670"/>
                    <a:pt x="16056" y="0"/>
                    <a:pt x="15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98;p47">
              <a:extLst>
                <a:ext uri="{FF2B5EF4-FFF2-40B4-BE49-F238E27FC236}">
                  <a16:creationId xmlns:a16="http://schemas.microsoft.com/office/drawing/2014/main" id="{7873685B-7451-082D-79F6-FAB90136297D}"/>
                </a:ext>
              </a:extLst>
            </p:cNvPr>
            <p:cNvSpPr/>
            <p:nvPr/>
          </p:nvSpPr>
          <p:spPr>
            <a:xfrm>
              <a:off x="2653792" y="1770972"/>
              <a:ext cx="191187" cy="59498"/>
            </a:xfrm>
            <a:custGeom>
              <a:avLst/>
              <a:gdLst/>
              <a:ahLst/>
              <a:cxnLst/>
              <a:rect l="l" t="t" r="r" b="b"/>
              <a:pathLst>
                <a:path w="9460" h="2944" extrusionOk="0">
                  <a:moveTo>
                    <a:pt x="4730" y="0"/>
                  </a:moveTo>
                  <a:cubicBezTo>
                    <a:pt x="3045" y="0"/>
                    <a:pt x="1442" y="670"/>
                    <a:pt x="244" y="1867"/>
                  </a:cubicBezTo>
                  <a:cubicBezTo>
                    <a:pt x="0" y="2111"/>
                    <a:pt x="0" y="2517"/>
                    <a:pt x="244" y="2760"/>
                  </a:cubicBezTo>
                  <a:cubicBezTo>
                    <a:pt x="366" y="2882"/>
                    <a:pt x="528" y="2943"/>
                    <a:pt x="691" y="2943"/>
                  </a:cubicBezTo>
                  <a:cubicBezTo>
                    <a:pt x="853" y="2943"/>
                    <a:pt x="1015" y="2882"/>
                    <a:pt x="1137" y="2760"/>
                  </a:cubicBezTo>
                  <a:cubicBezTo>
                    <a:pt x="2111" y="1807"/>
                    <a:pt x="3370" y="1279"/>
                    <a:pt x="4730" y="1279"/>
                  </a:cubicBezTo>
                  <a:cubicBezTo>
                    <a:pt x="6090" y="1279"/>
                    <a:pt x="7369" y="1807"/>
                    <a:pt x="8323" y="2760"/>
                  </a:cubicBezTo>
                  <a:cubicBezTo>
                    <a:pt x="8444" y="2882"/>
                    <a:pt x="8607" y="2943"/>
                    <a:pt x="8769" y="2943"/>
                  </a:cubicBezTo>
                  <a:cubicBezTo>
                    <a:pt x="8931" y="2943"/>
                    <a:pt x="9094" y="2882"/>
                    <a:pt x="9216" y="2760"/>
                  </a:cubicBezTo>
                  <a:cubicBezTo>
                    <a:pt x="9459" y="2517"/>
                    <a:pt x="9459" y="2111"/>
                    <a:pt x="9216" y="1867"/>
                  </a:cubicBezTo>
                  <a:cubicBezTo>
                    <a:pt x="8018" y="670"/>
                    <a:pt x="6435" y="0"/>
                    <a:pt x="47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99;p47">
              <a:extLst>
                <a:ext uri="{FF2B5EF4-FFF2-40B4-BE49-F238E27FC236}">
                  <a16:creationId xmlns:a16="http://schemas.microsoft.com/office/drawing/2014/main" id="{C550DBD6-A1F0-75BB-E3B2-C0BF41639F1A}"/>
                </a:ext>
              </a:extLst>
            </p:cNvPr>
            <p:cNvSpPr/>
            <p:nvPr/>
          </p:nvSpPr>
          <p:spPr>
            <a:xfrm>
              <a:off x="2736653" y="1886634"/>
              <a:ext cx="25465" cy="25465"/>
            </a:xfrm>
            <a:custGeom>
              <a:avLst/>
              <a:gdLst/>
              <a:ahLst/>
              <a:cxnLst/>
              <a:rect l="l" t="t" r="r" b="b"/>
              <a:pathLst>
                <a:path w="1260" h="1260" extrusionOk="0">
                  <a:moveTo>
                    <a:pt x="630" y="1"/>
                  </a:moveTo>
                  <a:cubicBezTo>
                    <a:pt x="285" y="1"/>
                    <a:pt x="1" y="285"/>
                    <a:pt x="1" y="630"/>
                  </a:cubicBezTo>
                  <a:cubicBezTo>
                    <a:pt x="1" y="975"/>
                    <a:pt x="285" y="1259"/>
                    <a:pt x="630" y="1259"/>
                  </a:cubicBezTo>
                  <a:cubicBezTo>
                    <a:pt x="975" y="1259"/>
                    <a:pt x="1259" y="975"/>
                    <a:pt x="1259" y="630"/>
                  </a:cubicBezTo>
                  <a:cubicBezTo>
                    <a:pt x="1259" y="285"/>
                    <a:pt x="975" y="1"/>
                    <a:pt x="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00;p47">
              <a:extLst>
                <a:ext uri="{FF2B5EF4-FFF2-40B4-BE49-F238E27FC236}">
                  <a16:creationId xmlns:a16="http://schemas.microsoft.com/office/drawing/2014/main" id="{2EDB5FF5-456A-6857-D8AD-9A041DAB5901}"/>
                </a:ext>
              </a:extLst>
            </p:cNvPr>
            <p:cNvSpPr/>
            <p:nvPr/>
          </p:nvSpPr>
          <p:spPr>
            <a:xfrm>
              <a:off x="2694394" y="1828793"/>
              <a:ext cx="109963" cy="42582"/>
            </a:xfrm>
            <a:custGeom>
              <a:avLst/>
              <a:gdLst/>
              <a:ahLst/>
              <a:cxnLst/>
              <a:rect l="l" t="t" r="r" b="b"/>
              <a:pathLst>
                <a:path w="5441" h="2107" extrusionOk="0">
                  <a:moveTo>
                    <a:pt x="2721" y="1"/>
                  </a:moveTo>
                  <a:cubicBezTo>
                    <a:pt x="1787" y="1"/>
                    <a:pt x="914" y="366"/>
                    <a:pt x="265" y="1016"/>
                  </a:cubicBezTo>
                  <a:cubicBezTo>
                    <a:pt x="1" y="1259"/>
                    <a:pt x="1" y="1665"/>
                    <a:pt x="265" y="1909"/>
                  </a:cubicBezTo>
                  <a:cubicBezTo>
                    <a:pt x="387" y="2041"/>
                    <a:pt x="549" y="2107"/>
                    <a:pt x="711" y="2107"/>
                  </a:cubicBezTo>
                  <a:cubicBezTo>
                    <a:pt x="874" y="2107"/>
                    <a:pt x="1036" y="2041"/>
                    <a:pt x="1158" y="1909"/>
                  </a:cubicBezTo>
                  <a:cubicBezTo>
                    <a:pt x="1564" y="1503"/>
                    <a:pt x="2132" y="1259"/>
                    <a:pt x="2721" y="1259"/>
                  </a:cubicBezTo>
                  <a:cubicBezTo>
                    <a:pt x="3309" y="1259"/>
                    <a:pt x="3878" y="1503"/>
                    <a:pt x="4304" y="1909"/>
                  </a:cubicBezTo>
                  <a:cubicBezTo>
                    <a:pt x="4426" y="2041"/>
                    <a:pt x="4588" y="2107"/>
                    <a:pt x="4751" y="2107"/>
                  </a:cubicBezTo>
                  <a:cubicBezTo>
                    <a:pt x="4913" y="2107"/>
                    <a:pt x="5075" y="2041"/>
                    <a:pt x="5197" y="1909"/>
                  </a:cubicBezTo>
                  <a:cubicBezTo>
                    <a:pt x="5441" y="1665"/>
                    <a:pt x="5441" y="1259"/>
                    <a:pt x="5197" y="1016"/>
                  </a:cubicBezTo>
                  <a:cubicBezTo>
                    <a:pt x="4527" y="366"/>
                    <a:pt x="3655" y="1"/>
                    <a:pt x="2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01;p47">
            <a:extLst>
              <a:ext uri="{FF2B5EF4-FFF2-40B4-BE49-F238E27FC236}">
                <a16:creationId xmlns:a16="http://schemas.microsoft.com/office/drawing/2014/main" id="{B6338D77-88BC-76CF-DF21-B618B0B3C4A5}"/>
              </a:ext>
            </a:extLst>
          </p:cNvPr>
          <p:cNvGrpSpPr/>
          <p:nvPr/>
        </p:nvGrpSpPr>
        <p:grpSpPr>
          <a:xfrm>
            <a:off x="6265644" y="2288718"/>
            <a:ext cx="458981" cy="459002"/>
            <a:chOff x="3738402" y="2968779"/>
            <a:chExt cx="437708" cy="437728"/>
          </a:xfrm>
        </p:grpSpPr>
        <p:sp>
          <p:nvSpPr>
            <p:cNvPr id="10" name="Google Shape;1102;p47">
              <a:extLst>
                <a:ext uri="{FF2B5EF4-FFF2-40B4-BE49-F238E27FC236}">
                  <a16:creationId xmlns:a16="http://schemas.microsoft.com/office/drawing/2014/main" id="{4CD049AC-6AF7-F72E-714A-B368F70AE8A7}"/>
                </a:ext>
              </a:extLst>
            </p:cNvPr>
            <p:cNvSpPr/>
            <p:nvPr/>
          </p:nvSpPr>
          <p:spPr>
            <a:xfrm>
              <a:off x="4017765" y="3020071"/>
              <a:ext cx="70573" cy="25849"/>
            </a:xfrm>
            <a:custGeom>
              <a:avLst/>
              <a:gdLst/>
              <a:ahLst/>
              <a:cxnLst/>
              <a:rect l="l" t="t" r="r" b="b"/>
              <a:pathLst>
                <a:path w="3492" h="1279" extrusionOk="0">
                  <a:moveTo>
                    <a:pt x="650" y="0"/>
                  </a:moveTo>
                  <a:cubicBezTo>
                    <a:pt x="284" y="0"/>
                    <a:pt x="0" y="284"/>
                    <a:pt x="0" y="650"/>
                  </a:cubicBezTo>
                  <a:cubicBezTo>
                    <a:pt x="0" y="995"/>
                    <a:pt x="284" y="1279"/>
                    <a:pt x="650" y="1279"/>
                  </a:cubicBezTo>
                  <a:lnTo>
                    <a:pt x="2842" y="1279"/>
                  </a:lnTo>
                  <a:cubicBezTo>
                    <a:pt x="3207" y="1279"/>
                    <a:pt x="3491" y="995"/>
                    <a:pt x="3491" y="650"/>
                  </a:cubicBezTo>
                  <a:cubicBezTo>
                    <a:pt x="3491" y="284"/>
                    <a:pt x="3207" y="0"/>
                    <a:pt x="2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03;p47">
              <a:extLst>
                <a:ext uri="{FF2B5EF4-FFF2-40B4-BE49-F238E27FC236}">
                  <a16:creationId xmlns:a16="http://schemas.microsoft.com/office/drawing/2014/main" id="{6E0BE922-6C2A-980E-204C-DE203FB26E36}"/>
                </a:ext>
              </a:extLst>
            </p:cNvPr>
            <p:cNvSpPr/>
            <p:nvPr/>
          </p:nvSpPr>
          <p:spPr>
            <a:xfrm>
              <a:off x="4105961" y="3193595"/>
              <a:ext cx="70149" cy="25849"/>
            </a:xfrm>
            <a:custGeom>
              <a:avLst/>
              <a:gdLst/>
              <a:ahLst/>
              <a:cxnLst/>
              <a:rect l="l" t="t" r="r" b="b"/>
              <a:pathLst>
                <a:path w="3471" h="1279" extrusionOk="0">
                  <a:moveTo>
                    <a:pt x="629" y="0"/>
                  </a:moveTo>
                  <a:cubicBezTo>
                    <a:pt x="284" y="0"/>
                    <a:pt x="0" y="284"/>
                    <a:pt x="0" y="650"/>
                  </a:cubicBezTo>
                  <a:cubicBezTo>
                    <a:pt x="0" y="995"/>
                    <a:pt x="284" y="1279"/>
                    <a:pt x="629" y="1279"/>
                  </a:cubicBezTo>
                  <a:lnTo>
                    <a:pt x="2842" y="1279"/>
                  </a:lnTo>
                  <a:cubicBezTo>
                    <a:pt x="3187" y="1279"/>
                    <a:pt x="3471" y="995"/>
                    <a:pt x="3471" y="650"/>
                  </a:cubicBezTo>
                  <a:cubicBezTo>
                    <a:pt x="3471" y="284"/>
                    <a:pt x="3187" y="0"/>
                    <a:pt x="2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04;p47">
              <a:extLst>
                <a:ext uri="{FF2B5EF4-FFF2-40B4-BE49-F238E27FC236}">
                  <a16:creationId xmlns:a16="http://schemas.microsoft.com/office/drawing/2014/main" id="{AAC36852-73BF-31F8-8049-5DA07604626A}"/>
                </a:ext>
              </a:extLst>
            </p:cNvPr>
            <p:cNvSpPr/>
            <p:nvPr/>
          </p:nvSpPr>
          <p:spPr>
            <a:xfrm>
              <a:off x="4037045" y="3329770"/>
              <a:ext cx="70573" cy="25465"/>
            </a:xfrm>
            <a:custGeom>
              <a:avLst/>
              <a:gdLst/>
              <a:ahLst/>
              <a:cxnLst/>
              <a:rect l="l" t="t" r="r" b="b"/>
              <a:pathLst>
                <a:path w="3492" h="1260" extrusionOk="0">
                  <a:moveTo>
                    <a:pt x="650" y="1"/>
                  </a:moveTo>
                  <a:cubicBezTo>
                    <a:pt x="284" y="1"/>
                    <a:pt x="0" y="285"/>
                    <a:pt x="0" y="630"/>
                  </a:cubicBezTo>
                  <a:cubicBezTo>
                    <a:pt x="0" y="975"/>
                    <a:pt x="284" y="1259"/>
                    <a:pt x="650" y="1259"/>
                  </a:cubicBezTo>
                  <a:lnTo>
                    <a:pt x="2842" y="1259"/>
                  </a:lnTo>
                  <a:cubicBezTo>
                    <a:pt x="3207" y="1259"/>
                    <a:pt x="3491" y="975"/>
                    <a:pt x="3491" y="630"/>
                  </a:cubicBezTo>
                  <a:cubicBezTo>
                    <a:pt x="3491" y="285"/>
                    <a:pt x="3207" y="1"/>
                    <a:pt x="2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05;p47">
              <a:extLst>
                <a:ext uri="{FF2B5EF4-FFF2-40B4-BE49-F238E27FC236}">
                  <a16:creationId xmlns:a16="http://schemas.microsoft.com/office/drawing/2014/main" id="{D2B68830-2D27-9422-DA28-5BFA3EF6986F}"/>
                </a:ext>
              </a:extLst>
            </p:cNvPr>
            <p:cNvSpPr/>
            <p:nvPr/>
          </p:nvSpPr>
          <p:spPr>
            <a:xfrm>
              <a:off x="3917261" y="3219423"/>
              <a:ext cx="190358" cy="187084"/>
            </a:xfrm>
            <a:custGeom>
              <a:avLst/>
              <a:gdLst/>
              <a:ahLst/>
              <a:cxnLst/>
              <a:rect l="l" t="t" r="r" b="b"/>
              <a:pathLst>
                <a:path w="9419" h="9257" extrusionOk="0">
                  <a:moveTo>
                    <a:pt x="0" y="1"/>
                  </a:moveTo>
                  <a:lnTo>
                    <a:pt x="0" y="6618"/>
                  </a:lnTo>
                  <a:cubicBezTo>
                    <a:pt x="366" y="6598"/>
                    <a:pt x="751" y="6537"/>
                    <a:pt x="1096" y="6455"/>
                  </a:cubicBezTo>
                  <a:lnTo>
                    <a:pt x="3715" y="9074"/>
                  </a:lnTo>
                  <a:cubicBezTo>
                    <a:pt x="3816" y="9196"/>
                    <a:pt x="3979" y="9256"/>
                    <a:pt x="4161" y="9256"/>
                  </a:cubicBezTo>
                  <a:lnTo>
                    <a:pt x="8769" y="9256"/>
                  </a:lnTo>
                  <a:cubicBezTo>
                    <a:pt x="9134" y="9256"/>
                    <a:pt x="9418" y="8972"/>
                    <a:pt x="9418" y="8627"/>
                  </a:cubicBezTo>
                  <a:cubicBezTo>
                    <a:pt x="9418" y="8282"/>
                    <a:pt x="9134" y="7998"/>
                    <a:pt x="8769" y="7998"/>
                  </a:cubicBezTo>
                  <a:lnTo>
                    <a:pt x="4425" y="7998"/>
                  </a:lnTo>
                  <a:lnTo>
                    <a:pt x="2476" y="6029"/>
                  </a:lnTo>
                  <a:cubicBezTo>
                    <a:pt x="3288" y="5704"/>
                    <a:pt x="4019" y="5238"/>
                    <a:pt x="4689" y="4669"/>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06;p47">
              <a:extLst>
                <a:ext uri="{FF2B5EF4-FFF2-40B4-BE49-F238E27FC236}">
                  <a16:creationId xmlns:a16="http://schemas.microsoft.com/office/drawing/2014/main" id="{494DF30C-5B6B-EBF4-8F71-EFEA9F495E82}"/>
                </a:ext>
              </a:extLst>
            </p:cNvPr>
            <p:cNvSpPr/>
            <p:nvPr/>
          </p:nvSpPr>
          <p:spPr>
            <a:xfrm>
              <a:off x="3796243" y="3022517"/>
              <a:ext cx="95593" cy="134983"/>
            </a:xfrm>
            <a:custGeom>
              <a:avLst/>
              <a:gdLst/>
              <a:ahLst/>
              <a:cxnLst/>
              <a:rect l="l" t="t" r="r" b="b"/>
              <a:pathLst>
                <a:path w="4730" h="6679" extrusionOk="0">
                  <a:moveTo>
                    <a:pt x="4730" y="1"/>
                  </a:moveTo>
                  <a:cubicBezTo>
                    <a:pt x="2923" y="143"/>
                    <a:pt x="1299" y="853"/>
                    <a:pt x="0" y="1970"/>
                  </a:cubicBezTo>
                  <a:lnTo>
                    <a:pt x="4730" y="6679"/>
                  </a:lnTo>
                  <a:lnTo>
                    <a:pt x="47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07;p47">
              <a:extLst>
                <a:ext uri="{FF2B5EF4-FFF2-40B4-BE49-F238E27FC236}">
                  <a16:creationId xmlns:a16="http://schemas.microsoft.com/office/drawing/2014/main" id="{DE12B825-E28C-CAFE-222F-A8AF0E6743A0}"/>
                </a:ext>
              </a:extLst>
            </p:cNvPr>
            <p:cNvSpPr/>
            <p:nvPr/>
          </p:nvSpPr>
          <p:spPr>
            <a:xfrm>
              <a:off x="3738402" y="3080358"/>
              <a:ext cx="153434" cy="272815"/>
            </a:xfrm>
            <a:custGeom>
              <a:avLst/>
              <a:gdLst/>
              <a:ahLst/>
              <a:cxnLst/>
              <a:rect l="l" t="t" r="r" b="b"/>
              <a:pathLst>
                <a:path w="7592" h="13499" extrusionOk="0">
                  <a:moveTo>
                    <a:pt x="1969" y="1"/>
                  </a:moveTo>
                  <a:cubicBezTo>
                    <a:pt x="751" y="1442"/>
                    <a:pt x="0" y="3289"/>
                    <a:pt x="0" y="5319"/>
                  </a:cubicBezTo>
                  <a:cubicBezTo>
                    <a:pt x="0" y="9642"/>
                    <a:pt x="3350" y="13194"/>
                    <a:pt x="7592" y="13499"/>
                  </a:cubicBezTo>
                  <a:lnTo>
                    <a:pt x="7592" y="5603"/>
                  </a:lnTo>
                  <a:lnTo>
                    <a:pt x="19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08;p47">
              <a:extLst>
                <a:ext uri="{FF2B5EF4-FFF2-40B4-BE49-F238E27FC236}">
                  <a16:creationId xmlns:a16="http://schemas.microsoft.com/office/drawing/2014/main" id="{858D370F-1C8A-A7D3-9942-249D73D074F0}"/>
                </a:ext>
              </a:extLst>
            </p:cNvPr>
            <p:cNvSpPr/>
            <p:nvPr/>
          </p:nvSpPr>
          <p:spPr>
            <a:xfrm>
              <a:off x="3917261" y="2968779"/>
              <a:ext cx="171078" cy="188721"/>
            </a:xfrm>
            <a:custGeom>
              <a:avLst/>
              <a:gdLst/>
              <a:ahLst/>
              <a:cxnLst/>
              <a:rect l="l" t="t" r="r" b="b"/>
              <a:pathLst>
                <a:path w="8465" h="9338" extrusionOk="0">
                  <a:moveTo>
                    <a:pt x="3958" y="1"/>
                  </a:moveTo>
                  <a:cubicBezTo>
                    <a:pt x="3776" y="1"/>
                    <a:pt x="3633" y="82"/>
                    <a:pt x="3512" y="204"/>
                  </a:cubicBezTo>
                  <a:lnTo>
                    <a:pt x="914" y="2782"/>
                  </a:lnTo>
                  <a:cubicBezTo>
                    <a:pt x="609" y="2721"/>
                    <a:pt x="305" y="2680"/>
                    <a:pt x="0" y="2660"/>
                  </a:cubicBezTo>
                  <a:lnTo>
                    <a:pt x="0" y="9338"/>
                  </a:lnTo>
                  <a:lnTo>
                    <a:pt x="4709" y="4629"/>
                  </a:lnTo>
                  <a:cubicBezTo>
                    <a:pt x="3999" y="4020"/>
                    <a:pt x="3187" y="3533"/>
                    <a:pt x="2314" y="3188"/>
                  </a:cubicBezTo>
                  <a:lnTo>
                    <a:pt x="4222" y="1280"/>
                  </a:lnTo>
                  <a:lnTo>
                    <a:pt x="7815" y="1280"/>
                  </a:lnTo>
                  <a:cubicBezTo>
                    <a:pt x="8180" y="1280"/>
                    <a:pt x="8464" y="996"/>
                    <a:pt x="8464" y="650"/>
                  </a:cubicBezTo>
                  <a:cubicBezTo>
                    <a:pt x="8464" y="285"/>
                    <a:pt x="8180" y="1"/>
                    <a:pt x="7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09;p47">
              <a:extLst>
                <a:ext uri="{FF2B5EF4-FFF2-40B4-BE49-F238E27FC236}">
                  <a16:creationId xmlns:a16="http://schemas.microsoft.com/office/drawing/2014/main" id="{1C02500A-4564-F59C-421C-33285668CFC6}"/>
                </a:ext>
              </a:extLst>
            </p:cNvPr>
            <p:cNvSpPr/>
            <p:nvPr/>
          </p:nvSpPr>
          <p:spPr>
            <a:xfrm>
              <a:off x="3922596" y="3080358"/>
              <a:ext cx="253514" cy="215398"/>
            </a:xfrm>
            <a:custGeom>
              <a:avLst/>
              <a:gdLst/>
              <a:ahLst/>
              <a:cxnLst/>
              <a:rect l="l" t="t" r="r" b="b"/>
              <a:pathLst>
                <a:path w="12544" h="10658" extrusionOk="0">
                  <a:moveTo>
                    <a:pt x="5338" y="1"/>
                  </a:moveTo>
                  <a:lnTo>
                    <a:pt x="0" y="5339"/>
                  </a:lnTo>
                  <a:lnTo>
                    <a:pt x="5318" y="10657"/>
                  </a:lnTo>
                  <a:cubicBezTo>
                    <a:pt x="6374" y="9419"/>
                    <a:pt x="7084" y="7856"/>
                    <a:pt x="7246" y="6151"/>
                  </a:cubicBezTo>
                  <a:lnTo>
                    <a:pt x="9053" y="4345"/>
                  </a:lnTo>
                  <a:lnTo>
                    <a:pt x="11915" y="4345"/>
                  </a:lnTo>
                  <a:cubicBezTo>
                    <a:pt x="12260" y="4345"/>
                    <a:pt x="12544" y="4060"/>
                    <a:pt x="12544" y="3715"/>
                  </a:cubicBezTo>
                  <a:cubicBezTo>
                    <a:pt x="12544" y="3350"/>
                    <a:pt x="12260" y="3066"/>
                    <a:pt x="11915" y="3066"/>
                  </a:cubicBezTo>
                  <a:lnTo>
                    <a:pt x="8789" y="3066"/>
                  </a:lnTo>
                  <a:cubicBezTo>
                    <a:pt x="8627" y="3066"/>
                    <a:pt x="8464" y="3147"/>
                    <a:pt x="8342" y="3249"/>
                  </a:cubicBezTo>
                  <a:lnTo>
                    <a:pt x="7226" y="4365"/>
                  </a:lnTo>
                  <a:cubicBezTo>
                    <a:pt x="7043" y="2721"/>
                    <a:pt x="6353" y="1219"/>
                    <a:pt x="5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0" name="Google Shape;1127;p47">
            <a:extLst>
              <a:ext uri="{FF2B5EF4-FFF2-40B4-BE49-F238E27FC236}">
                <a16:creationId xmlns:a16="http://schemas.microsoft.com/office/drawing/2014/main" id="{AFCBEB3C-7081-4D5C-B379-F6A5BBC890F3}"/>
              </a:ext>
            </a:extLst>
          </p:cNvPr>
          <p:cNvSpPr txBox="1"/>
          <p:nvPr/>
        </p:nvSpPr>
        <p:spPr>
          <a:xfrm>
            <a:off x="6597868" y="309060"/>
            <a:ext cx="1808183" cy="283418"/>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Youtube Data ANALYSIS</a:t>
            </a:r>
            <a:endParaRPr dirty="0">
              <a:solidFill>
                <a:schemeClr val="lt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392" name="Google Shape;1392;p53"/>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SCOPE</a:t>
            </a:r>
            <a:endParaRPr dirty="0"/>
          </a:p>
        </p:txBody>
      </p:sp>
      <p:sp>
        <p:nvSpPr>
          <p:cNvPr id="1393" name="Google Shape;1393;p53"/>
          <p:cNvSpPr/>
          <p:nvPr/>
        </p:nvSpPr>
        <p:spPr>
          <a:xfrm rot="7201932">
            <a:off x="7983100" y="9000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3"/>
          <p:cNvSpPr/>
          <p:nvPr/>
        </p:nvSpPr>
        <p:spPr>
          <a:xfrm>
            <a:off x="7511800" y="12215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3"/>
          <p:cNvSpPr/>
          <p:nvPr/>
        </p:nvSpPr>
        <p:spPr>
          <a:xfrm>
            <a:off x="425551" y="34681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3"/>
          <p:cNvSpPr/>
          <p:nvPr/>
        </p:nvSpPr>
        <p:spPr>
          <a:xfrm rot="-1685758">
            <a:off x="644091" y="3943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3"/>
          <p:cNvSpPr/>
          <p:nvPr/>
        </p:nvSpPr>
        <p:spPr>
          <a:xfrm>
            <a:off x="317714" y="41854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3"/>
          <p:cNvSpPr/>
          <p:nvPr/>
        </p:nvSpPr>
        <p:spPr>
          <a:xfrm>
            <a:off x="6719976" y="74959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3"/>
          <p:cNvSpPr/>
          <p:nvPr/>
        </p:nvSpPr>
        <p:spPr>
          <a:xfrm>
            <a:off x="457963" y="28298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3"/>
          <p:cNvSpPr/>
          <p:nvPr/>
        </p:nvSpPr>
        <p:spPr>
          <a:xfrm>
            <a:off x="8579737" y="1921547"/>
            <a:ext cx="80874" cy="81760"/>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3"/>
          <p:cNvSpPr/>
          <p:nvPr/>
        </p:nvSpPr>
        <p:spPr>
          <a:xfrm>
            <a:off x="8550051" y="13300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3"/>
          <p:cNvSpPr/>
          <p:nvPr/>
        </p:nvSpPr>
        <p:spPr>
          <a:xfrm rot="-1685758">
            <a:off x="8399928" y="7741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3"/>
          <p:cNvSpPr txBox="1"/>
          <p:nvPr/>
        </p:nvSpPr>
        <p:spPr>
          <a:xfrm>
            <a:off x="812256" y="1304974"/>
            <a:ext cx="7243289" cy="39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a:solidFill>
                  <a:schemeClr val="dk1"/>
                </a:solidFill>
                <a:latin typeface="Arimo"/>
                <a:ea typeface="Arimo"/>
                <a:cs typeface="Arimo"/>
                <a:sym typeface="Arimo"/>
              </a:rPr>
              <a:t>There are several opportunities in the future for the YouTube Channel Analysis project to improve its results, for example:</a:t>
            </a:r>
            <a:endParaRPr dirty="0">
              <a:solidFill>
                <a:schemeClr val="dk1"/>
              </a:solidFill>
              <a:latin typeface="Arimo"/>
              <a:ea typeface="Arimo"/>
              <a:cs typeface="Arimo"/>
              <a:sym typeface="Arimo"/>
            </a:endParaRPr>
          </a:p>
        </p:txBody>
      </p:sp>
      <p:sp>
        <p:nvSpPr>
          <p:cNvPr id="1422" name="Google Shape;1422;p53"/>
          <p:cNvSpPr/>
          <p:nvPr/>
        </p:nvSpPr>
        <p:spPr>
          <a:xfrm rot="10800000">
            <a:off x="2677574" y="4185424"/>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3"/>
          <p:cNvSpPr/>
          <p:nvPr/>
        </p:nvSpPr>
        <p:spPr>
          <a:xfrm rot="10800000">
            <a:off x="6442037" y="4239945"/>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3">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3">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1" name="Google Shape;1431;p53"/>
          <p:cNvGrpSpPr/>
          <p:nvPr/>
        </p:nvGrpSpPr>
        <p:grpSpPr>
          <a:xfrm>
            <a:off x="706038" y="312972"/>
            <a:ext cx="140222" cy="140409"/>
            <a:chOff x="2741000" y="199475"/>
            <a:chExt cx="191953" cy="192210"/>
          </a:xfrm>
        </p:grpSpPr>
        <p:sp>
          <p:nvSpPr>
            <p:cNvPr id="1432" name="Google Shape;1432;p53"/>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3"/>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3"/>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3"/>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3"/>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3"/>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3"/>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3"/>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3"/>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1" name="Google Shape;1441;p53">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087;p47">
            <a:extLst>
              <a:ext uri="{FF2B5EF4-FFF2-40B4-BE49-F238E27FC236}">
                <a16:creationId xmlns:a16="http://schemas.microsoft.com/office/drawing/2014/main" id="{E62E80EA-4442-CA29-8D18-38064F68169E}"/>
              </a:ext>
            </a:extLst>
          </p:cNvPr>
          <p:cNvSpPr/>
          <p:nvPr/>
        </p:nvSpPr>
        <p:spPr>
          <a:xfrm>
            <a:off x="878120" y="1853118"/>
            <a:ext cx="876544" cy="72505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1087;p47">
            <a:extLst>
              <a:ext uri="{FF2B5EF4-FFF2-40B4-BE49-F238E27FC236}">
                <a16:creationId xmlns:a16="http://schemas.microsoft.com/office/drawing/2014/main" id="{AA7E1CD3-CDEA-853A-C1D6-E624D00C82B3}"/>
              </a:ext>
            </a:extLst>
          </p:cNvPr>
          <p:cNvSpPr/>
          <p:nvPr/>
        </p:nvSpPr>
        <p:spPr>
          <a:xfrm>
            <a:off x="967828" y="3014492"/>
            <a:ext cx="876544" cy="65902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 name="Google Shape;1096;p47">
            <a:extLst>
              <a:ext uri="{FF2B5EF4-FFF2-40B4-BE49-F238E27FC236}">
                <a16:creationId xmlns:a16="http://schemas.microsoft.com/office/drawing/2014/main" id="{6DA5599C-CB59-D403-2E29-1DB75C6C5F72}"/>
              </a:ext>
            </a:extLst>
          </p:cNvPr>
          <p:cNvGrpSpPr/>
          <p:nvPr/>
        </p:nvGrpSpPr>
        <p:grpSpPr>
          <a:xfrm>
            <a:off x="1104110" y="1946530"/>
            <a:ext cx="403500" cy="458981"/>
            <a:chOff x="2556986" y="1770972"/>
            <a:chExt cx="384798" cy="437708"/>
          </a:xfrm>
        </p:grpSpPr>
        <p:sp>
          <p:nvSpPr>
            <p:cNvPr id="5" name="Google Shape;1097;p47">
              <a:extLst>
                <a:ext uri="{FF2B5EF4-FFF2-40B4-BE49-F238E27FC236}">
                  <a16:creationId xmlns:a16="http://schemas.microsoft.com/office/drawing/2014/main" id="{F6887A1B-3D86-16AB-1CB3-1FFD6F83E7B2}"/>
                </a:ext>
              </a:extLst>
            </p:cNvPr>
            <p:cNvSpPr/>
            <p:nvPr/>
          </p:nvSpPr>
          <p:spPr>
            <a:xfrm>
              <a:off x="2556986" y="1945304"/>
              <a:ext cx="384798" cy="263377"/>
            </a:xfrm>
            <a:custGeom>
              <a:avLst/>
              <a:gdLst/>
              <a:ahLst/>
              <a:cxnLst/>
              <a:rect l="l" t="t" r="r" b="b"/>
              <a:pathLst>
                <a:path w="19040" h="13032" extrusionOk="0">
                  <a:moveTo>
                    <a:pt x="7998" y="2538"/>
                  </a:moveTo>
                  <a:cubicBezTo>
                    <a:pt x="8343" y="2538"/>
                    <a:pt x="8627" y="2822"/>
                    <a:pt x="8627" y="3167"/>
                  </a:cubicBezTo>
                  <a:cubicBezTo>
                    <a:pt x="8627" y="3512"/>
                    <a:pt x="8343" y="3796"/>
                    <a:pt x="7998" y="3796"/>
                  </a:cubicBezTo>
                  <a:lnTo>
                    <a:pt x="5054" y="3796"/>
                  </a:lnTo>
                  <a:cubicBezTo>
                    <a:pt x="4709" y="3796"/>
                    <a:pt x="4425" y="3512"/>
                    <a:pt x="4425" y="3167"/>
                  </a:cubicBezTo>
                  <a:cubicBezTo>
                    <a:pt x="4425" y="2822"/>
                    <a:pt x="4709" y="2538"/>
                    <a:pt x="5054" y="2538"/>
                  </a:cubicBezTo>
                  <a:close/>
                  <a:moveTo>
                    <a:pt x="13559" y="2497"/>
                  </a:moveTo>
                  <a:cubicBezTo>
                    <a:pt x="13924" y="2497"/>
                    <a:pt x="14229" y="2802"/>
                    <a:pt x="14229" y="3167"/>
                  </a:cubicBezTo>
                  <a:cubicBezTo>
                    <a:pt x="14229" y="3532"/>
                    <a:pt x="13924" y="3837"/>
                    <a:pt x="13559" y="3837"/>
                  </a:cubicBezTo>
                  <a:cubicBezTo>
                    <a:pt x="13194" y="3837"/>
                    <a:pt x="12889" y="3532"/>
                    <a:pt x="12889" y="3167"/>
                  </a:cubicBezTo>
                  <a:cubicBezTo>
                    <a:pt x="12889" y="2802"/>
                    <a:pt x="13194" y="2497"/>
                    <a:pt x="13559" y="2497"/>
                  </a:cubicBezTo>
                  <a:close/>
                  <a:moveTo>
                    <a:pt x="3816" y="0"/>
                  </a:moveTo>
                  <a:cubicBezTo>
                    <a:pt x="2984" y="0"/>
                    <a:pt x="2314" y="670"/>
                    <a:pt x="2314" y="1503"/>
                  </a:cubicBezTo>
                  <a:lnTo>
                    <a:pt x="2314" y="4831"/>
                  </a:lnTo>
                  <a:cubicBezTo>
                    <a:pt x="2314" y="5664"/>
                    <a:pt x="2984" y="6333"/>
                    <a:pt x="3816" y="6333"/>
                  </a:cubicBezTo>
                  <a:lnTo>
                    <a:pt x="5075" y="6333"/>
                  </a:lnTo>
                  <a:lnTo>
                    <a:pt x="5075" y="8343"/>
                  </a:lnTo>
                  <a:lnTo>
                    <a:pt x="3085" y="9622"/>
                  </a:lnTo>
                  <a:cubicBezTo>
                    <a:pt x="2761" y="9378"/>
                    <a:pt x="2355" y="9216"/>
                    <a:pt x="1908" y="9216"/>
                  </a:cubicBezTo>
                  <a:cubicBezTo>
                    <a:pt x="853" y="9216"/>
                    <a:pt x="0" y="10068"/>
                    <a:pt x="0" y="11124"/>
                  </a:cubicBezTo>
                  <a:cubicBezTo>
                    <a:pt x="0" y="12179"/>
                    <a:pt x="853" y="13032"/>
                    <a:pt x="1908" y="13032"/>
                  </a:cubicBezTo>
                  <a:cubicBezTo>
                    <a:pt x="2964" y="13032"/>
                    <a:pt x="3816" y="12179"/>
                    <a:pt x="3816" y="11124"/>
                  </a:cubicBezTo>
                  <a:cubicBezTo>
                    <a:pt x="3816" y="10981"/>
                    <a:pt x="3796" y="10839"/>
                    <a:pt x="3755" y="10697"/>
                  </a:cubicBezTo>
                  <a:lnTo>
                    <a:pt x="6069" y="9216"/>
                  </a:lnTo>
                  <a:cubicBezTo>
                    <a:pt x="6232" y="9094"/>
                    <a:pt x="6353" y="8891"/>
                    <a:pt x="6353" y="8688"/>
                  </a:cubicBezTo>
                  <a:lnTo>
                    <a:pt x="6353" y="6333"/>
                  </a:lnTo>
                  <a:lnTo>
                    <a:pt x="8891" y="6333"/>
                  </a:lnTo>
                  <a:lnTo>
                    <a:pt x="8891" y="9337"/>
                  </a:lnTo>
                  <a:cubicBezTo>
                    <a:pt x="8160" y="9601"/>
                    <a:pt x="7612" y="10291"/>
                    <a:pt x="7612" y="11124"/>
                  </a:cubicBezTo>
                  <a:cubicBezTo>
                    <a:pt x="7612" y="12179"/>
                    <a:pt x="8464" y="13032"/>
                    <a:pt x="9520" y="13032"/>
                  </a:cubicBezTo>
                  <a:cubicBezTo>
                    <a:pt x="10575" y="13032"/>
                    <a:pt x="11428" y="12179"/>
                    <a:pt x="11428" y="11124"/>
                  </a:cubicBezTo>
                  <a:cubicBezTo>
                    <a:pt x="11428" y="10291"/>
                    <a:pt x="10900" y="9601"/>
                    <a:pt x="10149" y="9337"/>
                  </a:cubicBezTo>
                  <a:lnTo>
                    <a:pt x="10149" y="6333"/>
                  </a:lnTo>
                  <a:lnTo>
                    <a:pt x="12686" y="6333"/>
                  </a:lnTo>
                  <a:lnTo>
                    <a:pt x="12686" y="8688"/>
                  </a:lnTo>
                  <a:cubicBezTo>
                    <a:pt x="12686" y="8891"/>
                    <a:pt x="12808" y="9094"/>
                    <a:pt x="12991" y="9216"/>
                  </a:cubicBezTo>
                  <a:lnTo>
                    <a:pt x="15284" y="10697"/>
                  </a:lnTo>
                  <a:cubicBezTo>
                    <a:pt x="15244" y="10839"/>
                    <a:pt x="15223" y="10981"/>
                    <a:pt x="15223" y="11124"/>
                  </a:cubicBezTo>
                  <a:cubicBezTo>
                    <a:pt x="15223" y="12179"/>
                    <a:pt x="16096" y="13032"/>
                    <a:pt x="17131" y="13032"/>
                  </a:cubicBezTo>
                  <a:cubicBezTo>
                    <a:pt x="18187" y="13032"/>
                    <a:pt x="19039" y="12179"/>
                    <a:pt x="19039" y="11124"/>
                  </a:cubicBezTo>
                  <a:cubicBezTo>
                    <a:pt x="19039" y="10068"/>
                    <a:pt x="18187" y="9216"/>
                    <a:pt x="17131" y="9216"/>
                  </a:cubicBezTo>
                  <a:cubicBezTo>
                    <a:pt x="16705" y="9216"/>
                    <a:pt x="16299" y="9378"/>
                    <a:pt x="15974" y="9622"/>
                  </a:cubicBezTo>
                  <a:lnTo>
                    <a:pt x="13965" y="8343"/>
                  </a:lnTo>
                  <a:lnTo>
                    <a:pt x="13965" y="6333"/>
                  </a:lnTo>
                  <a:lnTo>
                    <a:pt x="15223" y="6333"/>
                  </a:lnTo>
                  <a:cubicBezTo>
                    <a:pt x="16056" y="6333"/>
                    <a:pt x="16725" y="5664"/>
                    <a:pt x="16725" y="4831"/>
                  </a:cubicBezTo>
                  <a:lnTo>
                    <a:pt x="16725" y="1503"/>
                  </a:lnTo>
                  <a:cubicBezTo>
                    <a:pt x="16725" y="670"/>
                    <a:pt x="16056" y="0"/>
                    <a:pt x="15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98;p47">
              <a:extLst>
                <a:ext uri="{FF2B5EF4-FFF2-40B4-BE49-F238E27FC236}">
                  <a16:creationId xmlns:a16="http://schemas.microsoft.com/office/drawing/2014/main" id="{7873685B-7451-082D-79F6-FAB90136297D}"/>
                </a:ext>
              </a:extLst>
            </p:cNvPr>
            <p:cNvSpPr/>
            <p:nvPr/>
          </p:nvSpPr>
          <p:spPr>
            <a:xfrm>
              <a:off x="2653792" y="1770972"/>
              <a:ext cx="191187" cy="59498"/>
            </a:xfrm>
            <a:custGeom>
              <a:avLst/>
              <a:gdLst/>
              <a:ahLst/>
              <a:cxnLst/>
              <a:rect l="l" t="t" r="r" b="b"/>
              <a:pathLst>
                <a:path w="9460" h="2944" extrusionOk="0">
                  <a:moveTo>
                    <a:pt x="4730" y="0"/>
                  </a:moveTo>
                  <a:cubicBezTo>
                    <a:pt x="3045" y="0"/>
                    <a:pt x="1442" y="670"/>
                    <a:pt x="244" y="1867"/>
                  </a:cubicBezTo>
                  <a:cubicBezTo>
                    <a:pt x="0" y="2111"/>
                    <a:pt x="0" y="2517"/>
                    <a:pt x="244" y="2760"/>
                  </a:cubicBezTo>
                  <a:cubicBezTo>
                    <a:pt x="366" y="2882"/>
                    <a:pt x="528" y="2943"/>
                    <a:pt x="691" y="2943"/>
                  </a:cubicBezTo>
                  <a:cubicBezTo>
                    <a:pt x="853" y="2943"/>
                    <a:pt x="1015" y="2882"/>
                    <a:pt x="1137" y="2760"/>
                  </a:cubicBezTo>
                  <a:cubicBezTo>
                    <a:pt x="2111" y="1807"/>
                    <a:pt x="3370" y="1279"/>
                    <a:pt x="4730" y="1279"/>
                  </a:cubicBezTo>
                  <a:cubicBezTo>
                    <a:pt x="6090" y="1279"/>
                    <a:pt x="7369" y="1807"/>
                    <a:pt x="8323" y="2760"/>
                  </a:cubicBezTo>
                  <a:cubicBezTo>
                    <a:pt x="8444" y="2882"/>
                    <a:pt x="8607" y="2943"/>
                    <a:pt x="8769" y="2943"/>
                  </a:cubicBezTo>
                  <a:cubicBezTo>
                    <a:pt x="8931" y="2943"/>
                    <a:pt x="9094" y="2882"/>
                    <a:pt x="9216" y="2760"/>
                  </a:cubicBezTo>
                  <a:cubicBezTo>
                    <a:pt x="9459" y="2517"/>
                    <a:pt x="9459" y="2111"/>
                    <a:pt x="9216" y="1867"/>
                  </a:cubicBezTo>
                  <a:cubicBezTo>
                    <a:pt x="8018" y="670"/>
                    <a:pt x="6435" y="0"/>
                    <a:pt x="47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99;p47">
              <a:extLst>
                <a:ext uri="{FF2B5EF4-FFF2-40B4-BE49-F238E27FC236}">
                  <a16:creationId xmlns:a16="http://schemas.microsoft.com/office/drawing/2014/main" id="{C550DBD6-A1F0-75BB-E3B2-C0BF41639F1A}"/>
                </a:ext>
              </a:extLst>
            </p:cNvPr>
            <p:cNvSpPr/>
            <p:nvPr/>
          </p:nvSpPr>
          <p:spPr>
            <a:xfrm>
              <a:off x="2736653" y="1886634"/>
              <a:ext cx="25465" cy="25465"/>
            </a:xfrm>
            <a:custGeom>
              <a:avLst/>
              <a:gdLst/>
              <a:ahLst/>
              <a:cxnLst/>
              <a:rect l="l" t="t" r="r" b="b"/>
              <a:pathLst>
                <a:path w="1260" h="1260" extrusionOk="0">
                  <a:moveTo>
                    <a:pt x="630" y="1"/>
                  </a:moveTo>
                  <a:cubicBezTo>
                    <a:pt x="285" y="1"/>
                    <a:pt x="1" y="285"/>
                    <a:pt x="1" y="630"/>
                  </a:cubicBezTo>
                  <a:cubicBezTo>
                    <a:pt x="1" y="975"/>
                    <a:pt x="285" y="1259"/>
                    <a:pt x="630" y="1259"/>
                  </a:cubicBezTo>
                  <a:cubicBezTo>
                    <a:pt x="975" y="1259"/>
                    <a:pt x="1259" y="975"/>
                    <a:pt x="1259" y="630"/>
                  </a:cubicBezTo>
                  <a:cubicBezTo>
                    <a:pt x="1259" y="285"/>
                    <a:pt x="975" y="1"/>
                    <a:pt x="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00;p47">
              <a:extLst>
                <a:ext uri="{FF2B5EF4-FFF2-40B4-BE49-F238E27FC236}">
                  <a16:creationId xmlns:a16="http://schemas.microsoft.com/office/drawing/2014/main" id="{2EDB5FF5-456A-6857-D8AD-9A041DAB5901}"/>
                </a:ext>
              </a:extLst>
            </p:cNvPr>
            <p:cNvSpPr/>
            <p:nvPr/>
          </p:nvSpPr>
          <p:spPr>
            <a:xfrm>
              <a:off x="2694394" y="1828793"/>
              <a:ext cx="109963" cy="42582"/>
            </a:xfrm>
            <a:custGeom>
              <a:avLst/>
              <a:gdLst/>
              <a:ahLst/>
              <a:cxnLst/>
              <a:rect l="l" t="t" r="r" b="b"/>
              <a:pathLst>
                <a:path w="5441" h="2107" extrusionOk="0">
                  <a:moveTo>
                    <a:pt x="2721" y="1"/>
                  </a:moveTo>
                  <a:cubicBezTo>
                    <a:pt x="1787" y="1"/>
                    <a:pt x="914" y="366"/>
                    <a:pt x="265" y="1016"/>
                  </a:cubicBezTo>
                  <a:cubicBezTo>
                    <a:pt x="1" y="1259"/>
                    <a:pt x="1" y="1665"/>
                    <a:pt x="265" y="1909"/>
                  </a:cubicBezTo>
                  <a:cubicBezTo>
                    <a:pt x="387" y="2041"/>
                    <a:pt x="549" y="2107"/>
                    <a:pt x="711" y="2107"/>
                  </a:cubicBezTo>
                  <a:cubicBezTo>
                    <a:pt x="874" y="2107"/>
                    <a:pt x="1036" y="2041"/>
                    <a:pt x="1158" y="1909"/>
                  </a:cubicBezTo>
                  <a:cubicBezTo>
                    <a:pt x="1564" y="1503"/>
                    <a:pt x="2132" y="1259"/>
                    <a:pt x="2721" y="1259"/>
                  </a:cubicBezTo>
                  <a:cubicBezTo>
                    <a:pt x="3309" y="1259"/>
                    <a:pt x="3878" y="1503"/>
                    <a:pt x="4304" y="1909"/>
                  </a:cubicBezTo>
                  <a:cubicBezTo>
                    <a:pt x="4426" y="2041"/>
                    <a:pt x="4588" y="2107"/>
                    <a:pt x="4751" y="2107"/>
                  </a:cubicBezTo>
                  <a:cubicBezTo>
                    <a:pt x="4913" y="2107"/>
                    <a:pt x="5075" y="2041"/>
                    <a:pt x="5197" y="1909"/>
                  </a:cubicBezTo>
                  <a:cubicBezTo>
                    <a:pt x="5441" y="1665"/>
                    <a:pt x="5441" y="1259"/>
                    <a:pt x="5197" y="1016"/>
                  </a:cubicBezTo>
                  <a:cubicBezTo>
                    <a:pt x="4527" y="366"/>
                    <a:pt x="3655" y="1"/>
                    <a:pt x="2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01;p47">
            <a:extLst>
              <a:ext uri="{FF2B5EF4-FFF2-40B4-BE49-F238E27FC236}">
                <a16:creationId xmlns:a16="http://schemas.microsoft.com/office/drawing/2014/main" id="{B6338D77-88BC-76CF-DF21-B618B0B3C4A5}"/>
              </a:ext>
            </a:extLst>
          </p:cNvPr>
          <p:cNvGrpSpPr/>
          <p:nvPr/>
        </p:nvGrpSpPr>
        <p:grpSpPr>
          <a:xfrm>
            <a:off x="1205621" y="3122806"/>
            <a:ext cx="458981" cy="459002"/>
            <a:chOff x="3738402" y="2968779"/>
            <a:chExt cx="437708" cy="437728"/>
          </a:xfrm>
        </p:grpSpPr>
        <p:sp>
          <p:nvSpPr>
            <p:cNvPr id="10" name="Google Shape;1102;p47">
              <a:extLst>
                <a:ext uri="{FF2B5EF4-FFF2-40B4-BE49-F238E27FC236}">
                  <a16:creationId xmlns:a16="http://schemas.microsoft.com/office/drawing/2014/main" id="{4CD049AC-6AF7-F72E-714A-B368F70AE8A7}"/>
                </a:ext>
              </a:extLst>
            </p:cNvPr>
            <p:cNvSpPr/>
            <p:nvPr/>
          </p:nvSpPr>
          <p:spPr>
            <a:xfrm>
              <a:off x="4017765" y="3020071"/>
              <a:ext cx="70573" cy="25849"/>
            </a:xfrm>
            <a:custGeom>
              <a:avLst/>
              <a:gdLst/>
              <a:ahLst/>
              <a:cxnLst/>
              <a:rect l="l" t="t" r="r" b="b"/>
              <a:pathLst>
                <a:path w="3492" h="1279" extrusionOk="0">
                  <a:moveTo>
                    <a:pt x="650" y="0"/>
                  </a:moveTo>
                  <a:cubicBezTo>
                    <a:pt x="284" y="0"/>
                    <a:pt x="0" y="284"/>
                    <a:pt x="0" y="650"/>
                  </a:cubicBezTo>
                  <a:cubicBezTo>
                    <a:pt x="0" y="995"/>
                    <a:pt x="284" y="1279"/>
                    <a:pt x="650" y="1279"/>
                  </a:cubicBezTo>
                  <a:lnTo>
                    <a:pt x="2842" y="1279"/>
                  </a:lnTo>
                  <a:cubicBezTo>
                    <a:pt x="3207" y="1279"/>
                    <a:pt x="3491" y="995"/>
                    <a:pt x="3491" y="650"/>
                  </a:cubicBezTo>
                  <a:cubicBezTo>
                    <a:pt x="3491" y="284"/>
                    <a:pt x="3207" y="0"/>
                    <a:pt x="2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03;p47">
              <a:extLst>
                <a:ext uri="{FF2B5EF4-FFF2-40B4-BE49-F238E27FC236}">
                  <a16:creationId xmlns:a16="http://schemas.microsoft.com/office/drawing/2014/main" id="{6E0BE922-6C2A-980E-204C-DE203FB26E36}"/>
                </a:ext>
              </a:extLst>
            </p:cNvPr>
            <p:cNvSpPr/>
            <p:nvPr/>
          </p:nvSpPr>
          <p:spPr>
            <a:xfrm>
              <a:off x="4105961" y="3193595"/>
              <a:ext cx="70149" cy="25849"/>
            </a:xfrm>
            <a:custGeom>
              <a:avLst/>
              <a:gdLst/>
              <a:ahLst/>
              <a:cxnLst/>
              <a:rect l="l" t="t" r="r" b="b"/>
              <a:pathLst>
                <a:path w="3471" h="1279" extrusionOk="0">
                  <a:moveTo>
                    <a:pt x="629" y="0"/>
                  </a:moveTo>
                  <a:cubicBezTo>
                    <a:pt x="284" y="0"/>
                    <a:pt x="0" y="284"/>
                    <a:pt x="0" y="650"/>
                  </a:cubicBezTo>
                  <a:cubicBezTo>
                    <a:pt x="0" y="995"/>
                    <a:pt x="284" y="1279"/>
                    <a:pt x="629" y="1279"/>
                  </a:cubicBezTo>
                  <a:lnTo>
                    <a:pt x="2842" y="1279"/>
                  </a:lnTo>
                  <a:cubicBezTo>
                    <a:pt x="3187" y="1279"/>
                    <a:pt x="3471" y="995"/>
                    <a:pt x="3471" y="650"/>
                  </a:cubicBezTo>
                  <a:cubicBezTo>
                    <a:pt x="3471" y="284"/>
                    <a:pt x="3187" y="0"/>
                    <a:pt x="2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04;p47">
              <a:extLst>
                <a:ext uri="{FF2B5EF4-FFF2-40B4-BE49-F238E27FC236}">
                  <a16:creationId xmlns:a16="http://schemas.microsoft.com/office/drawing/2014/main" id="{AAC36852-73BF-31F8-8049-5DA07604626A}"/>
                </a:ext>
              </a:extLst>
            </p:cNvPr>
            <p:cNvSpPr/>
            <p:nvPr/>
          </p:nvSpPr>
          <p:spPr>
            <a:xfrm>
              <a:off x="4037045" y="3329770"/>
              <a:ext cx="70573" cy="25465"/>
            </a:xfrm>
            <a:custGeom>
              <a:avLst/>
              <a:gdLst/>
              <a:ahLst/>
              <a:cxnLst/>
              <a:rect l="l" t="t" r="r" b="b"/>
              <a:pathLst>
                <a:path w="3492" h="1260" extrusionOk="0">
                  <a:moveTo>
                    <a:pt x="650" y="1"/>
                  </a:moveTo>
                  <a:cubicBezTo>
                    <a:pt x="284" y="1"/>
                    <a:pt x="0" y="285"/>
                    <a:pt x="0" y="630"/>
                  </a:cubicBezTo>
                  <a:cubicBezTo>
                    <a:pt x="0" y="975"/>
                    <a:pt x="284" y="1259"/>
                    <a:pt x="650" y="1259"/>
                  </a:cubicBezTo>
                  <a:lnTo>
                    <a:pt x="2842" y="1259"/>
                  </a:lnTo>
                  <a:cubicBezTo>
                    <a:pt x="3207" y="1259"/>
                    <a:pt x="3491" y="975"/>
                    <a:pt x="3491" y="630"/>
                  </a:cubicBezTo>
                  <a:cubicBezTo>
                    <a:pt x="3491" y="285"/>
                    <a:pt x="3207" y="1"/>
                    <a:pt x="2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05;p47">
              <a:extLst>
                <a:ext uri="{FF2B5EF4-FFF2-40B4-BE49-F238E27FC236}">
                  <a16:creationId xmlns:a16="http://schemas.microsoft.com/office/drawing/2014/main" id="{D2B68830-2D27-9422-DA28-5BFA3EF6986F}"/>
                </a:ext>
              </a:extLst>
            </p:cNvPr>
            <p:cNvSpPr/>
            <p:nvPr/>
          </p:nvSpPr>
          <p:spPr>
            <a:xfrm>
              <a:off x="3917261" y="3219423"/>
              <a:ext cx="190358" cy="187084"/>
            </a:xfrm>
            <a:custGeom>
              <a:avLst/>
              <a:gdLst/>
              <a:ahLst/>
              <a:cxnLst/>
              <a:rect l="l" t="t" r="r" b="b"/>
              <a:pathLst>
                <a:path w="9419" h="9257" extrusionOk="0">
                  <a:moveTo>
                    <a:pt x="0" y="1"/>
                  </a:moveTo>
                  <a:lnTo>
                    <a:pt x="0" y="6618"/>
                  </a:lnTo>
                  <a:cubicBezTo>
                    <a:pt x="366" y="6598"/>
                    <a:pt x="751" y="6537"/>
                    <a:pt x="1096" y="6455"/>
                  </a:cubicBezTo>
                  <a:lnTo>
                    <a:pt x="3715" y="9074"/>
                  </a:lnTo>
                  <a:cubicBezTo>
                    <a:pt x="3816" y="9196"/>
                    <a:pt x="3979" y="9256"/>
                    <a:pt x="4161" y="9256"/>
                  </a:cubicBezTo>
                  <a:lnTo>
                    <a:pt x="8769" y="9256"/>
                  </a:lnTo>
                  <a:cubicBezTo>
                    <a:pt x="9134" y="9256"/>
                    <a:pt x="9418" y="8972"/>
                    <a:pt x="9418" y="8627"/>
                  </a:cubicBezTo>
                  <a:cubicBezTo>
                    <a:pt x="9418" y="8282"/>
                    <a:pt x="9134" y="7998"/>
                    <a:pt x="8769" y="7998"/>
                  </a:cubicBezTo>
                  <a:lnTo>
                    <a:pt x="4425" y="7998"/>
                  </a:lnTo>
                  <a:lnTo>
                    <a:pt x="2476" y="6029"/>
                  </a:lnTo>
                  <a:cubicBezTo>
                    <a:pt x="3288" y="5704"/>
                    <a:pt x="4019" y="5238"/>
                    <a:pt x="4689" y="4669"/>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06;p47">
              <a:extLst>
                <a:ext uri="{FF2B5EF4-FFF2-40B4-BE49-F238E27FC236}">
                  <a16:creationId xmlns:a16="http://schemas.microsoft.com/office/drawing/2014/main" id="{494DF30C-5B6B-EBF4-8F71-EFEA9F495E82}"/>
                </a:ext>
              </a:extLst>
            </p:cNvPr>
            <p:cNvSpPr/>
            <p:nvPr/>
          </p:nvSpPr>
          <p:spPr>
            <a:xfrm>
              <a:off x="3796243" y="3022517"/>
              <a:ext cx="95593" cy="134983"/>
            </a:xfrm>
            <a:custGeom>
              <a:avLst/>
              <a:gdLst/>
              <a:ahLst/>
              <a:cxnLst/>
              <a:rect l="l" t="t" r="r" b="b"/>
              <a:pathLst>
                <a:path w="4730" h="6679" extrusionOk="0">
                  <a:moveTo>
                    <a:pt x="4730" y="1"/>
                  </a:moveTo>
                  <a:cubicBezTo>
                    <a:pt x="2923" y="143"/>
                    <a:pt x="1299" y="853"/>
                    <a:pt x="0" y="1970"/>
                  </a:cubicBezTo>
                  <a:lnTo>
                    <a:pt x="4730" y="6679"/>
                  </a:lnTo>
                  <a:lnTo>
                    <a:pt x="47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07;p47">
              <a:extLst>
                <a:ext uri="{FF2B5EF4-FFF2-40B4-BE49-F238E27FC236}">
                  <a16:creationId xmlns:a16="http://schemas.microsoft.com/office/drawing/2014/main" id="{DE12B825-E28C-CAFE-222F-A8AF0E6743A0}"/>
                </a:ext>
              </a:extLst>
            </p:cNvPr>
            <p:cNvSpPr/>
            <p:nvPr/>
          </p:nvSpPr>
          <p:spPr>
            <a:xfrm>
              <a:off x="3738402" y="3080358"/>
              <a:ext cx="153434" cy="272815"/>
            </a:xfrm>
            <a:custGeom>
              <a:avLst/>
              <a:gdLst/>
              <a:ahLst/>
              <a:cxnLst/>
              <a:rect l="l" t="t" r="r" b="b"/>
              <a:pathLst>
                <a:path w="7592" h="13499" extrusionOk="0">
                  <a:moveTo>
                    <a:pt x="1969" y="1"/>
                  </a:moveTo>
                  <a:cubicBezTo>
                    <a:pt x="751" y="1442"/>
                    <a:pt x="0" y="3289"/>
                    <a:pt x="0" y="5319"/>
                  </a:cubicBezTo>
                  <a:cubicBezTo>
                    <a:pt x="0" y="9642"/>
                    <a:pt x="3350" y="13194"/>
                    <a:pt x="7592" y="13499"/>
                  </a:cubicBezTo>
                  <a:lnTo>
                    <a:pt x="7592" y="5603"/>
                  </a:lnTo>
                  <a:lnTo>
                    <a:pt x="19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08;p47">
              <a:extLst>
                <a:ext uri="{FF2B5EF4-FFF2-40B4-BE49-F238E27FC236}">
                  <a16:creationId xmlns:a16="http://schemas.microsoft.com/office/drawing/2014/main" id="{858D370F-1C8A-A7D3-9942-249D73D074F0}"/>
                </a:ext>
              </a:extLst>
            </p:cNvPr>
            <p:cNvSpPr/>
            <p:nvPr/>
          </p:nvSpPr>
          <p:spPr>
            <a:xfrm>
              <a:off x="3917261" y="2968779"/>
              <a:ext cx="171078" cy="188721"/>
            </a:xfrm>
            <a:custGeom>
              <a:avLst/>
              <a:gdLst/>
              <a:ahLst/>
              <a:cxnLst/>
              <a:rect l="l" t="t" r="r" b="b"/>
              <a:pathLst>
                <a:path w="8465" h="9338" extrusionOk="0">
                  <a:moveTo>
                    <a:pt x="3958" y="1"/>
                  </a:moveTo>
                  <a:cubicBezTo>
                    <a:pt x="3776" y="1"/>
                    <a:pt x="3633" y="82"/>
                    <a:pt x="3512" y="204"/>
                  </a:cubicBezTo>
                  <a:lnTo>
                    <a:pt x="914" y="2782"/>
                  </a:lnTo>
                  <a:cubicBezTo>
                    <a:pt x="609" y="2721"/>
                    <a:pt x="305" y="2680"/>
                    <a:pt x="0" y="2660"/>
                  </a:cubicBezTo>
                  <a:lnTo>
                    <a:pt x="0" y="9338"/>
                  </a:lnTo>
                  <a:lnTo>
                    <a:pt x="4709" y="4629"/>
                  </a:lnTo>
                  <a:cubicBezTo>
                    <a:pt x="3999" y="4020"/>
                    <a:pt x="3187" y="3533"/>
                    <a:pt x="2314" y="3188"/>
                  </a:cubicBezTo>
                  <a:lnTo>
                    <a:pt x="4222" y="1280"/>
                  </a:lnTo>
                  <a:lnTo>
                    <a:pt x="7815" y="1280"/>
                  </a:lnTo>
                  <a:cubicBezTo>
                    <a:pt x="8180" y="1280"/>
                    <a:pt x="8464" y="996"/>
                    <a:pt x="8464" y="650"/>
                  </a:cubicBezTo>
                  <a:cubicBezTo>
                    <a:pt x="8464" y="285"/>
                    <a:pt x="8180" y="1"/>
                    <a:pt x="7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09;p47">
              <a:extLst>
                <a:ext uri="{FF2B5EF4-FFF2-40B4-BE49-F238E27FC236}">
                  <a16:creationId xmlns:a16="http://schemas.microsoft.com/office/drawing/2014/main" id="{1C02500A-4564-F59C-421C-33285668CFC6}"/>
                </a:ext>
              </a:extLst>
            </p:cNvPr>
            <p:cNvSpPr/>
            <p:nvPr/>
          </p:nvSpPr>
          <p:spPr>
            <a:xfrm>
              <a:off x="3922596" y="3080358"/>
              <a:ext cx="253514" cy="215398"/>
            </a:xfrm>
            <a:custGeom>
              <a:avLst/>
              <a:gdLst/>
              <a:ahLst/>
              <a:cxnLst/>
              <a:rect l="l" t="t" r="r" b="b"/>
              <a:pathLst>
                <a:path w="12544" h="10658" extrusionOk="0">
                  <a:moveTo>
                    <a:pt x="5338" y="1"/>
                  </a:moveTo>
                  <a:lnTo>
                    <a:pt x="0" y="5339"/>
                  </a:lnTo>
                  <a:lnTo>
                    <a:pt x="5318" y="10657"/>
                  </a:lnTo>
                  <a:cubicBezTo>
                    <a:pt x="6374" y="9419"/>
                    <a:pt x="7084" y="7856"/>
                    <a:pt x="7246" y="6151"/>
                  </a:cubicBezTo>
                  <a:lnTo>
                    <a:pt x="9053" y="4345"/>
                  </a:lnTo>
                  <a:lnTo>
                    <a:pt x="11915" y="4345"/>
                  </a:lnTo>
                  <a:cubicBezTo>
                    <a:pt x="12260" y="4345"/>
                    <a:pt x="12544" y="4060"/>
                    <a:pt x="12544" y="3715"/>
                  </a:cubicBezTo>
                  <a:cubicBezTo>
                    <a:pt x="12544" y="3350"/>
                    <a:pt x="12260" y="3066"/>
                    <a:pt x="11915" y="3066"/>
                  </a:cubicBezTo>
                  <a:lnTo>
                    <a:pt x="8789" y="3066"/>
                  </a:lnTo>
                  <a:cubicBezTo>
                    <a:pt x="8627" y="3066"/>
                    <a:pt x="8464" y="3147"/>
                    <a:pt x="8342" y="3249"/>
                  </a:cubicBezTo>
                  <a:lnTo>
                    <a:pt x="7226" y="4365"/>
                  </a:lnTo>
                  <a:cubicBezTo>
                    <a:pt x="7043" y="2721"/>
                    <a:pt x="6353" y="1219"/>
                    <a:pt x="5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 name="TextBox 18">
            <a:extLst>
              <a:ext uri="{FF2B5EF4-FFF2-40B4-BE49-F238E27FC236}">
                <a16:creationId xmlns:a16="http://schemas.microsoft.com/office/drawing/2014/main" id="{9762FBC5-878B-F7F5-F14F-2FBB8D26616A}"/>
              </a:ext>
            </a:extLst>
          </p:cNvPr>
          <p:cNvSpPr txBox="1"/>
          <p:nvPr/>
        </p:nvSpPr>
        <p:spPr>
          <a:xfrm>
            <a:off x="564678" y="2582182"/>
            <a:ext cx="4572000" cy="307777"/>
          </a:xfrm>
          <a:prstGeom prst="rect">
            <a:avLst/>
          </a:prstGeom>
          <a:noFill/>
        </p:spPr>
        <p:txBody>
          <a:bodyPr wrap="square">
            <a:spAutoFit/>
          </a:bodyPr>
          <a:lstStyle/>
          <a:p>
            <a:r>
              <a:rPr lang="en-IN" dirty="0">
                <a:solidFill>
                  <a:schemeClr val="bg1">
                    <a:lumMod val="50000"/>
                  </a:schemeClr>
                </a:solidFill>
              </a:rPr>
              <a:t>Provide more information</a:t>
            </a:r>
          </a:p>
        </p:txBody>
      </p:sp>
      <p:sp>
        <p:nvSpPr>
          <p:cNvPr id="21" name="TextBox 20">
            <a:extLst>
              <a:ext uri="{FF2B5EF4-FFF2-40B4-BE49-F238E27FC236}">
                <a16:creationId xmlns:a16="http://schemas.microsoft.com/office/drawing/2014/main" id="{94B69A67-19F2-1016-38CF-2567271A03FE}"/>
              </a:ext>
            </a:extLst>
          </p:cNvPr>
          <p:cNvSpPr txBox="1"/>
          <p:nvPr/>
        </p:nvSpPr>
        <p:spPr>
          <a:xfrm>
            <a:off x="349410" y="3688825"/>
            <a:ext cx="4572000" cy="307777"/>
          </a:xfrm>
          <a:prstGeom prst="rect">
            <a:avLst/>
          </a:prstGeom>
          <a:noFill/>
        </p:spPr>
        <p:txBody>
          <a:bodyPr wrap="square">
            <a:spAutoFit/>
          </a:bodyPr>
          <a:lstStyle/>
          <a:p>
            <a:r>
              <a:rPr lang="en-IN" dirty="0">
                <a:solidFill>
                  <a:schemeClr val="bg1">
                    <a:lumMod val="50000"/>
                  </a:schemeClr>
                </a:solidFill>
              </a:rPr>
              <a:t>Advanced analytics techniques</a:t>
            </a:r>
          </a:p>
        </p:txBody>
      </p:sp>
      <p:sp>
        <p:nvSpPr>
          <p:cNvPr id="22" name="Google Shape;1092;p47">
            <a:extLst>
              <a:ext uri="{FF2B5EF4-FFF2-40B4-BE49-F238E27FC236}">
                <a16:creationId xmlns:a16="http://schemas.microsoft.com/office/drawing/2014/main" id="{5F3B34E6-A80A-D6E1-690B-838CA6030CBA}"/>
              </a:ext>
            </a:extLst>
          </p:cNvPr>
          <p:cNvSpPr/>
          <p:nvPr/>
        </p:nvSpPr>
        <p:spPr>
          <a:xfrm>
            <a:off x="3803714" y="1827801"/>
            <a:ext cx="876544" cy="77800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110;p47">
            <a:extLst>
              <a:ext uri="{FF2B5EF4-FFF2-40B4-BE49-F238E27FC236}">
                <a16:creationId xmlns:a16="http://schemas.microsoft.com/office/drawing/2014/main" id="{32E97B67-B734-F753-B0C6-0C87DE22F6B9}"/>
              </a:ext>
            </a:extLst>
          </p:cNvPr>
          <p:cNvGrpSpPr/>
          <p:nvPr/>
        </p:nvGrpSpPr>
        <p:grpSpPr>
          <a:xfrm>
            <a:off x="4012697" y="2009181"/>
            <a:ext cx="458578" cy="458981"/>
            <a:chOff x="4342641" y="1770972"/>
            <a:chExt cx="437324" cy="437708"/>
          </a:xfrm>
        </p:grpSpPr>
        <p:sp>
          <p:nvSpPr>
            <p:cNvPr id="24" name="Google Shape;1111;p47">
              <a:extLst>
                <a:ext uri="{FF2B5EF4-FFF2-40B4-BE49-F238E27FC236}">
                  <a16:creationId xmlns:a16="http://schemas.microsoft.com/office/drawing/2014/main" id="{285B9391-7B55-E342-2F7C-49F4F5C26F32}"/>
                </a:ext>
              </a:extLst>
            </p:cNvPr>
            <p:cNvSpPr/>
            <p:nvPr/>
          </p:nvSpPr>
          <p:spPr>
            <a:xfrm>
              <a:off x="4400078" y="2118827"/>
              <a:ext cx="25869" cy="25444"/>
            </a:xfrm>
            <a:custGeom>
              <a:avLst/>
              <a:gdLst/>
              <a:ahLst/>
              <a:cxnLst/>
              <a:rect l="l" t="t" r="r" b="b"/>
              <a:pathLst>
                <a:path w="1280" h="1259" extrusionOk="0">
                  <a:moveTo>
                    <a:pt x="650" y="0"/>
                  </a:moveTo>
                  <a:cubicBezTo>
                    <a:pt x="285" y="0"/>
                    <a:pt x="0" y="285"/>
                    <a:pt x="0" y="630"/>
                  </a:cubicBezTo>
                  <a:cubicBezTo>
                    <a:pt x="0" y="975"/>
                    <a:pt x="285" y="1259"/>
                    <a:pt x="650" y="1259"/>
                  </a:cubicBezTo>
                  <a:cubicBezTo>
                    <a:pt x="995" y="1259"/>
                    <a:pt x="1279" y="975"/>
                    <a:pt x="1279" y="630"/>
                  </a:cubicBezTo>
                  <a:cubicBezTo>
                    <a:pt x="1279" y="285"/>
                    <a:pt x="995" y="0"/>
                    <a:pt x="6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12;p47">
              <a:extLst>
                <a:ext uri="{FF2B5EF4-FFF2-40B4-BE49-F238E27FC236}">
                  <a16:creationId xmlns:a16="http://schemas.microsoft.com/office/drawing/2014/main" id="{6111A2C2-9BE3-2899-BE96-4934D5305BDB}"/>
                </a:ext>
              </a:extLst>
            </p:cNvPr>
            <p:cNvSpPr/>
            <p:nvPr/>
          </p:nvSpPr>
          <p:spPr>
            <a:xfrm>
              <a:off x="4400078" y="1963351"/>
              <a:ext cx="25869" cy="25869"/>
            </a:xfrm>
            <a:custGeom>
              <a:avLst/>
              <a:gdLst/>
              <a:ahLst/>
              <a:cxnLst/>
              <a:rect l="l" t="t" r="r" b="b"/>
              <a:pathLst>
                <a:path w="1280" h="1280" extrusionOk="0">
                  <a:moveTo>
                    <a:pt x="650" y="1"/>
                  </a:moveTo>
                  <a:cubicBezTo>
                    <a:pt x="285" y="1"/>
                    <a:pt x="0" y="285"/>
                    <a:pt x="0" y="630"/>
                  </a:cubicBezTo>
                  <a:cubicBezTo>
                    <a:pt x="0" y="995"/>
                    <a:pt x="285" y="1279"/>
                    <a:pt x="650" y="1279"/>
                  </a:cubicBezTo>
                  <a:cubicBezTo>
                    <a:pt x="995" y="1279"/>
                    <a:pt x="1279" y="995"/>
                    <a:pt x="1279" y="630"/>
                  </a:cubicBezTo>
                  <a:cubicBezTo>
                    <a:pt x="1279" y="285"/>
                    <a:pt x="995" y="1"/>
                    <a:pt x="6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13;p47">
              <a:extLst>
                <a:ext uri="{FF2B5EF4-FFF2-40B4-BE49-F238E27FC236}">
                  <a16:creationId xmlns:a16="http://schemas.microsoft.com/office/drawing/2014/main" id="{6577F198-492D-F907-CA35-6609CD7359EE}"/>
                </a:ext>
              </a:extLst>
            </p:cNvPr>
            <p:cNvSpPr/>
            <p:nvPr/>
          </p:nvSpPr>
          <p:spPr>
            <a:xfrm>
              <a:off x="4488274" y="2041301"/>
              <a:ext cx="25444" cy="25444"/>
            </a:xfrm>
            <a:custGeom>
              <a:avLst/>
              <a:gdLst/>
              <a:ahLst/>
              <a:cxnLst/>
              <a:rect l="l" t="t" r="r" b="b"/>
              <a:pathLst>
                <a:path w="1259" h="1259" extrusionOk="0">
                  <a:moveTo>
                    <a:pt x="630" y="0"/>
                  </a:moveTo>
                  <a:cubicBezTo>
                    <a:pt x="285" y="0"/>
                    <a:pt x="0" y="284"/>
                    <a:pt x="0" y="629"/>
                  </a:cubicBezTo>
                  <a:cubicBezTo>
                    <a:pt x="0" y="974"/>
                    <a:pt x="285" y="1259"/>
                    <a:pt x="630" y="1259"/>
                  </a:cubicBezTo>
                  <a:cubicBezTo>
                    <a:pt x="975" y="1259"/>
                    <a:pt x="1259" y="974"/>
                    <a:pt x="1259" y="629"/>
                  </a:cubicBezTo>
                  <a:cubicBezTo>
                    <a:pt x="1259" y="284"/>
                    <a:pt x="975" y="0"/>
                    <a:pt x="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14;p47">
              <a:extLst>
                <a:ext uri="{FF2B5EF4-FFF2-40B4-BE49-F238E27FC236}">
                  <a16:creationId xmlns:a16="http://schemas.microsoft.com/office/drawing/2014/main" id="{6E1E369C-817F-CDE9-94F4-9FFEBD25EAF5}"/>
                </a:ext>
              </a:extLst>
            </p:cNvPr>
            <p:cNvSpPr/>
            <p:nvPr/>
          </p:nvSpPr>
          <p:spPr>
            <a:xfrm>
              <a:off x="4425926" y="1989200"/>
              <a:ext cx="150160" cy="129647"/>
            </a:xfrm>
            <a:custGeom>
              <a:avLst/>
              <a:gdLst/>
              <a:ahLst/>
              <a:cxnLst/>
              <a:rect l="l" t="t" r="r" b="b"/>
              <a:pathLst>
                <a:path w="7430" h="6415" extrusionOk="0">
                  <a:moveTo>
                    <a:pt x="3715" y="1299"/>
                  </a:moveTo>
                  <a:cubicBezTo>
                    <a:pt x="4770" y="1299"/>
                    <a:pt x="5623" y="2152"/>
                    <a:pt x="5623" y="3207"/>
                  </a:cubicBezTo>
                  <a:cubicBezTo>
                    <a:pt x="5623" y="4243"/>
                    <a:pt x="4770" y="5115"/>
                    <a:pt x="3715" y="5115"/>
                  </a:cubicBezTo>
                  <a:cubicBezTo>
                    <a:pt x="2659" y="5115"/>
                    <a:pt x="1807" y="4243"/>
                    <a:pt x="1807" y="3207"/>
                  </a:cubicBezTo>
                  <a:cubicBezTo>
                    <a:pt x="1807" y="2152"/>
                    <a:pt x="2659" y="1299"/>
                    <a:pt x="3715" y="1299"/>
                  </a:cubicBezTo>
                  <a:close/>
                  <a:moveTo>
                    <a:pt x="1157" y="0"/>
                  </a:moveTo>
                  <a:cubicBezTo>
                    <a:pt x="954" y="528"/>
                    <a:pt x="528" y="954"/>
                    <a:pt x="0" y="1157"/>
                  </a:cubicBezTo>
                  <a:lnTo>
                    <a:pt x="0" y="5257"/>
                  </a:lnTo>
                  <a:cubicBezTo>
                    <a:pt x="528" y="5440"/>
                    <a:pt x="954" y="5866"/>
                    <a:pt x="1157" y="6414"/>
                  </a:cubicBezTo>
                  <a:lnTo>
                    <a:pt x="6293" y="6414"/>
                  </a:lnTo>
                  <a:cubicBezTo>
                    <a:pt x="6475" y="5866"/>
                    <a:pt x="6901" y="5440"/>
                    <a:pt x="7429" y="5257"/>
                  </a:cubicBezTo>
                  <a:lnTo>
                    <a:pt x="7429" y="1157"/>
                  </a:lnTo>
                  <a:cubicBezTo>
                    <a:pt x="6901" y="954"/>
                    <a:pt x="6475" y="528"/>
                    <a:pt x="6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15;p47">
              <a:extLst>
                <a:ext uri="{FF2B5EF4-FFF2-40B4-BE49-F238E27FC236}">
                  <a16:creationId xmlns:a16="http://schemas.microsoft.com/office/drawing/2014/main" id="{21969E7D-BE0B-0814-0E65-13B0B3750B78}"/>
                </a:ext>
              </a:extLst>
            </p:cNvPr>
            <p:cNvSpPr/>
            <p:nvPr/>
          </p:nvSpPr>
          <p:spPr>
            <a:xfrm>
              <a:off x="4576470" y="2118827"/>
              <a:ext cx="25444" cy="25444"/>
            </a:xfrm>
            <a:custGeom>
              <a:avLst/>
              <a:gdLst/>
              <a:ahLst/>
              <a:cxnLst/>
              <a:rect l="l" t="t" r="r" b="b"/>
              <a:pathLst>
                <a:path w="1259" h="1259" extrusionOk="0">
                  <a:moveTo>
                    <a:pt x="630" y="0"/>
                  </a:moveTo>
                  <a:cubicBezTo>
                    <a:pt x="285" y="0"/>
                    <a:pt x="0" y="285"/>
                    <a:pt x="0" y="630"/>
                  </a:cubicBezTo>
                  <a:cubicBezTo>
                    <a:pt x="0" y="975"/>
                    <a:pt x="285" y="1259"/>
                    <a:pt x="630" y="1259"/>
                  </a:cubicBezTo>
                  <a:cubicBezTo>
                    <a:pt x="975" y="1259"/>
                    <a:pt x="1259" y="975"/>
                    <a:pt x="1259" y="630"/>
                  </a:cubicBezTo>
                  <a:cubicBezTo>
                    <a:pt x="1259" y="285"/>
                    <a:pt x="975" y="0"/>
                    <a:pt x="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16;p47">
              <a:extLst>
                <a:ext uri="{FF2B5EF4-FFF2-40B4-BE49-F238E27FC236}">
                  <a16:creationId xmlns:a16="http://schemas.microsoft.com/office/drawing/2014/main" id="{BA0D07D0-B793-5E2F-CBAE-8A40843C118E}"/>
                </a:ext>
              </a:extLst>
            </p:cNvPr>
            <p:cNvSpPr/>
            <p:nvPr/>
          </p:nvSpPr>
          <p:spPr>
            <a:xfrm>
              <a:off x="4576470" y="1963351"/>
              <a:ext cx="25444" cy="25869"/>
            </a:xfrm>
            <a:custGeom>
              <a:avLst/>
              <a:gdLst/>
              <a:ahLst/>
              <a:cxnLst/>
              <a:rect l="l" t="t" r="r" b="b"/>
              <a:pathLst>
                <a:path w="1259" h="1280" extrusionOk="0">
                  <a:moveTo>
                    <a:pt x="630" y="1"/>
                  </a:moveTo>
                  <a:cubicBezTo>
                    <a:pt x="285" y="1"/>
                    <a:pt x="0" y="285"/>
                    <a:pt x="0" y="630"/>
                  </a:cubicBezTo>
                  <a:lnTo>
                    <a:pt x="0" y="650"/>
                  </a:lnTo>
                  <a:cubicBezTo>
                    <a:pt x="0" y="995"/>
                    <a:pt x="285" y="1279"/>
                    <a:pt x="630" y="1279"/>
                  </a:cubicBezTo>
                  <a:cubicBezTo>
                    <a:pt x="975" y="1279"/>
                    <a:pt x="1259" y="995"/>
                    <a:pt x="1259" y="630"/>
                  </a:cubicBezTo>
                  <a:cubicBezTo>
                    <a:pt x="1259" y="285"/>
                    <a:pt x="975" y="1"/>
                    <a:pt x="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17;p47">
              <a:extLst>
                <a:ext uri="{FF2B5EF4-FFF2-40B4-BE49-F238E27FC236}">
                  <a16:creationId xmlns:a16="http://schemas.microsoft.com/office/drawing/2014/main" id="{3CAD7C71-837F-162E-5AE0-C4061CED9EAC}"/>
                </a:ext>
              </a:extLst>
            </p:cNvPr>
            <p:cNvSpPr/>
            <p:nvPr/>
          </p:nvSpPr>
          <p:spPr>
            <a:xfrm>
              <a:off x="4342641" y="1770972"/>
              <a:ext cx="437324" cy="437708"/>
            </a:xfrm>
            <a:custGeom>
              <a:avLst/>
              <a:gdLst/>
              <a:ahLst/>
              <a:cxnLst/>
              <a:rect l="l" t="t" r="r" b="b"/>
              <a:pathLst>
                <a:path w="21639" h="21658" extrusionOk="0">
                  <a:moveTo>
                    <a:pt x="2558" y="1908"/>
                  </a:moveTo>
                  <a:cubicBezTo>
                    <a:pt x="2903" y="1908"/>
                    <a:pt x="3188" y="2192"/>
                    <a:pt x="3188" y="2537"/>
                  </a:cubicBezTo>
                  <a:cubicBezTo>
                    <a:pt x="3188" y="2903"/>
                    <a:pt x="2903" y="3187"/>
                    <a:pt x="2558" y="3187"/>
                  </a:cubicBezTo>
                  <a:cubicBezTo>
                    <a:pt x="2213" y="3187"/>
                    <a:pt x="1929" y="2903"/>
                    <a:pt x="1929" y="2537"/>
                  </a:cubicBezTo>
                  <a:cubicBezTo>
                    <a:pt x="1929" y="2192"/>
                    <a:pt x="2213" y="1908"/>
                    <a:pt x="2558" y="1908"/>
                  </a:cubicBezTo>
                  <a:close/>
                  <a:moveTo>
                    <a:pt x="5096" y="1908"/>
                  </a:moveTo>
                  <a:cubicBezTo>
                    <a:pt x="5441" y="1908"/>
                    <a:pt x="5725" y="2192"/>
                    <a:pt x="5725" y="2537"/>
                  </a:cubicBezTo>
                  <a:cubicBezTo>
                    <a:pt x="5725" y="2903"/>
                    <a:pt x="5441" y="3187"/>
                    <a:pt x="5096" y="3187"/>
                  </a:cubicBezTo>
                  <a:cubicBezTo>
                    <a:pt x="4750" y="3187"/>
                    <a:pt x="4466" y="2903"/>
                    <a:pt x="4466" y="2537"/>
                  </a:cubicBezTo>
                  <a:cubicBezTo>
                    <a:pt x="4466" y="2192"/>
                    <a:pt x="4750" y="1908"/>
                    <a:pt x="5096" y="1908"/>
                  </a:cubicBezTo>
                  <a:close/>
                  <a:moveTo>
                    <a:pt x="7633" y="1908"/>
                  </a:moveTo>
                  <a:cubicBezTo>
                    <a:pt x="7978" y="1908"/>
                    <a:pt x="8262" y="2192"/>
                    <a:pt x="8262" y="2537"/>
                  </a:cubicBezTo>
                  <a:cubicBezTo>
                    <a:pt x="8262" y="2903"/>
                    <a:pt x="7978" y="3187"/>
                    <a:pt x="7633" y="3187"/>
                  </a:cubicBezTo>
                  <a:cubicBezTo>
                    <a:pt x="7288" y="3187"/>
                    <a:pt x="7004" y="2903"/>
                    <a:pt x="7004" y="2537"/>
                  </a:cubicBezTo>
                  <a:cubicBezTo>
                    <a:pt x="7004" y="2192"/>
                    <a:pt x="7288" y="1908"/>
                    <a:pt x="7633" y="1908"/>
                  </a:cubicBezTo>
                  <a:close/>
                  <a:moveTo>
                    <a:pt x="630" y="0"/>
                  </a:moveTo>
                  <a:cubicBezTo>
                    <a:pt x="285" y="0"/>
                    <a:pt x="1" y="284"/>
                    <a:pt x="1" y="629"/>
                  </a:cubicBezTo>
                  <a:lnTo>
                    <a:pt x="1" y="5074"/>
                  </a:lnTo>
                  <a:lnTo>
                    <a:pt x="8668" y="5074"/>
                  </a:lnTo>
                  <a:cubicBezTo>
                    <a:pt x="9094" y="5074"/>
                    <a:pt x="9520" y="4932"/>
                    <a:pt x="9845" y="4668"/>
                  </a:cubicBezTo>
                  <a:lnTo>
                    <a:pt x="10657" y="4019"/>
                  </a:lnTo>
                  <a:cubicBezTo>
                    <a:pt x="11165" y="3613"/>
                    <a:pt x="11794" y="3390"/>
                    <a:pt x="12443" y="3390"/>
                  </a:cubicBezTo>
                  <a:lnTo>
                    <a:pt x="21638" y="3390"/>
                  </a:lnTo>
                  <a:lnTo>
                    <a:pt x="21638" y="629"/>
                  </a:lnTo>
                  <a:cubicBezTo>
                    <a:pt x="21638" y="284"/>
                    <a:pt x="21354" y="0"/>
                    <a:pt x="21009" y="0"/>
                  </a:cubicBezTo>
                  <a:close/>
                  <a:moveTo>
                    <a:pt x="12200" y="8261"/>
                  </a:moveTo>
                  <a:cubicBezTo>
                    <a:pt x="13255" y="8261"/>
                    <a:pt x="14108" y="9114"/>
                    <a:pt x="14108" y="10149"/>
                  </a:cubicBezTo>
                  <a:cubicBezTo>
                    <a:pt x="14108" y="10981"/>
                    <a:pt x="13560" y="11691"/>
                    <a:pt x="12829" y="11955"/>
                  </a:cubicBezTo>
                  <a:lnTo>
                    <a:pt x="12829" y="16055"/>
                  </a:lnTo>
                  <a:cubicBezTo>
                    <a:pt x="13560" y="16299"/>
                    <a:pt x="14108" y="17009"/>
                    <a:pt x="14108" y="17842"/>
                  </a:cubicBezTo>
                  <a:cubicBezTo>
                    <a:pt x="14108" y="18897"/>
                    <a:pt x="13255" y="19750"/>
                    <a:pt x="12200" y="19750"/>
                  </a:cubicBezTo>
                  <a:cubicBezTo>
                    <a:pt x="11367" y="19750"/>
                    <a:pt x="10657" y="19222"/>
                    <a:pt x="10414" y="18471"/>
                  </a:cubicBezTo>
                  <a:lnTo>
                    <a:pt x="5278" y="18471"/>
                  </a:lnTo>
                  <a:cubicBezTo>
                    <a:pt x="5014" y="19222"/>
                    <a:pt x="4304" y="19750"/>
                    <a:pt x="3492" y="19750"/>
                  </a:cubicBezTo>
                  <a:cubicBezTo>
                    <a:pt x="2437" y="19750"/>
                    <a:pt x="1584" y="18897"/>
                    <a:pt x="1584" y="17842"/>
                  </a:cubicBezTo>
                  <a:cubicBezTo>
                    <a:pt x="1584" y="17009"/>
                    <a:pt x="2112" y="16319"/>
                    <a:pt x="2842" y="16055"/>
                  </a:cubicBezTo>
                  <a:lnTo>
                    <a:pt x="2842" y="11955"/>
                  </a:lnTo>
                  <a:cubicBezTo>
                    <a:pt x="2112" y="11691"/>
                    <a:pt x="1584" y="10981"/>
                    <a:pt x="1584" y="10149"/>
                  </a:cubicBezTo>
                  <a:cubicBezTo>
                    <a:pt x="1584" y="9114"/>
                    <a:pt x="2437" y="8261"/>
                    <a:pt x="3492" y="8261"/>
                  </a:cubicBezTo>
                  <a:cubicBezTo>
                    <a:pt x="4304" y="8261"/>
                    <a:pt x="5014" y="8789"/>
                    <a:pt x="5278" y="9520"/>
                  </a:cubicBezTo>
                  <a:lnTo>
                    <a:pt x="10414" y="9520"/>
                  </a:lnTo>
                  <a:cubicBezTo>
                    <a:pt x="10657" y="8789"/>
                    <a:pt x="11367" y="8261"/>
                    <a:pt x="12200" y="8261"/>
                  </a:cubicBezTo>
                  <a:close/>
                  <a:moveTo>
                    <a:pt x="12443" y="4668"/>
                  </a:moveTo>
                  <a:cubicBezTo>
                    <a:pt x="12078" y="4668"/>
                    <a:pt x="11733" y="4790"/>
                    <a:pt x="11449" y="5014"/>
                  </a:cubicBezTo>
                  <a:lnTo>
                    <a:pt x="10637" y="5663"/>
                  </a:lnTo>
                  <a:cubicBezTo>
                    <a:pt x="10089" y="6110"/>
                    <a:pt x="9378" y="6353"/>
                    <a:pt x="8668" y="6353"/>
                  </a:cubicBezTo>
                  <a:lnTo>
                    <a:pt x="1" y="6353"/>
                  </a:lnTo>
                  <a:lnTo>
                    <a:pt x="1" y="21028"/>
                  </a:lnTo>
                  <a:cubicBezTo>
                    <a:pt x="1" y="21373"/>
                    <a:pt x="285" y="21658"/>
                    <a:pt x="630" y="21658"/>
                  </a:cubicBezTo>
                  <a:lnTo>
                    <a:pt x="15691" y="21658"/>
                  </a:lnTo>
                  <a:lnTo>
                    <a:pt x="15691" y="16340"/>
                  </a:lnTo>
                  <a:cubicBezTo>
                    <a:pt x="15691" y="15974"/>
                    <a:pt x="15975" y="15690"/>
                    <a:pt x="16320" y="15690"/>
                  </a:cubicBezTo>
                  <a:lnTo>
                    <a:pt x="21638" y="15690"/>
                  </a:lnTo>
                  <a:lnTo>
                    <a:pt x="21638" y="466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18;p47">
              <a:extLst>
                <a:ext uri="{FF2B5EF4-FFF2-40B4-BE49-F238E27FC236}">
                  <a16:creationId xmlns:a16="http://schemas.microsoft.com/office/drawing/2014/main" id="{F9A41660-8EB6-74A9-8241-EA695F255564}"/>
                </a:ext>
              </a:extLst>
            </p:cNvPr>
            <p:cNvSpPr/>
            <p:nvPr/>
          </p:nvSpPr>
          <p:spPr>
            <a:xfrm>
              <a:off x="4685180" y="2113896"/>
              <a:ext cx="94785" cy="94785"/>
            </a:xfrm>
            <a:custGeom>
              <a:avLst/>
              <a:gdLst/>
              <a:ahLst/>
              <a:cxnLst/>
              <a:rect l="l" t="t" r="r" b="b"/>
              <a:pathLst>
                <a:path w="4690" h="4690" extrusionOk="0">
                  <a:moveTo>
                    <a:pt x="0" y="1"/>
                  </a:moveTo>
                  <a:lnTo>
                    <a:pt x="0" y="4690"/>
                  </a:lnTo>
                  <a:cubicBezTo>
                    <a:pt x="183" y="4690"/>
                    <a:pt x="345" y="4608"/>
                    <a:pt x="447" y="4507"/>
                  </a:cubicBezTo>
                  <a:lnTo>
                    <a:pt x="4506" y="447"/>
                  </a:lnTo>
                  <a:cubicBezTo>
                    <a:pt x="4628" y="326"/>
                    <a:pt x="4689" y="163"/>
                    <a:pt x="46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TextBox 32">
            <a:extLst>
              <a:ext uri="{FF2B5EF4-FFF2-40B4-BE49-F238E27FC236}">
                <a16:creationId xmlns:a16="http://schemas.microsoft.com/office/drawing/2014/main" id="{82C8DA41-91E2-A370-5AF6-9E1DB42E13CB}"/>
              </a:ext>
            </a:extLst>
          </p:cNvPr>
          <p:cNvSpPr txBox="1"/>
          <p:nvPr/>
        </p:nvSpPr>
        <p:spPr>
          <a:xfrm>
            <a:off x="3483545" y="2655804"/>
            <a:ext cx="4572000" cy="307777"/>
          </a:xfrm>
          <a:prstGeom prst="rect">
            <a:avLst/>
          </a:prstGeom>
          <a:noFill/>
        </p:spPr>
        <p:txBody>
          <a:bodyPr wrap="square">
            <a:spAutoFit/>
          </a:bodyPr>
          <a:lstStyle/>
          <a:p>
            <a:r>
              <a:rPr lang="en-IN" dirty="0">
                <a:solidFill>
                  <a:schemeClr val="bg1">
                    <a:lumMod val="50000"/>
                  </a:schemeClr>
                </a:solidFill>
              </a:rPr>
              <a:t>Build a Dashboard</a:t>
            </a:r>
          </a:p>
        </p:txBody>
      </p:sp>
      <p:sp>
        <p:nvSpPr>
          <p:cNvPr id="34" name="Google Shape;998;p45">
            <a:extLst>
              <a:ext uri="{FF2B5EF4-FFF2-40B4-BE49-F238E27FC236}">
                <a16:creationId xmlns:a16="http://schemas.microsoft.com/office/drawing/2014/main" id="{03F9F785-D983-3682-4158-FFC2B502C7BA}"/>
              </a:ext>
            </a:extLst>
          </p:cNvPr>
          <p:cNvSpPr/>
          <p:nvPr/>
        </p:nvSpPr>
        <p:spPr>
          <a:xfrm>
            <a:off x="3791115" y="3023114"/>
            <a:ext cx="1017021" cy="74925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1002;p45">
            <a:extLst>
              <a:ext uri="{FF2B5EF4-FFF2-40B4-BE49-F238E27FC236}">
                <a16:creationId xmlns:a16="http://schemas.microsoft.com/office/drawing/2014/main" id="{18EC5CFD-0436-7515-3B43-F884BBA44B37}"/>
              </a:ext>
            </a:extLst>
          </p:cNvPr>
          <p:cNvGrpSpPr/>
          <p:nvPr/>
        </p:nvGrpSpPr>
        <p:grpSpPr>
          <a:xfrm>
            <a:off x="4038194" y="3189479"/>
            <a:ext cx="492751" cy="492707"/>
            <a:chOff x="718806" y="2369875"/>
            <a:chExt cx="437728" cy="437728"/>
          </a:xfrm>
        </p:grpSpPr>
        <p:sp>
          <p:nvSpPr>
            <p:cNvPr id="36" name="Google Shape;1003;p45">
              <a:extLst>
                <a:ext uri="{FF2B5EF4-FFF2-40B4-BE49-F238E27FC236}">
                  <a16:creationId xmlns:a16="http://schemas.microsoft.com/office/drawing/2014/main" id="{62576BD8-770F-7D85-68AC-DD3149A0048A}"/>
                </a:ext>
              </a:extLst>
            </p:cNvPr>
            <p:cNvSpPr/>
            <p:nvPr/>
          </p:nvSpPr>
          <p:spPr>
            <a:xfrm>
              <a:off x="905870" y="2369875"/>
              <a:ext cx="157133" cy="114065"/>
            </a:xfrm>
            <a:custGeom>
              <a:avLst/>
              <a:gdLst/>
              <a:ahLst/>
              <a:cxnLst/>
              <a:rect l="l" t="t" r="r" b="b"/>
              <a:pathLst>
                <a:path w="7775" h="5644" extrusionOk="0">
                  <a:moveTo>
                    <a:pt x="0" y="0"/>
                  </a:moveTo>
                  <a:lnTo>
                    <a:pt x="0" y="5643"/>
                  </a:lnTo>
                  <a:lnTo>
                    <a:pt x="7774" y="5643"/>
                  </a:lnTo>
                  <a:lnTo>
                    <a:pt x="77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04;p45">
              <a:extLst>
                <a:ext uri="{FF2B5EF4-FFF2-40B4-BE49-F238E27FC236}">
                  <a16:creationId xmlns:a16="http://schemas.microsoft.com/office/drawing/2014/main" id="{48CFDFE4-FE3A-17D3-0770-4A0F204DF609}"/>
                </a:ext>
              </a:extLst>
            </p:cNvPr>
            <p:cNvSpPr/>
            <p:nvPr/>
          </p:nvSpPr>
          <p:spPr>
            <a:xfrm>
              <a:off x="975190" y="2563487"/>
              <a:ext cx="79607" cy="115298"/>
            </a:xfrm>
            <a:custGeom>
              <a:avLst/>
              <a:gdLst/>
              <a:ahLst/>
              <a:cxnLst/>
              <a:rect l="l" t="t" r="r" b="b"/>
              <a:pathLst>
                <a:path w="3939" h="5705" extrusionOk="0">
                  <a:moveTo>
                    <a:pt x="1" y="1"/>
                  </a:moveTo>
                  <a:cubicBezTo>
                    <a:pt x="995" y="1138"/>
                    <a:pt x="1604" y="2619"/>
                    <a:pt x="1604" y="4263"/>
                  </a:cubicBezTo>
                  <a:cubicBezTo>
                    <a:pt x="1604" y="4751"/>
                    <a:pt x="1543" y="5238"/>
                    <a:pt x="1442" y="5705"/>
                  </a:cubicBezTo>
                  <a:lnTo>
                    <a:pt x="3938" y="5705"/>
                  </a:lnTo>
                  <a:lnTo>
                    <a:pt x="39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05;p45">
              <a:extLst>
                <a:ext uri="{FF2B5EF4-FFF2-40B4-BE49-F238E27FC236}">
                  <a16:creationId xmlns:a16="http://schemas.microsoft.com/office/drawing/2014/main" id="{72151D10-22B5-E803-0F61-4F89615E566B}"/>
                </a:ext>
              </a:extLst>
            </p:cNvPr>
            <p:cNvSpPr/>
            <p:nvPr/>
          </p:nvSpPr>
          <p:spPr>
            <a:xfrm>
              <a:off x="838186" y="2369875"/>
              <a:ext cx="318348" cy="308910"/>
            </a:xfrm>
            <a:custGeom>
              <a:avLst/>
              <a:gdLst/>
              <a:ahLst/>
              <a:cxnLst/>
              <a:rect l="l" t="t" r="r" b="b"/>
              <a:pathLst>
                <a:path w="15752" h="15285" extrusionOk="0">
                  <a:moveTo>
                    <a:pt x="650" y="0"/>
                  </a:moveTo>
                  <a:cubicBezTo>
                    <a:pt x="284" y="0"/>
                    <a:pt x="0" y="285"/>
                    <a:pt x="0" y="650"/>
                  </a:cubicBezTo>
                  <a:lnTo>
                    <a:pt x="0" y="7673"/>
                  </a:lnTo>
                  <a:cubicBezTo>
                    <a:pt x="609" y="7470"/>
                    <a:pt x="1259" y="7369"/>
                    <a:pt x="1928" y="7369"/>
                  </a:cubicBezTo>
                  <a:cubicBezTo>
                    <a:pt x="3146" y="7369"/>
                    <a:pt x="4283" y="7714"/>
                    <a:pt x="5257" y="8302"/>
                  </a:cubicBezTo>
                  <a:lnTo>
                    <a:pt x="11367" y="8302"/>
                  </a:lnTo>
                  <a:cubicBezTo>
                    <a:pt x="11712" y="8302"/>
                    <a:pt x="11996" y="8586"/>
                    <a:pt x="11996" y="8931"/>
                  </a:cubicBezTo>
                  <a:lnTo>
                    <a:pt x="11996" y="15285"/>
                  </a:lnTo>
                  <a:lnTo>
                    <a:pt x="15102" y="15285"/>
                  </a:lnTo>
                  <a:cubicBezTo>
                    <a:pt x="15467" y="15285"/>
                    <a:pt x="15751" y="15000"/>
                    <a:pt x="15751" y="14655"/>
                  </a:cubicBezTo>
                  <a:lnTo>
                    <a:pt x="15751" y="3350"/>
                  </a:lnTo>
                  <a:cubicBezTo>
                    <a:pt x="15751" y="3187"/>
                    <a:pt x="15670" y="3025"/>
                    <a:pt x="15568" y="2903"/>
                  </a:cubicBezTo>
                  <a:cubicBezTo>
                    <a:pt x="15568" y="2903"/>
                    <a:pt x="12828" y="183"/>
                    <a:pt x="12828" y="163"/>
                  </a:cubicBezTo>
                  <a:cubicBezTo>
                    <a:pt x="12707" y="61"/>
                    <a:pt x="12564" y="0"/>
                    <a:pt x="12402" y="0"/>
                  </a:cubicBezTo>
                  <a:lnTo>
                    <a:pt x="12402" y="6272"/>
                  </a:lnTo>
                  <a:cubicBezTo>
                    <a:pt x="12402" y="6618"/>
                    <a:pt x="12118" y="6902"/>
                    <a:pt x="11773" y="6902"/>
                  </a:cubicBezTo>
                  <a:lnTo>
                    <a:pt x="2720" y="6902"/>
                  </a:lnTo>
                  <a:cubicBezTo>
                    <a:pt x="2375" y="6902"/>
                    <a:pt x="2091" y="6618"/>
                    <a:pt x="2091" y="6272"/>
                  </a:cubicBezTo>
                  <a:lnTo>
                    <a:pt x="20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06;p45">
              <a:extLst>
                <a:ext uri="{FF2B5EF4-FFF2-40B4-BE49-F238E27FC236}">
                  <a16:creationId xmlns:a16="http://schemas.microsoft.com/office/drawing/2014/main" id="{817379A6-6627-6DF3-349A-13D9260289C1}"/>
                </a:ext>
              </a:extLst>
            </p:cNvPr>
            <p:cNvSpPr/>
            <p:nvPr/>
          </p:nvSpPr>
          <p:spPr>
            <a:xfrm>
              <a:off x="718806" y="2710353"/>
              <a:ext cx="97251" cy="97251"/>
            </a:xfrm>
            <a:custGeom>
              <a:avLst/>
              <a:gdLst/>
              <a:ahLst/>
              <a:cxnLst/>
              <a:rect l="l" t="t" r="r" b="b"/>
              <a:pathLst>
                <a:path w="4812" h="4812" extrusionOk="0">
                  <a:moveTo>
                    <a:pt x="2112" y="0"/>
                  </a:moveTo>
                  <a:lnTo>
                    <a:pt x="549" y="1563"/>
                  </a:lnTo>
                  <a:cubicBezTo>
                    <a:pt x="204" y="1929"/>
                    <a:pt x="1" y="2396"/>
                    <a:pt x="1" y="2903"/>
                  </a:cubicBezTo>
                  <a:cubicBezTo>
                    <a:pt x="1" y="3959"/>
                    <a:pt x="853" y="4811"/>
                    <a:pt x="1909" y="4811"/>
                  </a:cubicBezTo>
                  <a:cubicBezTo>
                    <a:pt x="2416" y="4811"/>
                    <a:pt x="2883" y="4608"/>
                    <a:pt x="3248" y="4263"/>
                  </a:cubicBezTo>
                  <a:lnTo>
                    <a:pt x="4811" y="2700"/>
                  </a:lnTo>
                  <a:cubicBezTo>
                    <a:pt x="3654" y="2091"/>
                    <a:pt x="2720" y="1157"/>
                    <a:pt x="2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07;p45">
              <a:extLst>
                <a:ext uri="{FF2B5EF4-FFF2-40B4-BE49-F238E27FC236}">
                  <a16:creationId xmlns:a16="http://schemas.microsoft.com/office/drawing/2014/main" id="{7A079C43-D86A-5B89-3CFE-9063F5ABC554}"/>
                </a:ext>
              </a:extLst>
            </p:cNvPr>
            <p:cNvSpPr/>
            <p:nvPr/>
          </p:nvSpPr>
          <p:spPr>
            <a:xfrm>
              <a:off x="772140" y="2544631"/>
              <a:ext cx="210043" cy="210043"/>
            </a:xfrm>
            <a:custGeom>
              <a:avLst/>
              <a:gdLst/>
              <a:ahLst/>
              <a:cxnLst/>
              <a:rect l="l" t="t" r="r" b="b"/>
              <a:pathLst>
                <a:path w="10393" h="10393" extrusionOk="0">
                  <a:moveTo>
                    <a:pt x="5196" y="0"/>
                  </a:moveTo>
                  <a:cubicBezTo>
                    <a:pt x="2334" y="0"/>
                    <a:pt x="0" y="2334"/>
                    <a:pt x="0" y="5196"/>
                  </a:cubicBezTo>
                  <a:cubicBezTo>
                    <a:pt x="0" y="8058"/>
                    <a:pt x="2334" y="10393"/>
                    <a:pt x="5196" y="10393"/>
                  </a:cubicBezTo>
                  <a:cubicBezTo>
                    <a:pt x="8058" y="10393"/>
                    <a:pt x="10393" y="8058"/>
                    <a:pt x="10393" y="5196"/>
                  </a:cubicBezTo>
                  <a:cubicBezTo>
                    <a:pt x="10393" y="2334"/>
                    <a:pt x="8058" y="0"/>
                    <a:pt x="5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TextBox 41">
            <a:extLst>
              <a:ext uri="{FF2B5EF4-FFF2-40B4-BE49-F238E27FC236}">
                <a16:creationId xmlns:a16="http://schemas.microsoft.com/office/drawing/2014/main" id="{5C95CC47-1C75-C615-3582-47BF8527E751}"/>
              </a:ext>
            </a:extLst>
          </p:cNvPr>
          <p:cNvSpPr txBox="1"/>
          <p:nvPr/>
        </p:nvSpPr>
        <p:spPr>
          <a:xfrm>
            <a:off x="3047627" y="3714835"/>
            <a:ext cx="4572000" cy="307777"/>
          </a:xfrm>
          <a:prstGeom prst="rect">
            <a:avLst/>
          </a:prstGeom>
          <a:noFill/>
        </p:spPr>
        <p:txBody>
          <a:bodyPr wrap="square">
            <a:spAutoFit/>
          </a:bodyPr>
          <a:lstStyle/>
          <a:p>
            <a:r>
              <a:rPr lang="en-IN" dirty="0">
                <a:solidFill>
                  <a:schemeClr val="bg1">
                    <a:lumMod val="50000"/>
                  </a:schemeClr>
                </a:solidFill>
              </a:rPr>
              <a:t>Comparison with competitors</a:t>
            </a:r>
          </a:p>
        </p:txBody>
      </p:sp>
      <p:sp>
        <p:nvSpPr>
          <p:cNvPr id="43" name="Google Shape;1092;p47">
            <a:extLst>
              <a:ext uri="{FF2B5EF4-FFF2-40B4-BE49-F238E27FC236}">
                <a16:creationId xmlns:a16="http://schemas.microsoft.com/office/drawing/2014/main" id="{98ABA91B-95D8-7AF7-04B7-CE06A9C2427B}"/>
              </a:ext>
            </a:extLst>
          </p:cNvPr>
          <p:cNvSpPr/>
          <p:nvPr/>
        </p:nvSpPr>
        <p:spPr>
          <a:xfrm>
            <a:off x="6635256" y="1843154"/>
            <a:ext cx="876544" cy="76826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92;p47">
            <a:extLst>
              <a:ext uri="{FF2B5EF4-FFF2-40B4-BE49-F238E27FC236}">
                <a16:creationId xmlns:a16="http://schemas.microsoft.com/office/drawing/2014/main" id="{B7C0DA71-BA89-FB1C-A80F-F6BD7A4AFAD7}"/>
              </a:ext>
            </a:extLst>
          </p:cNvPr>
          <p:cNvSpPr/>
          <p:nvPr/>
        </p:nvSpPr>
        <p:spPr>
          <a:xfrm>
            <a:off x="6614754" y="3007809"/>
            <a:ext cx="938202" cy="76076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912;p44">
            <a:extLst>
              <a:ext uri="{FF2B5EF4-FFF2-40B4-BE49-F238E27FC236}">
                <a16:creationId xmlns:a16="http://schemas.microsoft.com/office/drawing/2014/main" id="{C06FBDA4-F794-E395-9331-8F7AA660DE85}"/>
              </a:ext>
            </a:extLst>
          </p:cNvPr>
          <p:cNvGrpSpPr/>
          <p:nvPr/>
        </p:nvGrpSpPr>
        <p:grpSpPr>
          <a:xfrm>
            <a:off x="6854138" y="1984631"/>
            <a:ext cx="438779" cy="438779"/>
            <a:chOff x="1322640" y="1172049"/>
            <a:chExt cx="437728" cy="437728"/>
          </a:xfrm>
        </p:grpSpPr>
        <p:sp>
          <p:nvSpPr>
            <p:cNvPr id="47" name="Google Shape;913;p44">
              <a:extLst>
                <a:ext uri="{FF2B5EF4-FFF2-40B4-BE49-F238E27FC236}">
                  <a16:creationId xmlns:a16="http://schemas.microsoft.com/office/drawing/2014/main" id="{3A372638-C348-C1E8-4131-95A88B028014}"/>
                </a:ext>
              </a:extLst>
            </p:cNvPr>
            <p:cNvSpPr/>
            <p:nvPr/>
          </p:nvSpPr>
          <p:spPr>
            <a:xfrm>
              <a:off x="1322640" y="1172049"/>
              <a:ext cx="77142" cy="77142"/>
            </a:xfrm>
            <a:custGeom>
              <a:avLst/>
              <a:gdLst/>
              <a:ahLst/>
              <a:cxnLst/>
              <a:rect l="l" t="t" r="r" b="b"/>
              <a:pathLst>
                <a:path w="3817" h="3817" extrusionOk="0">
                  <a:moveTo>
                    <a:pt x="1909" y="1"/>
                  </a:moveTo>
                  <a:cubicBezTo>
                    <a:pt x="853" y="1"/>
                    <a:pt x="1" y="853"/>
                    <a:pt x="1" y="1909"/>
                  </a:cubicBezTo>
                  <a:cubicBezTo>
                    <a:pt x="1" y="2964"/>
                    <a:pt x="853" y="3816"/>
                    <a:pt x="1909" y="3816"/>
                  </a:cubicBezTo>
                  <a:cubicBezTo>
                    <a:pt x="2964" y="3816"/>
                    <a:pt x="3817" y="2964"/>
                    <a:pt x="3817" y="1909"/>
                  </a:cubicBezTo>
                  <a:cubicBezTo>
                    <a:pt x="3817" y="853"/>
                    <a:pt x="2964" y="1"/>
                    <a:pt x="19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14;p44">
              <a:extLst>
                <a:ext uri="{FF2B5EF4-FFF2-40B4-BE49-F238E27FC236}">
                  <a16:creationId xmlns:a16="http://schemas.microsoft.com/office/drawing/2014/main" id="{C5824823-5F9B-0F63-7C68-E5663B698DC7}"/>
                </a:ext>
              </a:extLst>
            </p:cNvPr>
            <p:cNvSpPr/>
            <p:nvPr/>
          </p:nvSpPr>
          <p:spPr>
            <a:xfrm>
              <a:off x="1683227" y="1172049"/>
              <a:ext cx="77142" cy="77142"/>
            </a:xfrm>
            <a:custGeom>
              <a:avLst/>
              <a:gdLst/>
              <a:ahLst/>
              <a:cxnLst/>
              <a:rect l="l" t="t" r="r" b="b"/>
              <a:pathLst>
                <a:path w="3817" h="3817" extrusionOk="0">
                  <a:moveTo>
                    <a:pt x="1908" y="1"/>
                  </a:moveTo>
                  <a:cubicBezTo>
                    <a:pt x="853" y="1"/>
                    <a:pt x="0" y="853"/>
                    <a:pt x="0" y="1909"/>
                  </a:cubicBezTo>
                  <a:cubicBezTo>
                    <a:pt x="0" y="2964"/>
                    <a:pt x="853" y="3816"/>
                    <a:pt x="1908" y="3816"/>
                  </a:cubicBezTo>
                  <a:cubicBezTo>
                    <a:pt x="2964" y="3816"/>
                    <a:pt x="3816" y="2964"/>
                    <a:pt x="3816" y="1909"/>
                  </a:cubicBezTo>
                  <a:cubicBezTo>
                    <a:pt x="3816" y="853"/>
                    <a:pt x="2964" y="1"/>
                    <a:pt x="19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15;p44">
              <a:extLst>
                <a:ext uri="{FF2B5EF4-FFF2-40B4-BE49-F238E27FC236}">
                  <a16:creationId xmlns:a16="http://schemas.microsoft.com/office/drawing/2014/main" id="{0E6A279B-2225-03E8-917B-2C83511E303E}"/>
                </a:ext>
              </a:extLst>
            </p:cNvPr>
            <p:cNvSpPr/>
            <p:nvPr/>
          </p:nvSpPr>
          <p:spPr>
            <a:xfrm>
              <a:off x="1322640" y="1532636"/>
              <a:ext cx="77142" cy="77142"/>
            </a:xfrm>
            <a:custGeom>
              <a:avLst/>
              <a:gdLst/>
              <a:ahLst/>
              <a:cxnLst/>
              <a:rect l="l" t="t" r="r" b="b"/>
              <a:pathLst>
                <a:path w="3817" h="3817" extrusionOk="0">
                  <a:moveTo>
                    <a:pt x="1909" y="0"/>
                  </a:moveTo>
                  <a:cubicBezTo>
                    <a:pt x="853" y="0"/>
                    <a:pt x="1" y="853"/>
                    <a:pt x="1" y="1908"/>
                  </a:cubicBezTo>
                  <a:cubicBezTo>
                    <a:pt x="1" y="2964"/>
                    <a:pt x="853" y="3816"/>
                    <a:pt x="1909" y="3816"/>
                  </a:cubicBezTo>
                  <a:cubicBezTo>
                    <a:pt x="2964" y="3816"/>
                    <a:pt x="3817" y="2964"/>
                    <a:pt x="3817" y="1908"/>
                  </a:cubicBezTo>
                  <a:cubicBezTo>
                    <a:pt x="3817" y="853"/>
                    <a:pt x="2964" y="0"/>
                    <a:pt x="19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16;p44">
              <a:extLst>
                <a:ext uri="{FF2B5EF4-FFF2-40B4-BE49-F238E27FC236}">
                  <a16:creationId xmlns:a16="http://schemas.microsoft.com/office/drawing/2014/main" id="{0ED8BEC2-E317-D26D-1CCA-BF040912BA41}"/>
                </a:ext>
              </a:extLst>
            </p:cNvPr>
            <p:cNvSpPr/>
            <p:nvPr/>
          </p:nvSpPr>
          <p:spPr>
            <a:xfrm>
              <a:off x="1683227" y="1532636"/>
              <a:ext cx="77142" cy="77142"/>
            </a:xfrm>
            <a:custGeom>
              <a:avLst/>
              <a:gdLst/>
              <a:ahLst/>
              <a:cxnLst/>
              <a:rect l="l" t="t" r="r" b="b"/>
              <a:pathLst>
                <a:path w="3817" h="3817" extrusionOk="0">
                  <a:moveTo>
                    <a:pt x="1908" y="0"/>
                  </a:moveTo>
                  <a:cubicBezTo>
                    <a:pt x="853" y="0"/>
                    <a:pt x="0" y="853"/>
                    <a:pt x="0" y="1908"/>
                  </a:cubicBezTo>
                  <a:cubicBezTo>
                    <a:pt x="0" y="2964"/>
                    <a:pt x="853" y="3816"/>
                    <a:pt x="1908" y="3816"/>
                  </a:cubicBezTo>
                  <a:cubicBezTo>
                    <a:pt x="2964" y="3816"/>
                    <a:pt x="3816" y="2964"/>
                    <a:pt x="3816" y="1908"/>
                  </a:cubicBezTo>
                  <a:cubicBezTo>
                    <a:pt x="3816" y="853"/>
                    <a:pt x="2964" y="0"/>
                    <a:pt x="19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17;p44">
              <a:extLst>
                <a:ext uri="{FF2B5EF4-FFF2-40B4-BE49-F238E27FC236}">
                  <a16:creationId xmlns:a16="http://schemas.microsoft.com/office/drawing/2014/main" id="{F7B0564C-C943-5F85-EE0A-E1C7E26076EE}"/>
                </a:ext>
              </a:extLst>
            </p:cNvPr>
            <p:cNvSpPr/>
            <p:nvPr/>
          </p:nvSpPr>
          <p:spPr>
            <a:xfrm>
              <a:off x="1425206" y="1197897"/>
              <a:ext cx="60731" cy="25444"/>
            </a:xfrm>
            <a:custGeom>
              <a:avLst/>
              <a:gdLst/>
              <a:ahLst/>
              <a:cxnLst/>
              <a:rect l="l" t="t" r="r" b="b"/>
              <a:pathLst>
                <a:path w="3005" h="1259" extrusionOk="0">
                  <a:moveTo>
                    <a:pt x="650" y="0"/>
                  </a:moveTo>
                  <a:cubicBezTo>
                    <a:pt x="284" y="0"/>
                    <a:pt x="0" y="284"/>
                    <a:pt x="0" y="630"/>
                  </a:cubicBezTo>
                  <a:cubicBezTo>
                    <a:pt x="0" y="975"/>
                    <a:pt x="284" y="1259"/>
                    <a:pt x="650" y="1259"/>
                  </a:cubicBezTo>
                  <a:lnTo>
                    <a:pt x="2355" y="1259"/>
                  </a:lnTo>
                  <a:cubicBezTo>
                    <a:pt x="2720" y="1259"/>
                    <a:pt x="3004" y="975"/>
                    <a:pt x="3004" y="630"/>
                  </a:cubicBezTo>
                  <a:cubicBezTo>
                    <a:pt x="3004" y="284"/>
                    <a:pt x="2720" y="0"/>
                    <a:pt x="2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18;p44">
              <a:extLst>
                <a:ext uri="{FF2B5EF4-FFF2-40B4-BE49-F238E27FC236}">
                  <a16:creationId xmlns:a16="http://schemas.microsoft.com/office/drawing/2014/main" id="{B437F10E-CD6A-34D5-B02D-039C48681ADA}"/>
                </a:ext>
              </a:extLst>
            </p:cNvPr>
            <p:cNvSpPr/>
            <p:nvPr/>
          </p:nvSpPr>
          <p:spPr>
            <a:xfrm>
              <a:off x="1597496" y="1197897"/>
              <a:ext cx="60307" cy="25444"/>
            </a:xfrm>
            <a:custGeom>
              <a:avLst/>
              <a:gdLst/>
              <a:ahLst/>
              <a:cxnLst/>
              <a:rect l="l" t="t" r="r" b="b"/>
              <a:pathLst>
                <a:path w="2984" h="1259" extrusionOk="0">
                  <a:moveTo>
                    <a:pt x="629" y="0"/>
                  </a:moveTo>
                  <a:cubicBezTo>
                    <a:pt x="284" y="0"/>
                    <a:pt x="0" y="284"/>
                    <a:pt x="0" y="630"/>
                  </a:cubicBezTo>
                  <a:cubicBezTo>
                    <a:pt x="0" y="975"/>
                    <a:pt x="284" y="1259"/>
                    <a:pt x="629" y="1259"/>
                  </a:cubicBezTo>
                  <a:lnTo>
                    <a:pt x="2355" y="1259"/>
                  </a:lnTo>
                  <a:cubicBezTo>
                    <a:pt x="2700" y="1259"/>
                    <a:pt x="2984" y="975"/>
                    <a:pt x="2984" y="630"/>
                  </a:cubicBezTo>
                  <a:cubicBezTo>
                    <a:pt x="2984" y="284"/>
                    <a:pt x="2700" y="0"/>
                    <a:pt x="2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19;p44">
              <a:extLst>
                <a:ext uri="{FF2B5EF4-FFF2-40B4-BE49-F238E27FC236}">
                  <a16:creationId xmlns:a16="http://schemas.microsoft.com/office/drawing/2014/main" id="{9DD3B147-A362-626B-1D59-26BD937362CB}"/>
                </a:ext>
              </a:extLst>
            </p:cNvPr>
            <p:cNvSpPr/>
            <p:nvPr/>
          </p:nvSpPr>
          <p:spPr>
            <a:xfrm>
              <a:off x="1511341" y="1197897"/>
              <a:ext cx="60327" cy="25444"/>
            </a:xfrm>
            <a:custGeom>
              <a:avLst/>
              <a:gdLst/>
              <a:ahLst/>
              <a:cxnLst/>
              <a:rect l="l" t="t" r="r" b="b"/>
              <a:pathLst>
                <a:path w="2985" h="1259" extrusionOk="0">
                  <a:moveTo>
                    <a:pt x="630" y="0"/>
                  </a:moveTo>
                  <a:cubicBezTo>
                    <a:pt x="285" y="0"/>
                    <a:pt x="1" y="284"/>
                    <a:pt x="1" y="630"/>
                  </a:cubicBezTo>
                  <a:cubicBezTo>
                    <a:pt x="1" y="975"/>
                    <a:pt x="285" y="1259"/>
                    <a:pt x="630" y="1259"/>
                  </a:cubicBezTo>
                  <a:lnTo>
                    <a:pt x="2355" y="1259"/>
                  </a:lnTo>
                  <a:cubicBezTo>
                    <a:pt x="2700" y="1259"/>
                    <a:pt x="2984" y="975"/>
                    <a:pt x="2984" y="630"/>
                  </a:cubicBezTo>
                  <a:cubicBezTo>
                    <a:pt x="2984" y="284"/>
                    <a:pt x="2700" y="0"/>
                    <a:pt x="2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20;p44">
              <a:extLst>
                <a:ext uri="{FF2B5EF4-FFF2-40B4-BE49-F238E27FC236}">
                  <a16:creationId xmlns:a16="http://schemas.microsoft.com/office/drawing/2014/main" id="{93CEA023-B36E-FAAB-4544-60CE403E25BE}"/>
                </a:ext>
              </a:extLst>
            </p:cNvPr>
            <p:cNvSpPr/>
            <p:nvPr/>
          </p:nvSpPr>
          <p:spPr>
            <a:xfrm>
              <a:off x="1348489" y="1274594"/>
              <a:ext cx="25444" cy="60327"/>
            </a:xfrm>
            <a:custGeom>
              <a:avLst/>
              <a:gdLst/>
              <a:ahLst/>
              <a:cxnLst/>
              <a:rect l="l" t="t" r="r" b="b"/>
              <a:pathLst>
                <a:path w="1259" h="2985" extrusionOk="0">
                  <a:moveTo>
                    <a:pt x="630" y="1"/>
                  </a:moveTo>
                  <a:cubicBezTo>
                    <a:pt x="285" y="1"/>
                    <a:pt x="0" y="285"/>
                    <a:pt x="0" y="630"/>
                  </a:cubicBezTo>
                  <a:lnTo>
                    <a:pt x="0" y="2355"/>
                  </a:lnTo>
                  <a:cubicBezTo>
                    <a:pt x="0" y="2701"/>
                    <a:pt x="285" y="2985"/>
                    <a:pt x="630" y="2985"/>
                  </a:cubicBezTo>
                  <a:cubicBezTo>
                    <a:pt x="975" y="2985"/>
                    <a:pt x="1259" y="2701"/>
                    <a:pt x="1259" y="2355"/>
                  </a:cubicBezTo>
                  <a:lnTo>
                    <a:pt x="1259" y="630"/>
                  </a:lnTo>
                  <a:cubicBezTo>
                    <a:pt x="1259" y="285"/>
                    <a:pt x="975" y="1"/>
                    <a:pt x="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21;p44">
              <a:extLst>
                <a:ext uri="{FF2B5EF4-FFF2-40B4-BE49-F238E27FC236}">
                  <a16:creationId xmlns:a16="http://schemas.microsoft.com/office/drawing/2014/main" id="{83704953-E2C6-669A-1A41-96EADF95CD0B}"/>
                </a:ext>
              </a:extLst>
            </p:cNvPr>
            <p:cNvSpPr/>
            <p:nvPr/>
          </p:nvSpPr>
          <p:spPr>
            <a:xfrm>
              <a:off x="1348489" y="1446885"/>
              <a:ext cx="25444" cy="60327"/>
            </a:xfrm>
            <a:custGeom>
              <a:avLst/>
              <a:gdLst/>
              <a:ahLst/>
              <a:cxnLst/>
              <a:rect l="l" t="t" r="r" b="b"/>
              <a:pathLst>
                <a:path w="1259" h="2985" extrusionOk="0">
                  <a:moveTo>
                    <a:pt x="630" y="1"/>
                  </a:moveTo>
                  <a:cubicBezTo>
                    <a:pt x="285" y="1"/>
                    <a:pt x="0" y="285"/>
                    <a:pt x="0" y="630"/>
                  </a:cubicBezTo>
                  <a:lnTo>
                    <a:pt x="0" y="2355"/>
                  </a:lnTo>
                  <a:cubicBezTo>
                    <a:pt x="0" y="2701"/>
                    <a:pt x="285" y="2985"/>
                    <a:pt x="630" y="2985"/>
                  </a:cubicBezTo>
                  <a:cubicBezTo>
                    <a:pt x="975" y="2985"/>
                    <a:pt x="1259" y="2701"/>
                    <a:pt x="1259" y="2355"/>
                  </a:cubicBezTo>
                  <a:lnTo>
                    <a:pt x="1259" y="630"/>
                  </a:lnTo>
                  <a:cubicBezTo>
                    <a:pt x="1259" y="285"/>
                    <a:pt x="975" y="1"/>
                    <a:pt x="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22;p44">
              <a:extLst>
                <a:ext uri="{FF2B5EF4-FFF2-40B4-BE49-F238E27FC236}">
                  <a16:creationId xmlns:a16="http://schemas.microsoft.com/office/drawing/2014/main" id="{D530882F-AD04-8624-A5B3-D3479C60B55D}"/>
                </a:ext>
              </a:extLst>
            </p:cNvPr>
            <p:cNvSpPr/>
            <p:nvPr/>
          </p:nvSpPr>
          <p:spPr>
            <a:xfrm>
              <a:off x="1348489" y="1360750"/>
              <a:ext cx="25444" cy="60327"/>
            </a:xfrm>
            <a:custGeom>
              <a:avLst/>
              <a:gdLst/>
              <a:ahLst/>
              <a:cxnLst/>
              <a:rect l="l" t="t" r="r" b="b"/>
              <a:pathLst>
                <a:path w="1259" h="2985" extrusionOk="0">
                  <a:moveTo>
                    <a:pt x="630" y="0"/>
                  </a:moveTo>
                  <a:cubicBezTo>
                    <a:pt x="285" y="0"/>
                    <a:pt x="0" y="285"/>
                    <a:pt x="0" y="630"/>
                  </a:cubicBezTo>
                  <a:lnTo>
                    <a:pt x="0" y="2355"/>
                  </a:lnTo>
                  <a:cubicBezTo>
                    <a:pt x="0" y="2700"/>
                    <a:pt x="285" y="2984"/>
                    <a:pt x="630" y="2984"/>
                  </a:cubicBezTo>
                  <a:cubicBezTo>
                    <a:pt x="975" y="2984"/>
                    <a:pt x="1259" y="2700"/>
                    <a:pt x="1259" y="2355"/>
                  </a:cubicBezTo>
                  <a:lnTo>
                    <a:pt x="1259" y="630"/>
                  </a:lnTo>
                  <a:cubicBezTo>
                    <a:pt x="1259" y="285"/>
                    <a:pt x="975" y="0"/>
                    <a:pt x="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23;p44">
              <a:extLst>
                <a:ext uri="{FF2B5EF4-FFF2-40B4-BE49-F238E27FC236}">
                  <a16:creationId xmlns:a16="http://schemas.microsoft.com/office/drawing/2014/main" id="{0FA416DE-8202-12D0-8183-5BDEF600A82D}"/>
                </a:ext>
              </a:extLst>
            </p:cNvPr>
            <p:cNvSpPr/>
            <p:nvPr/>
          </p:nvSpPr>
          <p:spPr>
            <a:xfrm>
              <a:off x="1709076" y="1274594"/>
              <a:ext cx="25444" cy="60327"/>
            </a:xfrm>
            <a:custGeom>
              <a:avLst/>
              <a:gdLst/>
              <a:ahLst/>
              <a:cxnLst/>
              <a:rect l="l" t="t" r="r" b="b"/>
              <a:pathLst>
                <a:path w="1259" h="2985" extrusionOk="0">
                  <a:moveTo>
                    <a:pt x="629" y="1"/>
                  </a:moveTo>
                  <a:cubicBezTo>
                    <a:pt x="284" y="1"/>
                    <a:pt x="0" y="285"/>
                    <a:pt x="0" y="630"/>
                  </a:cubicBezTo>
                  <a:lnTo>
                    <a:pt x="0" y="2355"/>
                  </a:lnTo>
                  <a:cubicBezTo>
                    <a:pt x="0" y="2701"/>
                    <a:pt x="284" y="2985"/>
                    <a:pt x="629" y="2985"/>
                  </a:cubicBezTo>
                  <a:cubicBezTo>
                    <a:pt x="974" y="2985"/>
                    <a:pt x="1259" y="2701"/>
                    <a:pt x="1259" y="2355"/>
                  </a:cubicBezTo>
                  <a:lnTo>
                    <a:pt x="1259" y="630"/>
                  </a:lnTo>
                  <a:cubicBezTo>
                    <a:pt x="1259" y="285"/>
                    <a:pt x="974"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24;p44">
              <a:extLst>
                <a:ext uri="{FF2B5EF4-FFF2-40B4-BE49-F238E27FC236}">
                  <a16:creationId xmlns:a16="http://schemas.microsoft.com/office/drawing/2014/main" id="{FB2DCD43-341F-7629-CA0C-912DF284A6C0}"/>
                </a:ext>
              </a:extLst>
            </p:cNvPr>
            <p:cNvSpPr/>
            <p:nvPr/>
          </p:nvSpPr>
          <p:spPr>
            <a:xfrm>
              <a:off x="1709076" y="1446885"/>
              <a:ext cx="25444" cy="60327"/>
            </a:xfrm>
            <a:custGeom>
              <a:avLst/>
              <a:gdLst/>
              <a:ahLst/>
              <a:cxnLst/>
              <a:rect l="l" t="t" r="r" b="b"/>
              <a:pathLst>
                <a:path w="1259" h="2985" extrusionOk="0">
                  <a:moveTo>
                    <a:pt x="629" y="1"/>
                  </a:moveTo>
                  <a:cubicBezTo>
                    <a:pt x="284" y="1"/>
                    <a:pt x="0" y="285"/>
                    <a:pt x="0" y="630"/>
                  </a:cubicBezTo>
                  <a:lnTo>
                    <a:pt x="0" y="2355"/>
                  </a:lnTo>
                  <a:cubicBezTo>
                    <a:pt x="0" y="2701"/>
                    <a:pt x="284" y="2985"/>
                    <a:pt x="629" y="2985"/>
                  </a:cubicBezTo>
                  <a:cubicBezTo>
                    <a:pt x="974" y="2985"/>
                    <a:pt x="1259" y="2701"/>
                    <a:pt x="1259" y="2355"/>
                  </a:cubicBezTo>
                  <a:lnTo>
                    <a:pt x="1259" y="630"/>
                  </a:lnTo>
                  <a:cubicBezTo>
                    <a:pt x="1259" y="285"/>
                    <a:pt x="974"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25;p44">
              <a:extLst>
                <a:ext uri="{FF2B5EF4-FFF2-40B4-BE49-F238E27FC236}">
                  <a16:creationId xmlns:a16="http://schemas.microsoft.com/office/drawing/2014/main" id="{59A2F294-D372-41A0-2C4B-95C90C968F4E}"/>
                </a:ext>
              </a:extLst>
            </p:cNvPr>
            <p:cNvSpPr/>
            <p:nvPr/>
          </p:nvSpPr>
          <p:spPr>
            <a:xfrm>
              <a:off x="1709076" y="1360750"/>
              <a:ext cx="25444" cy="60327"/>
            </a:xfrm>
            <a:custGeom>
              <a:avLst/>
              <a:gdLst/>
              <a:ahLst/>
              <a:cxnLst/>
              <a:rect l="l" t="t" r="r" b="b"/>
              <a:pathLst>
                <a:path w="1259" h="2985" extrusionOk="0">
                  <a:moveTo>
                    <a:pt x="629" y="0"/>
                  </a:moveTo>
                  <a:cubicBezTo>
                    <a:pt x="284" y="0"/>
                    <a:pt x="0" y="285"/>
                    <a:pt x="0" y="630"/>
                  </a:cubicBezTo>
                  <a:lnTo>
                    <a:pt x="0" y="2355"/>
                  </a:lnTo>
                  <a:cubicBezTo>
                    <a:pt x="0" y="2700"/>
                    <a:pt x="284" y="2984"/>
                    <a:pt x="629" y="2984"/>
                  </a:cubicBezTo>
                  <a:cubicBezTo>
                    <a:pt x="974" y="2984"/>
                    <a:pt x="1259" y="2700"/>
                    <a:pt x="1259" y="2355"/>
                  </a:cubicBezTo>
                  <a:lnTo>
                    <a:pt x="1259" y="630"/>
                  </a:lnTo>
                  <a:cubicBezTo>
                    <a:pt x="1259" y="285"/>
                    <a:pt x="974" y="0"/>
                    <a:pt x="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26;p44">
              <a:extLst>
                <a:ext uri="{FF2B5EF4-FFF2-40B4-BE49-F238E27FC236}">
                  <a16:creationId xmlns:a16="http://schemas.microsoft.com/office/drawing/2014/main" id="{9F59CB2A-BDAB-45FA-34C0-42DD5E31F78C}"/>
                </a:ext>
              </a:extLst>
            </p:cNvPr>
            <p:cNvSpPr/>
            <p:nvPr/>
          </p:nvSpPr>
          <p:spPr>
            <a:xfrm>
              <a:off x="1425206" y="1558464"/>
              <a:ext cx="60731" cy="25465"/>
            </a:xfrm>
            <a:custGeom>
              <a:avLst/>
              <a:gdLst/>
              <a:ahLst/>
              <a:cxnLst/>
              <a:rect l="l" t="t" r="r" b="b"/>
              <a:pathLst>
                <a:path w="3005" h="1260" extrusionOk="0">
                  <a:moveTo>
                    <a:pt x="650" y="1"/>
                  </a:moveTo>
                  <a:cubicBezTo>
                    <a:pt x="284" y="1"/>
                    <a:pt x="0" y="285"/>
                    <a:pt x="0" y="630"/>
                  </a:cubicBezTo>
                  <a:cubicBezTo>
                    <a:pt x="0" y="975"/>
                    <a:pt x="284" y="1259"/>
                    <a:pt x="650" y="1259"/>
                  </a:cubicBezTo>
                  <a:lnTo>
                    <a:pt x="2355" y="1259"/>
                  </a:lnTo>
                  <a:cubicBezTo>
                    <a:pt x="2720" y="1259"/>
                    <a:pt x="3004" y="975"/>
                    <a:pt x="3004" y="630"/>
                  </a:cubicBezTo>
                  <a:cubicBezTo>
                    <a:pt x="3004" y="285"/>
                    <a:pt x="2720" y="1"/>
                    <a:pt x="2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27;p44">
              <a:extLst>
                <a:ext uri="{FF2B5EF4-FFF2-40B4-BE49-F238E27FC236}">
                  <a16:creationId xmlns:a16="http://schemas.microsoft.com/office/drawing/2014/main" id="{4F8F6322-BE82-6DBF-3C76-A6848BABC7A7}"/>
                </a:ext>
              </a:extLst>
            </p:cNvPr>
            <p:cNvSpPr/>
            <p:nvPr/>
          </p:nvSpPr>
          <p:spPr>
            <a:xfrm>
              <a:off x="1597496" y="1558464"/>
              <a:ext cx="60307" cy="25465"/>
            </a:xfrm>
            <a:custGeom>
              <a:avLst/>
              <a:gdLst/>
              <a:ahLst/>
              <a:cxnLst/>
              <a:rect l="l" t="t" r="r" b="b"/>
              <a:pathLst>
                <a:path w="2984" h="1260" extrusionOk="0">
                  <a:moveTo>
                    <a:pt x="629" y="1"/>
                  </a:moveTo>
                  <a:cubicBezTo>
                    <a:pt x="284" y="1"/>
                    <a:pt x="0" y="285"/>
                    <a:pt x="0" y="630"/>
                  </a:cubicBezTo>
                  <a:cubicBezTo>
                    <a:pt x="0" y="975"/>
                    <a:pt x="284" y="1259"/>
                    <a:pt x="629" y="1259"/>
                  </a:cubicBezTo>
                  <a:lnTo>
                    <a:pt x="2355" y="1259"/>
                  </a:lnTo>
                  <a:cubicBezTo>
                    <a:pt x="2700" y="1259"/>
                    <a:pt x="2984" y="975"/>
                    <a:pt x="2984" y="630"/>
                  </a:cubicBezTo>
                  <a:cubicBezTo>
                    <a:pt x="2984" y="285"/>
                    <a:pt x="2700" y="1"/>
                    <a:pt x="2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28;p44">
              <a:extLst>
                <a:ext uri="{FF2B5EF4-FFF2-40B4-BE49-F238E27FC236}">
                  <a16:creationId xmlns:a16="http://schemas.microsoft.com/office/drawing/2014/main" id="{64841223-395C-0385-7F84-7B887A30625C}"/>
                </a:ext>
              </a:extLst>
            </p:cNvPr>
            <p:cNvSpPr/>
            <p:nvPr/>
          </p:nvSpPr>
          <p:spPr>
            <a:xfrm>
              <a:off x="1511341" y="1558464"/>
              <a:ext cx="60327" cy="25465"/>
            </a:xfrm>
            <a:custGeom>
              <a:avLst/>
              <a:gdLst/>
              <a:ahLst/>
              <a:cxnLst/>
              <a:rect l="l" t="t" r="r" b="b"/>
              <a:pathLst>
                <a:path w="2985" h="1260" extrusionOk="0">
                  <a:moveTo>
                    <a:pt x="630" y="1"/>
                  </a:moveTo>
                  <a:cubicBezTo>
                    <a:pt x="285" y="1"/>
                    <a:pt x="1" y="285"/>
                    <a:pt x="1" y="630"/>
                  </a:cubicBezTo>
                  <a:cubicBezTo>
                    <a:pt x="1" y="975"/>
                    <a:pt x="285" y="1259"/>
                    <a:pt x="630" y="1259"/>
                  </a:cubicBezTo>
                  <a:lnTo>
                    <a:pt x="2355" y="1259"/>
                  </a:lnTo>
                  <a:cubicBezTo>
                    <a:pt x="2700" y="1259"/>
                    <a:pt x="2984" y="975"/>
                    <a:pt x="2984" y="630"/>
                  </a:cubicBezTo>
                  <a:cubicBezTo>
                    <a:pt x="2984" y="285"/>
                    <a:pt x="2700" y="1"/>
                    <a:pt x="2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29;p44">
              <a:extLst>
                <a:ext uri="{FF2B5EF4-FFF2-40B4-BE49-F238E27FC236}">
                  <a16:creationId xmlns:a16="http://schemas.microsoft.com/office/drawing/2014/main" id="{F7E50E92-4F97-EF92-144C-BC23023948FC}"/>
                </a:ext>
              </a:extLst>
            </p:cNvPr>
            <p:cNvSpPr/>
            <p:nvPr/>
          </p:nvSpPr>
          <p:spPr>
            <a:xfrm>
              <a:off x="1509704" y="1445672"/>
              <a:ext cx="63601" cy="84458"/>
            </a:xfrm>
            <a:custGeom>
              <a:avLst/>
              <a:gdLst/>
              <a:ahLst/>
              <a:cxnLst/>
              <a:rect l="l" t="t" r="r" b="b"/>
              <a:pathLst>
                <a:path w="3147" h="4179" extrusionOk="0">
                  <a:moveTo>
                    <a:pt x="0" y="0"/>
                  </a:moveTo>
                  <a:cubicBezTo>
                    <a:pt x="142" y="1096"/>
                    <a:pt x="548" y="3309"/>
                    <a:pt x="1320" y="4080"/>
                  </a:cubicBezTo>
                  <a:cubicBezTo>
                    <a:pt x="1394" y="4143"/>
                    <a:pt x="1489" y="4179"/>
                    <a:pt x="1584" y="4179"/>
                  </a:cubicBezTo>
                  <a:cubicBezTo>
                    <a:pt x="1672" y="4179"/>
                    <a:pt x="1759" y="4148"/>
                    <a:pt x="1827" y="4080"/>
                  </a:cubicBezTo>
                  <a:cubicBezTo>
                    <a:pt x="2599" y="3309"/>
                    <a:pt x="3004" y="1096"/>
                    <a:pt x="31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930;p44">
              <a:extLst>
                <a:ext uri="{FF2B5EF4-FFF2-40B4-BE49-F238E27FC236}">
                  <a16:creationId xmlns:a16="http://schemas.microsoft.com/office/drawing/2014/main" id="{46A2A282-50AC-5C85-176C-F5799A243B56}"/>
                </a:ext>
              </a:extLst>
            </p:cNvPr>
            <p:cNvSpPr/>
            <p:nvPr/>
          </p:nvSpPr>
          <p:spPr>
            <a:xfrm>
              <a:off x="1579024" y="1445672"/>
              <a:ext cx="90682" cy="79183"/>
            </a:xfrm>
            <a:custGeom>
              <a:avLst/>
              <a:gdLst/>
              <a:ahLst/>
              <a:cxnLst/>
              <a:rect l="l" t="t" r="r" b="b"/>
              <a:pathLst>
                <a:path w="4487" h="3918" extrusionOk="0">
                  <a:moveTo>
                    <a:pt x="995" y="0"/>
                  </a:moveTo>
                  <a:cubicBezTo>
                    <a:pt x="874" y="1056"/>
                    <a:pt x="671" y="2009"/>
                    <a:pt x="427" y="2842"/>
                  </a:cubicBezTo>
                  <a:cubicBezTo>
                    <a:pt x="285" y="3268"/>
                    <a:pt x="143" y="3613"/>
                    <a:pt x="1" y="3917"/>
                  </a:cubicBezTo>
                  <a:cubicBezTo>
                    <a:pt x="2010" y="3369"/>
                    <a:pt x="3654" y="1908"/>
                    <a:pt x="4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931;p44">
              <a:extLst>
                <a:ext uri="{FF2B5EF4-FFF2-40B4-BE49-F238E27FC236}">
                  <a16:creationId xmlns:a16="http://schemas.microsoft.com/office/drawing/2014/main" id="{8410E3B0-33A5-13E4-BC37-E6AACD613D0B}"/>
                </a:ext>
              </a:extLst>
            </p:cNvPr>
            <p:cNvSpPr/>
            <p:nvPr/>
          </p:nvSpPr>
          <p:spPr>
            <a:xfrm>
              <a:off x="1413707" y="1445672"/>
              <a:ext cx="90278" cy="79183"/>
            </a:xfrm>
            <a:custGeom>
              <a:avLst/>
              <a:gdLst/>
              <a:ahLst/>
              <a:cxnLst/>
              <a:rect l="l" t="t" r="r" b="b"/>
              <a:pathLst>
                <a:path w="4467" h="3918" extrusionOk="0">
                  <a:moveTo>
                    <a:pt x="1" y="0"/>
                  </a:moveTo>
                  <a:cubicBezTo>
                    <a:pt x="813" y="1908"/>
                    <a:pt x="2457" y="3369"/>
                    <a:pt x="4466" y="3917"/>
                  </a:cubicBezTo>
                  <a:cubicBezTo>
                    <a:pt x="4324" y="3613"/>
                    <a:pt x="4182" y="3268"/>
                    <a:pt x="4040" y="2842"/>
                  </a:cubicBezTo>
                  <a:cubicBezTo>
                    <a:pt x="3796" y="2009"/>
                    <a:pt x="3593" y="1056"/>
                    <a:pt x="3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932;p44">
              <a:extLst>
                <a:ext uri="{FF2B5EF4-FFF2-40B4-BE49-F238E27FC236}">
                  <a16:creationId xmlns:a16="http://schemas.microsoft.com/office/drawing/2014/main" id="{42A19948-FE18-9A14-072E-21F2EB998964}"/>
                </a:ext>
              </a:extLst>
            </p:cNvPr>
            <p:cNvSpPr/>
            <p:nvPr/>
          </p:nvSpPr>
          <p:spPr>
            <a:xfrm>
              <a:off x="1413707" y="1256971"/>
              <a:ext cx="90278" cy="79183"/>
            </a:xfrm>
            <a:custGeom>
              <a:avLst/>
              <a:gdLst/>
              <a:ahLst/>
              <a:cxnLst/>
              <a:rect l="l" t="t" r="r" b="b"/>
              <a:pathLst>
                <a:path w="4467" h="3918" extrusionOk="0">
                  <a:moveTo>
                    <a:pt x="4466" y="0"/>
                  </a:moveTo>
                  <a:lnTo>
                    <a:pt x="4466" y="0"/>
                  </a:lnTo>
                  <a:cubicBezTo>
                    <a:pt x="2457" y="548"/>
                    <a:pt x="813" y="2010"/>
                    <a:pt x="1" y="3918"/>
                  </a:cubicBezTo>
                  <a:lnTo>
                    <a:pt x="3472" y="3918"/>
                  </a:lnTo>
                  <a:cubicBezTo>
                    <a:pt x="3614" y="2679"/>
                    <a:pt x="3918" y="1117"/>
                    <a:pt x="4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933;p44">
              <a:extLst>
                <a:ext uri="{FF2B5EF4-FFF2-40B4-BE49-F238E27FC236}">
                  <a16:creationId xmlns:a16="http://schemas.microsoft.com/office/drawing/2014/main" id="{F98A0FAB-6268-0B2E-1201-7A65E917DC23}"/>
                </a:ext>
              </a:extLst>
            </p:cNvPr>
            <p:cNvSpPr/>
            <p:nvPr/>
          </p:nvSpPr>
          <p:spPr>
            <a:xfrm>
              <a:off x="1509704" y="1251676"/>
              <a:ext cx="63601" cy="84478"/>
            </a:xfrm>
            <a:custGeom>
              <a:avLst/>
              <a:gdLst/>
              <a:ahLst/>
              <a:cxnLst/>
              <a:rect l="l" t="t" r="r" b="b"/>
              <a:pathLst>
                <a:path w="3147" h="4180" extrusionOk="0">
                  <a:moveTo>
                    <a:pt x="1584" y="1"/>
                  </a:moveTo>
                  <a:cubicBezTo>
                    <a:pt x="1489" y="1"/>
                    <a:pt x="1394" y="37"/>
                    <a:pt x="1320" y="100"/>
                  </a:cubicBezTo>
                  <a:cubicBezTo>
                    <a:pt x="548" y="871"/>
                    <a:pt x="142" y="3084"/>
                    <a:pt x="0" y="4180"/>
                  </a:cubicBezTo>
                  <a:lnTo>
                    <a:pt x="3147" y="4180"/>
                  </a:lnTo>
                  <a:cubicBezTo>
                    <a:pt x="3004" y="3084"/>
                    <a:pt x="2599" y="871"/>
                    <a:pt x="1827" y="100"/>
                  </a:cubicBezTo>
                  <a:cubicBezTo>
                    <a:pt x="1759" y="31"/>
                    <a:pt x="1672" y="1"/>
                    <a:pt x="1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934;p44">
              <a:extLst>
                <a:ext uri="{FF2B5EF4-FFF2-40B4-BE49-F238E27FC236}">
                  <a16:creationId xmlns:a16="http://schemas.microsoft.com/office/drawing/2014/main" id="{320EB6ED-0964-87BC-5CD3-368EC4453EA5}"/>
                </a:ext>
              </a:extLst>
            </p:cNvPr>
            <p:cNvSpPr/>
            <p:nvPr/>
          </p:nvSpPr>
          <p:spPr>
            <a:xfrm>
              <a:off x="1579024" y="1256971"/>
              <a:ext cx="90682" cy="79183"/>
            </a:xfrm>
            <a:custGeom>
              <a:avLst/>
              <a:gdLst/>
              <a:ahLst/>
              <a:cxnLst/>
              <a:rect l="l" t="t" r="r" b="b"/>
              <a:pathLst>
                <a:path w="4487" h="3918" extrusionOk="0">
                  <a:moveTo>
                    <a:pt x="1" y="0"/>
                  </a:moveTo>
                  <a:lnTo>
                    <a:pt x="1" y="0"/>
                  </a:lnTo>
                  <a:cubicBezTo>
                    <a:pt x="549" y="1117"/>
                    <a:pt x="853" y="2659"/>
                    <a:pt x="995" y="3918"/>
                  </a:cubicBezTo>
                  <a:lnTo>
                    <a:pt x="4486" y="3918"/>
                  </a:lnTo>
                  <a:cubicBezTo>
                    <a:pt x="3675" y="2010"/>
                    <a:pt x="2030" y="548"/>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935;p44">
              <a:extLst>
                <a:ext uri="{FF2B5EF4-FFF2-40B4-BE49-F238E27FC236}">
                  <a16:creationId xmlns:a16="http://schemas.microsoft.com/office/drawing/2014/main" id="{1D7D4CA9-4588-5B62-795D-43A1B225165B}"/>
                </a:ext>
              </a:extLst>
            </p:cNvPr>
            <p:cNvSpPr/>
            <p:nvPr/>
          </p:nvSpPr>
          <p:spPr>
            <a:xfrm>
              <a:off x="1401399" y="1361982"/>
              <a:ext cx="80436" cy="58265"/>
            </a:xfrm>
            <a:custGeom>
              <a:avLst/>
              <a:gdLst/>
              <a:ahLst/>
              <a:cxnLst/>
              <a:rect l="l" t="t" r="r" b="b"/>
              <a:pathLst>
                <a:path w="3980" h="2883" extrusionOk="0">
                  <a:moveTo>
                    <a:pt x="204" y="0"/>
                  </a:moveTo>
                  <a:cubicBezTo>
                    <a:pt x="1" y="914"/>
                    <a:pt x="1" y="1908"/>
                    <a:pt x="204" y="2883"/>
                  </a:cubicBezTo>
                  <a:lnTo>
                    <a:pt x="3979" y="2883"/>
                  </a:lnTo>
                  <a:cubicBezTo>
                    <a:pt x="3918" y="1908"/>
                    <a:pt x="3918" y="914"/>
                    <a:pt x="39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936;p44">
              <a:extLst>
                <a:ext uri="{FF2B5EF4-FFF2-40B4-BE49-F238E27FC236}">
                  <a16:creationId xmlns:a16="http://schemas.microsoft.com/office/drawing/2014/main" id="{A4EA3E17-4A5E-75B1-59D3-6310310B51EE}"/>
                </a:ext>
              </a:extLst>
            </p:cNvPr>
            <p:cNvSpPr/>
            <p:nvPr/>
          </p:nvSpPr>
          <p:spPr>
            <a:xfrm>
              <a:off x="1601174" y="1361982"/>
              <a:ext cx="80840" cy="58265"/>
            </a:xfrm>
            <a:custGeom>
              <a:avLst/>
              <a:gdLst/>
              <a:ahLst/>
              <a:cxnLst/>
              <a:rect l="l" t="t" r="r" b="b"/>
              <a:pathLst>
                <a:path w="4000" h="2883" extrusionOk="0">
                  <a:moveTo>
                    <a:pt x="1" y="0"/>
                  </a:moveTo>
                  <a:cubicBezTo>
                    <a:pt x="62" y="914"/>
                    <a:pt x="62" y="1908"/>
                    <a:pt x="1" y="2883"/>
                  </a:cubicBezTo>
                  <a:lnTo>
                    <a:pt x="3776" y="2883"/>
                  </a:lnTo>
                  <a:cubicBezTo>
                    <a:pt x="3999" y="1908"/>
                    <a:pt x="3979" y="914"/>
                    <a:pt x="37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937;p44">
              <a:extLst>
                <a:ext uri="{FF2B5EF4-FFF2-40B4-BE49-F238E27FC236}">
                  <a16:creationId xmlns:a16="http://schemas.microsoft.com/office/drawing/2014/main" id="{C479E3C6-FDA6-0AAA-1F66-A3B39C81FF00}"/>
                </a:ext>
              </a:extLst>
            </p:cNvPr>
            <p:cNvSpPr/>
            <p:nvPr/>
          </p:nvSpPr>
          <p:spPr>
            <a:xfrm>
              <a:off x="1506430" y="1361982"/>
              <a:ext cx="70573" cy="58265"/>
            </a:xfrm>
            <a:custGeom>
              <a:avLst/>
              <a:gdLst/>
              <a:ahLst/>
              <a:cxnLst/>
              <a:rect l="l" t="t" r="r" b="b"/>
              <a:pathLst>
                <a:path w="3492" h="2883" extrusionOk="0">
                  <a:moveTo>
                    <a:pt x="61" y="0"/>
                  </a:moveTo>
                  <a:cubicBezTo>
                    <a:pt x="0" y="954"/>
                    <a:pt x="0" y="1949"/>
                    <a:pt x="61" y="2883"/>
                  </a:cubicBezTo>
                  <a:lnTo>
                    <a:pt x="3430" y="2883"/>
                  </a:lnTo>
                  <a:cubicBezTo>
                    <a:pt x="3491" y="1949"/>
                    <a:pt x="3491" y="954"/>
                    <a:pt x="3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719;p41">
            <a:extLst>
              <a:ext uri="{FF2B5EF4-FFF2-40B4-BE49-F238E27FC236}">
                <a16:creationId xmlns:a16="http://schemas.microsoft.com/office/drawing/2014/main" id="{AA92D4C0-65D5-2747-87E1-B8869A4B6040}"/>
              </a:ext>
            </a:extLst>
          </p:cNvPr>
          <p:cNvGrpSpPr/>
          <p:nvPr/>
        </p:nvGrpSpPr>
        <p:grpSpPr>
          <a:xfrm>
            <a:off x="6838465" y="3204118"/>
            <a:ext cx="438779" cy="438759"/>
            <a:chOff x="1322640" y="3567702"/>
            <a:chExt cx="437728" cy="437708"/>
          </a:xfrm>
        </p:grpSpPr>
        <p:sp>
          <p:nvSpPr>
            <p:cNvPr id="1353" name="Google Shape;720;p41">
              <a:extLst>
                <a:ext uri="{FF2B5EF4-FFF2-40B4-BE49-F238E27FC236}">
                  <a16:creationId xmlns:a16="http://schemas.microsoft.com/office/drawing/2014/main" id="{E6EB4E1F-EBC5-2471-E931-6A3FEDBC8991}"/>
                </a:ext>
              </a:extLst>
            </p:cNvPr>
            <p:cNvSpPr/>
            <p:nvPr/>
          </p:nvSpPr>
          <p:spPr>
            <a:xfrm>
              <a:off x="1331674" y="3567702"/>
              <a:ext cx="198967" cy="43088"/>
            </a:xfrm>
            <a:custGeom>
              <a:avLst/>
              <a:gdLst/>
              <a:ahLst/>
              <a:cxnLst/>
              <a:rect l="l" t="t" r="r" b="b"/>
              <a:pathLst>
                <a:path w="9845" h="2132" extrusionOk="0">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721;p41">
              <a:extLst>
                <a:ext uri="{FF2B5EF4-FFF2-40B4-BE49-F238E27FC236}">
                  <a16:creationId xmlns:a16="http://schemas.microsoft.com/office/drawing/2014/main" id="{7CBB15F4-9203-D222-134A-F319DA4407E2}"/>
                </a:ext>
              </a:extLst>
            </p:cNvPr>
            <p:cNvSpPr/>
            <p:nvPr/>
          </p:nvSpPr>
          <p:spPr>
            <a:xfrm>
              <a:off x="1396063" y="3720308"/>
              <a:ext cx="81244" cy="81648"/>
            </a:xfrm>
            <a:custGeom>
              <a:avLst/>
              <a:gdLst/>
              <a:ahLst/>
              <a:cxnLst/>
              <a:rect l="l" t="t" r="r" b="b"/>
              <a:pathLst>
                <a:path w="4020" h="4040" extrusionOk="0">
                  <a:moveTo>
                    <a:pt x="1" y="0"/>
                  </a:moveTo>
                  <a:lnTo>
                    <a:pt x="1" y="4039"/>
                  </a:lnTo>
                  <a:lnTo>
                    <a:pt x="4020" y="4039"/>
                  </a:lnTo>
                  <a:lnTo>
                    <a:pt x="40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722;p41">
              <a:extLst>
                <a:ext uri="{FF2B5EF4-FFF2-40B4-BE49-F238E27FC236}">
                  <a16:creationId xmlns:a16="http://schemas.microsoft.com/office/drawing/2014/main" id="{A621EDD4-56B7-04D6-A8A8-F219022E1631}"/>
                </a:ext>
              </a:extLst>
            </p:cNvPr>
            <p:cNvSpPr/>
            <p:nvPr/>
          </p:nvSpPr>
          <p:spPr>
            <a:xfrm>
              <a:off x="1322640" y="3636214"/>
              <a:ext cx="437728" cy="369196"/>
            </a:xfrm>
            <a:custGeom>
              <a:avLst/>
              <a:gdLst/>
              <a:ahLst/>
              <a:cxnLst/>
              <a:rect l="l" t="t" r="r" b="b"/>
              <a:pathLst>
                <a:path w="21659" h="18268" extrusionOk="0">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7" name="TextBox 1356">
            <a:extLst>
              <a:ext uri="{FF2B5EF4-FFF2-40B4-BE49-F238E27FC236}">
                <a16:creationId xmlns:a16="http://schemas.microsoft.com/office/drawing/2014/main" id="{9AF27FC0-5EAD-6B49-5897-7F9D3EA7D184}"/>
              </a:ext>
            </a:extLst>
          </p:cNvPr>
          <p:cNvSpPr txBox="1"/>
          <p:nvPr/>
        </p:nvSpPr>
        <p:spPr>
          <a:xfrm>
            <a:off x="6264051" y="2628074"/>
            <a:ext cx="4572000" cy="307777"/>
          </a:xfrm>
          <a:prstGeom prst="rect">
            <a:avLst/>
          </a:prstGeom>
          <a:noFill/>
        </p:spPr>
        <p:txBody>
          <a:bodyPr wrap="square">
            <a:spAutoFit/>
          </a:bodyPr>
          <a:lstStyle/>
          <a:p>
            <a:r>
              <a:rPr lang="en-IN" dirty="0">
                <a:solidFill>
                  <a:schemeClr val="bg1">
                    <a:lumMod val="50000"/>
                  </a:schemeClr>
                </a:solidFill>
              </a:rPr>
              <a:t>Test content strategies</a:t>
            </a:r>
          </a:p>
        </p:txBody>
      </p:sp>
      <p:sp>
        <p:nvSpPr>
          <p:cNvPr id="1359" name="TextBox 1358">
            <a:extLst>
              <a:ext uri="{FF2B5EF4-FFF2-40B4-BE49-F238E27FC236}">
                <a16:creationId xmlns:a16="http://schemas.microsoft.com/office/drawing/2014/main" id="{89D93310-C840-15D4-003F-29065A72EB44}"/>
              </a:ext>
            </a:extLst>
          </p:cNvPr>
          <p:cNvSpPr txBox="1"/>
          <p:nvPr/>
        </p:nvSpPr>
        <p:spPr>
          <a:xfrm>
            <a:off x="6278406" y="3740845"/>
            <a:ext cx="5416730" cy="307777"/>
          </a:xfrm>
          <a:prstGeom prst="rect">
            <a:avLst/>
          </a:prstGeom>
          <a:noFill/>
        </p:spPr>
        <p:txBody>
          <a:bodyPr wrap="square">
            <a:spAutoFit/>
          </a:bodyPr>
          <a:lstStyle/>
          <a:p>
            <a:r>
              <a:rPr lang="en-IN" dirty="0">
                <a:solidFill>
                  <a:schemeClr val="bg1">
                    <a:lumMod val="50000"/>
                  </a:schemeClr>
                </a:solidFill>
              </a:rPr>
              <a:t>Automated data collection</a:t>
            </a:r>
          </a:p>
        </p:txBody>
      </p:sp>
      <p:sp>
        <p:nvSpPr>
          <p:cNvPr id="103" name="Google Shape;1354;p52">
            <a:extLst>
              <a:ext uri="{FF2B5EF4-FFF2-40B4-BE49-F238E27FC236}">
                <a16:creationId xmlns:a16="http://schemas.microsoft.com/office/drawing/2014/main" id="{B1D5A0E2-7051-4155-B353-A15AD24D0932}"/>
              </a:ext>
            </a:extLst>
          </p:cNvPr>
          <p:cNvSpPr txBox="1"/>
          <p:nvPr/>
        </p:nvSpPr>
        <p:spPr>
          <a:xfrm>
            <a:off x="6755524" y="248529"/>
            <a:ext cx="1674176" cy="273004"/>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Youtube Data ANALYSIS</a:t>
            </a:r>
            <a:endParaRPr dirty="0">
              <a:solidFill>
                <a:schemeClr val="lt2"/>
              </a:solidFill>
            </a:endParaRPr>
          </a:p>
        </p:txBody>
      </p:sp>
    </p:spTree>
    <p:extLst>
      <p:ext uri="{BB962C8B-B14F-4D97-AF65-F5344CB8AC3E}">
        <p14:creationId xmlns:p14="http://schemas.microsoft.com/office/powerpoint/2010/main" val="4122784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65"/>
        <p:cNvGrpSpPr/>
        <p:nvPr/>
      </p:nvGrpSpPr>
      <p:grpSpPr>
        <a:xfrm>
          <a:off x="0" y="0"/>
          <a:ext cx="0" cy="0"/>
          <a:chOff x="0" y="0"/>
          <a:chExt cx="0" cy="0"/>
        </a:xfrm>
      </p:grpSpPr>
      <p:sp>
        <p:nvSpPr>
          <p:cNvPr id="2267" name="Google Shape;2267;p68"/>
          <p:cNvSpPr txBox="1">
            <a:spLocks noGrp="1"/>
          </p:cNvSpPr>
          <p:nvPr>
            <p:ph type="title"/>
          </p:nvPr>
        </p:nvSpPr>
        <p:spPr>
          <a:xfrm>
            <a:off x="2315747" y="633821"/>
            <a:ext cx="2828700" cy="9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cxnSp>
        <p:nvCxnSpPr>
          <p:cNvPr id="2268" name="Google Shape;2268;p68"/>
          <p:cNvCxnSpPr>
            <a:cxnSpLocks/>
          </p:cNvCxnSpPr>
          <p:nvPr/>
        </p:nvCxnSpPr>
        <p:spPr>
          <a:xfrm>
            <a:off x="2384558" y="1542849"/>
            <a:ext cx="2348371" cy="0"/>
          </a:xfrm>
          <a:prstGeom prst="straightConnector1">
            <a:avLst/>
          </a:prstGeom>
          <a:noFill/>
          <a:ln w="9525" cap="flat" cmpd="sng">
            <a:solidFill>
              <a:schemeClr val="dk1"/>
            </a:solidFill>
            <a:prstDash val="solid"/>
            <a:round/>
            <a:headEnd type="none" w="med" len="med"/>
            <a:tailEnd type="none" w="med" len="med"/>
          </a:ln>
        </p:spPr>
      </p:cxnSp>
      <p:sp>
        <p:nvSpPr>
          <p:cNvPr id="2273" name="Google Shape;2273;p68"/>
          <p:cNvSpPr/>
          <p:nvPr/>
        </p:nvSpPr>
        <p:spPr>
          <a:xfrm rot="1685758" flipH="1">
            <a:off x="4833278" y="28287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4" name="Google Shape;2274;p68"/>
          <p:cNvGrpSpPr/>
          <p:nvPr/>
        </p:nvGrpSpPr>
        <p:grpSpPr>
          <a:xfrm>
            <a:off x="5419191" y="718476"/>
            <a:ext cx="3369676" cy="3605166"/>
            <a:chOff x="5419191" y="718476"/>
            <a:chExt cx="3369676" cy="3605166"/>
          </a:xfrm>
        </p:grpSpPr>
        <p:grpSp>
          <p:nvGrpSpPr>
            <p:cNvPr id="2275" name="Google Shape;2275;p68"/>
            <p:cNvGrpSpPr/>
            <p:nvPr/>
          </p:nvGrpSpPr>
          <p:grpSpPr>
            <a:xfrm flipH="1">
              <a:off x="7684431" y="3475491"/>
              <a:ext cx="953591" cy="334099"/>
              <a:chOff x="2271950" y="2722775"/>
              <a:chExt cx="575875" cy="201775"/>
            </a:xfrm>
          </p:grpSpPr>
          <p:sp>
            <p:nvSpPr>
              <p:cNvPr id="2276" name="Google Shape;2276;p6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1" name="Google Shape;2281;p68"/>
            <p:cNvSpPr/>
            <p:nvPr/>
          </p:nvSpPr>
          <p:spPr>
            <a:xfrm>
              <a:off x="6442058" y="3748623"/>
              <a:ext cx="517858" cy="49154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2" name="Google Shape;2282;p68"/>
            <p:cNvGrpSpPr/>
            <p:nvPr/>
          </p:nvGrpSpPr>
          <p:grpSpPr>
            <a:xfrm flipH="1">
              <a:off x="5419191" y="1974291"/>
              <a:ext cx="858975" cy="300968"/>
              <a:chOff x="2271950" y="2722775"/>
              <a:chExt cx="575875" cy="201775"/>
            </a:xfrm>
          </p:grpSpPr>
          <p:sp>
            <p:nvSpPr>
              <p:cNvPr id="2283" name="Google Shape;2283;p6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8" name="Google Shape;2288;p68"/>
            <p:cNvGrpSpPr/>
            <p:nvPr/>
          </p:nvGrpSpPr>
          <p:grpSpPr>
            <a:xfrm>
              <a:off x="7039690" y="2776447"/>
              <a:ext cx="1068760" cy="1547196"/>
              <a:chOff x="-1602050" y="2114015"/>
              <a:chExt cx="1213397" cy="1756580"/>
            </a:xfrm>
          </p:grpSpPr>
          <p:sp>
            <p:nvSpPr>
              <p:cNvPr id="2289" name="Google Shape;2289;p68"/>
              <p:cNvSpPr/>
              <p:nvPr/>
            </p:nvSpPr>
            <p:spPr>
              <a:xfrm>
                <a:off x="-1558850" y="2221743"/>
                <a:ext cx="1102450" cy="1102450"/>
              </a:xfrm>
              <a:custGeom>
                <a:avLst/>
                <a:gdLst/>
                <a:ahLst/>
                <a:cxnLst/>
                <a:rect l="l" t="t" r="r" b="b"/>
                <a:pathLst>
                  <a:path w="30446" h="30446" extrusionOk="0">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8"/>
              <p:cNvSpPr/>
              <p:nvPr/>
            </p:nvSpPr>
            <p:spPr>
              <a:xfrm>
                <a:off x="-805409" y="3226126"/>
                <a:ext cx="163235" cy="217405"/>
              </a:xfrm>
              <a:custGeom>
                <a:avLst/>
                <a:gdLst/>
                <a:ahLst/>
                <a:cxnLst/>
                <a:rect l="l" t="t" r="r" b="b"/>
                <a:pathLst>
                  <a:path w="4508" h="6004" extrusionOk="0">
                    <a:moveTo>
                      <a:pt x="1" y="1016"/>
                    </a:moveTo>
                    <a:lnTo>
                      <a:pt x="2050" y="1"/>
                    </a:lnTo>
                    <a:lnTo>
                      <a:pt x="4508" y="5006"/>
                    </a:lnTo>
                    <a:lnTo>
                      <a:pt x="2477" y="6004"/>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8"/>
              <p:cNvSpPr/>
              <p:nvPr/>
            </p:nvSpPr>
            <p:spPr>
              <a:xfrm>
                <a:off x="-780243" y="3350619"/>
                <a:ext cx="382559" cy="519976"/>
              </a:xfrm>
              <a:custGeom>
                <a:avLst/>
                <a:gdLst/>
                <a:ahLst/>
                <a:cxnLst/>
                <a:rect l="l" t="t" r="r" b="b"/>
                <a:pathLst>
                  <a:path w="10565" h="14360" extrusionOk="0">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8"/>
              <p:cNvSpPr/>
              <p:nvPr/>
            </p:nvSpPr>
            <p:spPr>
              <a:xfrm>
                <a:off x="-1602050" y="2114015"/>
                <a:ext cx="1213397" cy="1281762"/>
              </a:xfrm>
              <a:custGeom>
                <a:avLst/>
                <a:gdLst/>
                <a:ahLst/>
                <a:cxnLst/>
                <a:rect l="l" t="t" r="r" b="b"/>
                <a:pathLst>
                  <a:path w="33510" h="35398" extrusionOk="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8"/>
              <p:cNvSpPr/>
              <p:nvPr/>
            </p:nvSpPr>
            <p:spPr>
              <a:xfrm>
                <a:off x="-1131163" y="2548148"/>
                <a:ext cx="221316" cy="221279"/>
              </a:xfrm>
              <a:custGeom>
                <a:avLst/>
                <a:gdLst/>
                <a:ahLst/>
                <a:cxnLst/>
                <a:rect l="l" t="t" r="r" b="b"/>
                <a:pathLst>
                  <a:path w="6112" h="6111" fill="none" extrusionOk="0">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8"/>
              <p:cNvSpPr/>
              <p:nvPr/>
            </p:nvSpPr>
            <p:spPr>
              <a:xfrm>
                <a:off x="-1259531" y="2811981"/>
                <a:ext cx="476741" cy="120036"/>
              </a:xfrm>
              <a:custGeom>
                <a:avLst/>
                <a:gdLst/>
                <a:ahLst/>
                <a:cxnLst/>
                <a:rect l="l" t="t" r="r" b="b"/>
                <a:pathLst>
                  <a:path w="13166" h="3315" fill="none" extrusionOk="0">
                    <a:moveTo>
                      <a:pt x="13165" y="3314"/>
                    </a:moveTo>
                    <a:cubicBezTo>
                      <a:pt x="13165" y="1479"/>
                      <a:pt x="11687" y="1"/>
                      <a:pt x="9870" y="1"/>
                    </a:cubicBezTo>
                    <a:lnTo>
                      <a:pt x="3314" y="1"/>
                    </a:lnTo>
                    <a:cubicBezTo>
                      <a:pt x="1497" y="1"/>
                      <a:pt x="18" y="1479"/>
                      <a:pt x="1" y="3314"/>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5" name="Google Shape;2295;p68"/>
            <p:cNvSpPr/>
            <p:nvPr/>
          </p:nvSpPr>
          <p:spPr>
            <a:xfrm flipH="1">
              <a:off x="6399344" y="3172643"/>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8"/>
            <p:cNvSpPr/>
            <p:nvPr/>
          </p:nvSpPr>
          <p:spPr>
            <a:xfrm flipH="1">
              <a:off x="7316613" y="16273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8"/>
            <p:cNvSpPr/>
            <p:nvPr/>
          </p:nvSpPr>
          <p:spPr>
            <a:xfrm flipH="1">
              <a:off x="5741973" y="28342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8"/>
            <p:cNvSpPr/>
            <p:nvPr/>
          </p:nvSpPr>
          <p:spPr>
            <a:xfrm flipH="1">
              <a:off x="8681040" y="1077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8"/>
            <p:cNvSpPr/>
            <p:nvPr/>
          </p:nvSpPr>
          <p:spPr>
            <a:xfrm flipH="1">
              <a:off x="5778570" y="35724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8"/>
            <p:cNvSpPr/>
            <p:nvPr/>
          </p:nvSpPr>
          <p:spPr>
            <a:xfrm flipH="1">
              <a:off x="5557224" y="126262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8"/>
            <p:cNvSpPr/>
            <p:nvPr/>
          </p:nvSpPr>
          <p:spPr>
            <a:xfrm rot="1685758" flipH="1">
              <a:off x="6889728" y="2844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8"/>
            <p:cNvSpPr/>
            <p:nvPr/>
          </p:nvSpPr>
          <p:spPr>
            <a:xfrm flipH="1">
              <a:off x="7997824" y="2239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8"/>
            <p:cNvSpPr/>
            <p:nvPr/>
          </p:nvSpPr>
          <p:spPr>
            <a:xfrm>
              <a:off x="7369100" y="2199275"/>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8"/>
            <p:cNvSpPr/>
            <p:nvPr/>
          </p:nvSpPr>
          <p:spPr>
            <a:xfrm flipH="1">
              <a:off x="6539588" y="895263"/>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8"/>
            <p:cNvSpPr/>
            <p:nvPr/>
          </p:nvSpPr>
          <p:spPr>
            <a:xfrm flipH="1">
              <a:off x="7121719" y="126263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6" name="Google Shape;2306;p68"/>
            <p:cNvGrpSpPr/>
            <p:nvPr/>
          </p:nvGrpSpPr>
          <p:grpSpPr>
            <a:xfrm>
              <a:off x="5994591" y="1496066"/>
              <a:ext cx="1068791" cy="1338198"/>
              <a:chOff x="3443324" y="1093103"/>
              <a:chExt cx="2097725" cy="2626492"/>
            </a:xfrm>
          </p:grpSpPr>
          <p:sp>
            <p:nvSpPr>
              <p:cNvPr id="2307" name="Google Shape;2307;p68"/>
              <p:cNvSpPr/>
              <p:nvPr/>
            </p:nvSpPr>
            <p:spPr>
              <a:xfrm>
                <a:off x="3640350" y="1827963"/>
                <a:ext cx="1704900" cy="1704900"/>
              </a:xfrm>
              <a:prstGeom prst="ellipse">
                <a:avLst/>
              </a:pr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8"/>
              <p:cNvSpPr/>
              <p:nvPr/>
            </p:nvSpPr>
            <p:spPr>
              <a:xfrm>
                <a:off x="3443324" y="1093103"/>
                <a:ext cx="2097725" cy="2626492"/>
              </a:xfrm>
              <a:custGeom>
                <a:avLst/>
                <a:gdLst/>
                <a:ahLst/>
                <a:cxnLst/>
                <a:rect l="l" t="t" r="r" b="b"/>
                <a:pathLst>
                  <a:path w="15410" h="19294" extrusionOk="0">
                    <a:moveTo>
                      <a:pt x="8569" y="4383"/>
                    </a:moveTo>
                    <a:lnTo>
                      <a:pt x="8569" y="1728"/>
                    </a:lnTo>
                    <a:lnTo>
                      <a:pt x="10885" y="1728"/>
                    </a:lnTo>
                    <a:cubicBezTo>
                      <a:pt x="12043" y="1728"/>
                      <a:pt x="12043" y="0"/>
                      <a:pt x="10885" y="0"/>
                    </a:cubicBezTo>
                    <a:lnTo>
                      <a:pt x="4543" y="0"/>
                    </a:lnTo>
                    <a:cubicBezTo>
                      <a:pt x="3385" y="0"/>
                      <a:pt x="3385" y="1728"/>
                      <a:pt x="4543" y="1728"/>
                    </a:cubicBezTo>
                    <a:lnTo>
                      <a:pt x="6841" y="1728"/>
                    </a:lnTo>
                    <a:lnTo>
                      <a:pt x="6841" y="4383"/>
                    </a:lnTo>
                    <a:cubicBezTo>
                      <a:pt x="2904" y="4828"/>
                      <a:pt x="0" y="8284"/>
                      <a:pt x="232" y="12239"/>
                    </a:cubicBezTo>
                    <a:cubicBezTo>
                      <a:pt x="464" y="16211"/>
                      <a:pt x="3741" y="19293"/>
                      <a:pt x="7714" y="19293"/>
                    </a:cubicBezTo>
                    <a:cubicBezTo>
                      <a:pt x="11687" y="19293"/>
                      <a:pt x="14964" y="16211"/>
                      <a:pt x="15196" y="12239"/>
                    </a:cubicBezTo>
                    <a:cubicBezTo>
                      <a:pt x="15410" y="8284"/>
                      <a:pt x="12524" y="4828"/>
                      <a:pt x="8569" y="4383"/>
                    </a:cubicBezTo>
                    <a:close/>
                    <a:moveTo>
                      <a:pt x="7714" y="17565"/>
                    </a:moveTo>
                    <a:cubicBezTo>
                      <a:pt x="2583" y="17565"/>
                      <a:pt x="0" y="11366"/>
                      <a:pt x="3635" y="7732"/>
                    </a:cubicBezTo>
                    <a:cubicBezTo>
                      <a:pt x="7269" y="4098"/>
                      <a:pt x="13468" y="6681"/>
                      <a:pt x="13468" y="11811"/>
                    </a:cubicBezTo>
                    <a:cubicBezTo>
                      <a:pt x="13468" y="14982"/>
                      <a:pt x="10885" y="17565"/>
                      <a:pt x="7714" y="17565"/>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8"/>
              <p:cNvSpPr/>
              <p:nvPr/>
            </p:nvSpPr>
            <p:spPr>
              <a:xfrm>
                <a:off x="4345468" y="2562726"/>
                <a:ext cx="666889" cy="235369"/>
              </a:xfrm>
              <a:custGeom>
                <a:avLst/>
                <a:gdLst/>
                <a:ahLst/>
                <a:cxnLst/>
                <a:rect l="l" t="t" r="r" b="b"/>
                <a:pathLst>
                  <a:path w="4899" h="1729" fill="none" extrusionOk="0">
                    <a:moveTo>
                      <a:pt x="3741" y="0"/>
                    </a:moveTo>
                    <a:lnTo>
                      <a:pt x="1158" y="0"/>
                    </a:lnTo>
                    <a:cubicBezTo>
                      <a:pt x="0" y="0"/>
                      <a:pt x="0" y="1728"/>
                      <a:pt x="1158" y="1728"/>
                    </a:cubicBezTo>
                    <a:lnTo>
                      <a:pt x="3741" y="1728"/>
                    </a:lnTo>
                    <a:cubicBezTo>
                      <a:pt x="4899" y="1728"/>
                      <a:pt x="4899" y="0"/>
                      <a:pt x="3741" y="0"/>
                    </a:cubicBezTo>
                    <a:close/>
                  </a:path>
                </a:pathLst>
              </a:custGeom>
              <a:solidFill>
                <a:schemeClr val="dk2"/>
              </a:solidFill>
              <a:ln w="5800"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8"/>
              <p:cNvSpPr/>
              <p:nvPr/>
            </p:nvSpPr>
            <p:spPr>
              <a:xfrm>
                <a:off x="4370903" y="2215908"/>
                <a:ext cx="243804" cy="588762"/>
              </a:xfrm>
              <a:custGeom>
                <a:avLst/>
                <a:gdLst/>
                <a:ahLst/>
                <a:cxnLst/>
                <a:rect l="l" t="t" r="r" b="b"/>
                <a:pathLst>
                  <a:path w="1791" h="4325" extrusionOk="0">
                    <a:moveTo>
                      <a:pt x="898" y="0"/>
                    </a:moveTo>
                    <a:cubicBezTo>
                      <a:pt x="450" y="0"/>
                      <a:pt x="0" y="303"/>
                      <a:pt x="27" y="909"/>
                    </a:cubicBezTo>
                    <a:lnTo>
                      <a:pt x="27" y="3510"/>
                    </a:lnTo>
                    <a:cubicBezTo>
                      <a:pt x="54" y="4053"/>
                      <a:pt x="472" y="4325"/>
                      <a:pt x="891" y="4325"/>
                    </a:cubicBezTo>
                    <a:cubicBezTo>
                      <a:pt x="1310" y="4325"/>
                      <a:pt x="1728" y="4053"/>
                      <a:pt x="1755" y="3510"/>
                    </a:cubicBezTo>
                    <a:lnTo>
                      <a:pt x="1755" y="909"/>
                    </a:lnTo>
                    <a:cubicBezTo>
                      <a:pt x="1791" y="303"/>
                      <a:pt x="1345" y="0"/>
                      <a:pt x="898" y="0"/>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1" name="Google Shape;2311;p68"/>
            <p:cNvSpPr/>
            <p:nvPr/>
          </p:nvSpPr>
          <p:spPr>
            <a:xfrm rot="7198898">
              <a:off x="7705699" y="8475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8"/>
            <p:cNvSpPr/>
            <p:nvPr/>
          </p:nvSpPr>
          <p:spPr>
            <a:xfrm rot="7201932">
              <a:off x="8143687" y="15092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3" name="Google Shape;2313;p68"/>
          <p:cNvSpPr/>
          <p:nvPr/>
        </p:nvSpPr>
        <p:spPr>
          <a:xfrm>
            <a:off x="3930312" y="9968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8"/>
          <p:cNvSpPr/>
          <p:nvPr/>
        </p:nvSpPr>
        <p:spPr>
          <a:xfrm flipH="1">
            <a:off x="4841319" y="1430843"/>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8"/>
          <p:cNvSpPr txBox="1"/>
          <p:nvPr/>
        </p:nvSpPr>
        <p:spPr>
          <a:xfrm>
            <a:off x="6794013" y="169919"/>
            <a:ext cx="1635686" cy="345325"/>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Youtube Data ANALYSIS</a:t>
            </a:r>
            <a:endParaRPr dirty="0">
              <a:solidFill>
                <a:schemeClr val="lt2"/>
              </a:solidFill>
            </a:endParaRPr>
          </a:p>
        </p:txBody>
      </p:sp>
      <p:sp>
        <p:nvSpPr>
          <p:cNvPr id="2328" name="Google Shape;2328;p6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3" name="Google Shape;2333;p68"/>
          <p:cNvGrpSpPr/>
          <p:nvPr/>
        </p:nvGrpSpPr>
        <p:grpSpPr>
          <a:xfrm>
            <a:off x="706038" y="312972"/>
            <a:ext cx="140222" cy="140409"/>
            <a:chOff x="2741000" y="199475"/>
            <a:chExt cx="191953" cy="192210"/>
          </a:xfrm>
        </p:grpSpPr>
        <p:sp>
          <p:nvSpPr>
            <p:cNvPr id="2334" name="Google Shape;2334;p6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3" name="Google Shape;2343;p6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 name="Picture 86">
            <a:extLst>
              <a:ext uri="{FF2B5EF4-FFF2-40B4-BE49-F238E27FC236}">
                <a16:creationId xmlns:a16="http://schemas.microsoft.com/office/drawing/2014/main" id="{F367205A-A9B7-4E21-A76D-AD0F786E4B35}"/>
              </a:ext>
            </a:extLst>
          </p:cNvPr>
          <p:cNvPicPr>
            <a:picLocks noChangeAspect="1"/>
          </p:cNvPicPr>
          <p:nvPr/>
        </p:nvPicPr>
        <p:blipFill>
          <a:blip r:embed="rId4"/>
          <a:stretch>
            <a:fillRect/>
          </a:stretch>
        </p:blipFill>
        <p:spPr>
          <a:xfrm>
            <a:off x="-188014" y="708797"/>
            <a:ext cx="2682109" cy="2682109"/>
          </a:xfrm>
          <a:prstGeom prst="rect">
            <a:avLst/>
          </a:prstGeom>
        </p:spPr>
      </p:pic>
      <p:pic>
        <p:nvPicPr>
          <p:cNvPr id="10" name="Picture 9">
            <a:extLst>
              <a:ext uri="{FF2B5EF4-FFF2-40B4-BE49-F238E27FC236}">
                <a16:creationId xmlns:a16="http://schemas.microsoft.com/office/drawing/2014/main" id="{110D2BD1-157D-40E0-916E-76A8DE14E72C}"/>
              </a:ext>
            </a:extLst>
          </p:cNvPr>
          <p:cNvPicPr>
            <a:picLocks noChangeAspect="1"/>
          </p:cNvPicPr>
          <p:nvPr/>
        </p:nvPicPr>
        <p:blipFill rotWithShape="1">
          <a:blip r:embed="rId5"/>
          <a:srcRect t="48449"/>
          <a:stretch/>
        </p:blipFill>
        <p:spPr>
          <a:xfrm>
            <a:off x="1828543" y="-63129"/>
            <a:ext cx="3360040" cy="2651513"/>
          </a:xfrm>
          <a:prstGeom prst="rect">
            <a:avLst/>
          </a:prstGeom>
        </p:spPr>
      </p:pic>
      <p:sp>
        <p:nvSpPr>
          <p:cNvPr id="12" name="Rectangle 11">
            <a:extLst>
              <a:ext uri="{FF2B5EF4-FFF2-40B4-BE49-F238E27FC236}">
                <a16:creationId xmlns:a16="http://schemas.microsoft.com/office/drawing/2014/main" id="{999F876B-1A84-4587-961E-29236FCCB456}"/>
              </a:ext>
            </a:extLst>
          </p:cNvPr>
          <p:cNvSpPr/>
          <p:nvPr/>
        </p:nvSpPr>
        <p:spPr>
          <a:xfrm>
            <a:off x="599090" y="3172643"/>
            <a:ext cx="4820101" cy="1337036"/>
          </a:xfrm>
          <a:prstGeom prst="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E53E734F-AE76-43A6-B502-85629773F2D7}"/>
              </a:ext>
            </a:extLst>
          </p:cNvPr>
          <p:cNvPicPr>
            <a:picLocks noChangeAspect="1"/>
          </p:cNvPicPr>
          <p:nvPr/>
        </p:nvPicPr>
        <p:blipFill>
          <a:blip r:embed="rId6"/>
          <a:stretch>
            <a:fillRect/>
          </a:stretch>
        </p:blipFill>
        <p:spPr>
          <a:xfrm>
            <a:off x="1258852" y="3285334"/>
            <a:ext cx="3401899" cy="11073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0"/>
          <p:cNvSpPr/>
          <p:nvPr/>
        </p:nvSpPr>
        <p:spPr>
          <a:xfrm>
            <a:off x="2157394" y="1700401"/>
            <a:ext cx="4681800" cy="954867"/>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714297" y="1450490"/>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506531" y="1336588"/>
            <a:ext cx="6763600" cy="178726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lt2"/>
                </a:solidFill>
              </a:rPr>
              <a:t>INTRODUCTION</a:t>
            </a:r>
            <a:endParaRPr dirty="0"/>
          </a:p>
        </p:txBody>
      </p:sp>
      <p:sp>
        <p:nvSpPr>
          <p:cNvPr id="648" name="Google Shape;648;p40"/>
          <p:cNvSpPr txBox="1">
            <a:spLocks noGrp="1"/>
          </p:cNvSpPr>
          <p:nvPr>
            <p:ph type="title" idx="2"/>
          </p:nvPr>
        </p:nvSpPr>
        <p:spPr>
          <a:xfrm>
            <a:off x="714297" y="1787673"/>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649" name="Google Shape;649;p40"/>
          <p:cNvSpPr/>
          <p:nvPr/>
        </p:nvSpPr>
        <p:spPr>
          <a:xfrm>
            <a:off x="2456600" y="1311629"/>
            <a:ext cx="1597737" cy="647845"/>
          </a:xfrm>
          <a:prstGeom prst="rect">
            <a:avLst/>
          </a:prstGeom>
        </p:spPr>
        <p:txBody>
          <a:bodyPr>
            <a:prstTxWarp prst="textPlain">
              <a:avLst/>
            </a:prstTxWarp>
          </a:bodyPr>
          <a:lstStyle/>
          <a:p>
            <a:pPr lvl="0" algn="ctr"/>
            <a:endParaRPr b="0" i="0" dirty="0">
              <a:ln w="9525" cap="flat" cmpd="sng">
                <a:solidFill>
                  <a:schemeClr val="dk1"/>
                </a:solidFill>
                <a:prstDash val="solid"/>
                <a:round/>
                <a:headEnd type="none" w="sm" len="sm"/>
                <a:tailEnd type="none" w="sm" len="sm"/>
              </a:ln>
              <a:noFill/>
              <a:latin typeface="Bebas Neue"/>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52;p40">
            <a:extLst>
              <a:ext uri="{FF2B5EF4-FFF2-40B4-BE49-F238E27FC236}">
                <a16:creationId xmlns:a16="http://schemas.microsoft.com/office/drawing/2014/main" id="{A8EF7B80-F759-4E4F-BA20-58EC614A9443}"/>
              </a:ext>
            </a:extLst>
          </p:cNvPr>
          <p:cNvSpPr/>
          <p:nvPr/>
        </p:nvSpPr>
        <p:spPr>
          <a:xfrm>
            <a:off x="6935861" y="2431770"/>
            <a:ext cx="406841" cy="38582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429;p37">
            <a:extLst>
              <a:ext uri="{FF2B5EF4-FFF2-40B4-BE49-F238E27FC236}">
                <a16:creationId xmlns:a16="http://schemas.microsoft.com/office/drawing/2014/main" id="{C5579F58-C19F-471A-B397-E3762CA5F65A}"/>
              </a:ext>
            </a:extLst>
          </p:cNvPr>
          <p:cNvGrpSpPr/>
          <p:nvPr/>
        </p:nvGrpSpPr>
        <p:grpSpPr>
          <a:xfrm>
            <a:off x="3017561" y="2968162"/>
            <a:ext cx="875600" cy="1088925"/>
            <a:chOff x="5962175" y="478150"/>
            <a:chExt cx="875600" cy="1088925"/>
          </a:xfrm>
        </p:grpSpPr>
        <p:sp>
          <p:nvSpPr>
            <p:cNvPr id="54" name="Google Shape;430;p37">
              <a:extLst>
                <a:ext uri="{FF2B5EF4-FFF2-40B4-BE49-F238E27FC236}">
                  <a16:creationId xmlns:a16="http://schemas.microsoft.com/office/drawing/2014/main" id="{4DAAE53D-E0AE-4C72-B632-AE9953488A5F}"/>
                </a:ext>
              </a:extLst>
            </p:cNvPr>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31;p37">
              <a:extLst>
                <a:ext uri="{FF2B5EF4-FFF2-40B4-BE49-F238E27FC236}">
                  <a16:creationId xmlns:a16="http://schemas.microsoft.com/office/drawing/2014/main" id="{1097A254-71BA-43E7-B619-92A6F25115AF}"/>
                </a:ext>
              </a:extLst>
            </p:cNvPr>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32;p37">
              <a:extLst>
                <a:ext uri="{FF2B5EF4-FFF2-40B4-BE49-F238E27FC236}">
                  <a16:creationId xmlns:a16="http://schemas.microsoft.com/office/drawing/2014/main" id="{BD4A1B3C-5E94-48F0-A6B0-776A8C9671C8}"/>
                </a:ext>
              </a:extLst>
            </p:cNvPr>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33;p37">
              <a:extLst>
                <a:ext uri="{FF2B5EF4-FFF2-40B4-BE49-F238E27FC236}">
                  <a16:creationId xmlns:a16="http://schemas.microsoft.com/office/drawing/2014/main" id="{360A6B82-7B1C-4595-894A-6A966756B28A}"/>
                </a:ext>
              </a:extLst>
            </p:cNvPr>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34;p37">
              <a:extLst>
                <a:ext uri="{FF2B5EF4-FFF2-40B4-BE49-F238E27FC236}">
                  <a16:creationId xmlns:a16="http://schemas.microsoft.com/office/drawing/2014/main" id="{89BB3935-3E3A-4251-836D-4F671E6EE819}"/>
                </a:ext>
              </a:extLst>
            </p:cNvPr>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435;p37">
            <a:extLst>
              <a:ext uri="{FF2B5EF4-FFF2-40B4-BE49-F238E27FC236}">
                <a16:creationId xmlns:a16="http://schemas.microsoft.com/office/drawing/2014/main" id="{F5193D37-EB3F-4191-9D7B-15EC725D379F}"/>
              </a:ext>
            </a:extLst>
          </p:cNvPr>
          <p:cNvGrpSpPr/>
          <p:nvPr/>
        </p:nvGrpSpPr>
        <p:grpSpPr>
          <a:xfrm>
            <a:off x="1893566" y="2575180"/>
            <a:ext cx="612965" cy="612965"/>
            <a:chOff x="5208200" y="980975"/>
            <a:chExt cx="440475" cy="440475"/>
          </a:xfrm>
        </p:grpSpPr>
        <p:sp>
          <p:nvSpPr>
            <p:cNvPr id="60" name="Google Shape;436;p37">
              <a:extLst>
                <a:ext uri="{FF2B5EF4-FFF2-40B4-BE49-F238E27FC236}">
                  <a16:creationId xmlns:a16="http://schemas.microsoft.com/office/drawing/2014/main" id="{6F363A77-7552-47C0-BE31-A76B9B851581}"/>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37;p37">
              <a:extLst>
                <a:ext uri="{FF2B5EF4-FFF2-40B4-BE49-F238E27FC236}">
                  <a16:creationId xmlns:a16="http://schemas.microsoft.com/office/drawing/2014/main" id="{50D4F5D2-B8D2-4287-8F7E-4929E760B88C}"/>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442;p37">
            <a:extLst>
              <a:ext uri="{FF2B5EF4-FFF2-40B4-BE49-F238E27FC236}">
                <a16:creationId xmlns:a16="http://schemas.microsoft.com/office/drawing/2014/main" id="{05816661-5179-477B-A6B0-7599076C8805}"/>
              </a:ext>
            </a:extLst>
          </p:cNvPr>
          <p:cNvGrpSpPr/>
          <p:nvPr/>
        </p:nvGrpSpPr>
        <p:grpSpPr>
          <a:xfrm>
            <a:off x="5217378" y="3325137"/>
            <a:ext cx="953591" cy="334099"/>
            <a:chOff x="2271950" y="2722775"/>
            <a:chExt cx="575875" cy="201775"/>
          </a:xfrm>
        </p:grpSpPr>
        <p:sp>
          <p:nvSpPr>
            <p:cNvPr id="63" name="Google Shape;443;p37">
              <a:extLst>
                <a:ext uri="{FF2B5EF4-FFF2-40B4-BE49-F238E27FC236}">
                  <a16:creationId xmlns:a16="http://schemas.microsoft.com/office/drawing/2014/main" id="{BFC77377-9F59-4518-9D05-A99C5FB65D19}"/>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44;p37">
              <a:extLst>
                <a:ext uri="{FF2B5EF4-FFF2-40B4-BE49-F238E27FC236}">
                  <a16:creationId xmlns:a16="http://schemas.microsoft.com/office/drawing/2014/main" id="{5781EB45-4AF1-4EDE-987D-4F7BAA4ACA4F}"/>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45;p37">
              <a:extLst>
                <a:ext uri="{FF2B5EF4-FFF2-40B4-BE49-F238E27FC236}">
                  <a16:creationId xmlns:a16="http://schemas.microsoft.com/office/drawing/2014/main" id="{85DB1F0D-8259-489F-AE9C-31FC11830640}"/>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46;p37">
              <a:extLst>
                <a:ext uri="{FF2B5EF4-FFF2-40B4-BE49-F238E27FC236}">
                  <a16:creationId xmlns:a16="http://schemas.microsoft.com/office/drawing/2014/main" id="{5DAD1EED-EE0B-4827-A972-9647E558898A}"/>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47;p37">
              <a:extLst>
                <a:ext uri="{FF2B5EF4-FFF2-40B4-BE49-F238E27FC236}">
                  <a16:creationId xmlns:a16="http://schemas.microsoft.com/office/drawing/2014/main" id="{A308ED1C-C881-49F1-9E02-255DFC0587F3}"/>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01470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68" name="Google Shape;368;p36"/>
          <p:cNvSpPr/>
          <p:nvPr/>
        </p:nvSpPr>
        <p:spPr>
          <a:xfrm rot="7201932" flipV="1">
            <a:off x="7431585" y="2466397"/>
            <a:ext cx="371928" cy="53110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txBox="1">
            <a:spLocks noGrp="1"/>
          </p:cNvSpPr>
          <p:nvPr>
            <p:ph type="title"/>
          </p:nvPr>
        </p:nvSpPr>
        <p:spPr>
          <a:xfrm>
            <a:off x="685744" y="529684"/>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Introduction on Data</a:t>
            </a:r>
            <a:endParaRPr dirty="0"/>
          </a:p>
        </p:txBody>
      </p:sp>
      <p:sp>
        <p:nvSpPr>
          <p:cNvPr id="355" name="Google Shape;355;p36"/>
          <p:cNvSpPr txBox="1">
            <a:spLocks noGrp="1"/>
          </p:cNvSpPr>
          <p:nvPr>
            <p:ph type="subTitle" idx="1"/>
          </p:nvPr>
        </p:nvSpPr>
        <p:spPr>
          <a:xfrm>
            <a:off x="102408" y="1219997"/>
            <a:ext cx="7968146" cy="28566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sz="2400" dirty="0">
                <a:solidFill>
                  <a:schemeClr val="accent6"/>
                </a:solidFill>
              </a:rPr>
              <a:t>Data refers to data that is collected, processed and analyzed to provide insight and information. It is available in many formats, including text, numbers, images, audio and video. In today's digital age, data is generated at an unprecedented rate from many sources, including social media, sensors, mobile devices and the Internet of Things (IoT).</a:t>
            </a:r>
            <a:endParaRPr sz="2400" dirty="0">
              <a:solidFill>
                <a:schemeClr val="accent6"/>
              </a:solidFill>
            </a:endParaRPr>
          </a:p>
        </p:txBody>
      </p:sp>
      <p:grpSp>
        <p:nvGrpSpPr>
          <p:cNvPr id="356" name="Google Shape;356;p36"/>
          <p:cNvGrpSpPr/>
          <p:nvPr/>
        </p:nvGrpSpPr>
        <p:grpSpPr>
          <a:xfrm rot="5400000">
            <a:off x="2535935" y="3941925"/>
            <a:ext cx="641807" cy="608903"/>
            <a:chOff x="5429712" y="-79958"/>
            <a:chExt cx="461201" cy="437556"/>
          </a:xfrm>
        </p:grpSpPr>
        <p:sp>
          <p:nvSpPr>
            <p:cNvPr id="357" name="Google Shape;357;p36"/>
            <p:cNvSpPr/>
            <p:nvPr/>
          </p:nvSpPr>
          <p:spPr>
            <a:xfrm>
              <a:off x="5429712" y="-79958"/>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6"/>
            <p:cNvSpPr/>
            <p:nvPr/>
          </p:nvSpPr>
          <p:spPr>
            <a:xfrm>
              <a:off x="5475363" y="-57952"/>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19;p38">
            <a:extLst>
              <a:ext uri="{FF2B5EF4-FFF2-40B4-BE49-F238E27FC236}">
                <a16:creationId xmlns:a16="http://schemas.microsoft.com/office/drawing/2014/main" id="{89C1349D-E487-4926-B3D6-4D10E6616156}"/>
              </a:ext>
            </a:extLst>
          </p:cNvPr>
          <p:cNvSpPr txBox="1"/>
          <p:nvPr/>
        </p:nvSpPr>
        <p:spPr>
          <a:xfrm>
            <a:off x="6417257" y="208651"/>
            <a:ext cx="2012442" cy="262168"/>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Youtube Data ANALYSIS</a:t>
            </a:r>
            <a:endParaRPr dirty="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0"/>
          <p:cNvSpPr/>
          <p:nvPr/>
        </p:nvSpPr>
        <p:spPr>
          <a:xfrm>
            <a:off x="2096556" y="2080443"/>
            <a:ext cx="6222093" cy="7599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666212" y="1798963"/>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107360" y="1630291"/>
            <a:ext cx="6763600" cy="178726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lt2"/>
                </a:solidFill>
              </a:rPr>
              <a:t>CONCEPTs OF BIG DATA</a:t>
            </a:r>
            <a:endParaRPr dirty="0"/>
          </a:p>
        </p:txBody>
      </p:sp>
      <p:sp>
        <p:nvSpPr>
          <p:cNvPr id="648" name="Google Shape;648;p40"/>
          <p:cNvSpPr txBox="1">
            <a:spLocks noGrp="1"/>
          </p:cNvSpPr>
          <p:nvPr>
            <p:ph type="title" idx="2"/>
          </p:nvPr>
        </p:nvSpPr>
        <p:spPr>
          <a:xfrm>
            <a:off x="666093" y="2143447"/>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49" name="Google Shape;649;p40"/>
          <p:cNvSpPr/>
          <p:nvPr/>
        </p:nvSpPr>
        <p:spPr>
          <a:xfrm>
            <a:off x="2456600" y="1311629"/>
            <a:ext cx="1597737" cy="647845"/>
          </a:xfrm>
          <a:prstGeom prst="rect">
            <a:avLst/>
          </a:prstGeom>
        </p:spPr>
        <p:txBody>
          <a:bodyPr>
            <a:prstTxWarp prst="textPlain">
              <a:avLst/>
            </a:prstTxWarp>
          </a:bodyPr>
          <a:lstStyle/>
          <a:p>
            <a:pPr lvl="0" algn="ctr"/>
            <a:endParaRPr b="0" i="0" dirty="0">
              <a:ln w="9525" cap="flat" cmpd="sng">
                <a:solidFill>
                  <a:schemeClr val="dk1"/>
                </a:solidFill>
                <a:prstDash val="solid"/>
                <a:round/>
                <a:headEnd type="none" w="sm" len="sm"/>
                <a:tailEnd type="none" w="sm" len="sm"/>
              </a:ln>
              <a:noFill/>
              <a:latin typeface="Bebas Neue"/>
            </a:endParaRPr>
          </a:p>
        </p:txBody>
      </p:sp>
      <p:sp>
        <p:nvSpPr>
          <p:cNvPr id="650" name="Google Shape;650;p40"/>
          <p:cNvSpPr txBox="1"/>
          <p:nvPr/>
        </p:nvSpPr>
        <p:spPr>
          <a:xfrm>
            <a:off x="6455979" y="240866"/>
            <a:ext cx="1973721" cy="34373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YoutubeData ANALYSIS</a:t>
            </a:r>
            <a:endParaRPr dirty="0">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345450" y="3542874"/>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35;p37">
            <a:extLst>
              <a:ext uri="{FF2B5EF4-FFF2-40B4-BE49-F238E27FC236}">
                <a16:creationId xmlns:a16="http://schemas.microsoft.com/office/drawing/2014/main" id="{3F0FAF78-ED65-4090-8717-BE9337AFE503}"/>
              </a:ext>
            </a:extLst>
          </p:cNvPr>
          <p:cNvGrpSpPr/>
          <p:nvPr/>
        </p:nvGrpSpPr>
        <p:grpSpPr>
          <a:xfrm>
            <a:off x="1890865" y="2867250"/>
            <a:ext cx="612965" cy="612965"/>
            <a:chOff x="5208200" y="980975"/>
            <a:chExt cx="440475" cy="440475"/>
          </a:xfrm>
        </p:grpSpPr>
        <p:sp>
          <p:nvSpPr>
            <p:cNvPr id="41" name="Google Shape;436;p37">
              <a:extLst>
                <a:ext uri="{FF2B5EF4-FFF2-40B4-BE49-F238E27FC236}">
                  <a16:creationId xmlns:a16="http://schemas.microsoft.com/office/drawing/2014/main" id="{C5B081C2-5575-4416-90B4-37AE717E94C2}"/>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37;p37">
              <a:extLst>
                <a:ext uri="{FF2B5EF4-FFF2-40B4-BE49-F238E27FC236}">
                  <a16:creationId xmlns:a16="http://schemas.microsoft.com/office/drawing/2014/main" id="{7C7D7D57-4DE5-424F-A5C7-6679AF2A0566}"/>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4033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8"/>
          <p:cNvSpPr/>
          <p:nvPr/>
        </p:nvSpPr>
        <p:spPr>
          <a:xfrm>
            <a:off x="4663811" y="16767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9" name="Google Shape;499;p38"/>
          <p:cNvCxnSpPr/>
          <p:nvPr/>
        </p:nvCxnSpPr>
        <p:spPr>
          <a:xfrm>
            <a:off x="5579436" y="1988488"/>
            <a:ext cx="2186400" cy="0"/>
          </a:xfrm>
          <a:prstGeom prst="straightConnector1">
            <a:avLst/>
          </a:prstGeom>
          <a:noFill/>
          <a:ln w="9525" cap="flat" cmpd="sng">
            <a:solidFill>
              <a:schemeClr val="dk1"/>
            </a:solidFill>
            <a:prstDash val="solid"/>
            <a:round/>
            <a:headEnd type="none" w="med" len="med"/>
            <a:tailEnd type="none" w="med" len="med"/>
          </a:ln>
        </p:spPr>
      </p:cxnSp>
      <p:sp>
        <p:nvSpPr>
          <p:cNvPr id="500" name="Google Shape;500;p38"/>
          <p:cNvSpPr/>
          <p:nvPr/>
        </p:nvSpPr>
        <p:spPr>
          <a:xfrm>
            <a:off x="2503561" y="3201392"/>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01" name="Google Shape;501;p38"/>
          <p:cNvCxnSpPr/>
          <p:nvPr/>
        </p:nvCxnSpPr>
        <p:spPr>
          <a:xfrm>
            <a:off x="3393036" y="3699863"/>
            <a:ext cx="2186400" cy="0"/>
          </a:xfrm>
          <a:prstGeom prst="straightConnector1">
            <a:avLst/>
          </a:prstGeom>
          <a:noFill/>
          <a:ln w="9525" cap="flat" cmpd="sng">
            <a:solidFill>
              <a:schemeClr val="dk1"/>
            </a:solidFill>
            <a:prstDash val="solid"/>
            <a:round/>
            <a:headEnd type="none" w="med" len="med"/>
            <a:tailEnd type="none" w="med" len="med"/>
          </a:ln>
        </p:spPr>
      </p:cxnSp>
      <p:sp>
        <p:nvSpPr>
          <p:cNvPr id="504" name="Google Shape;504;p38"/>
          <p:cNvSpPr/>
          <p:nvPr/>
        </p:nvSpPr>
        <p:spPr>
          <a:xfrm>
            <a:off x="1139580" y="185032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38"/>
          <p:cNvSpPr txBox="1">
            <a:spLocks noGrp="1"/>
          </p:cNvSpPr>
          <p:nvPr>
            <p:ph type="title" idx="15"/>
          </p:nvPr>
        </p:nvSpPr>
        <p:spPr>
          <a:xfrm>
            <a:off x="-450552" y="50977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Basic Concepts of Big Data</a:t>
            </a:r>
            <a:endParaRPr dirty="0"/>
          </a:p>
        </p:txBody>
      </p:sp>
      <p:sp>
        <p:nvSpPr>
          <p:cNvPr id="506" name="Google Shape;506;p38"/>
          <p:cNvSpPr txBox="1">
            <a:spLocks noGrp="1"/>
          </p:cNvSpPr>
          <p:nvPr>
            <p:ph type="title"/>
          </p:nvPr>
        </p:nvSpPr>
        <p:spPr>
          <a:xfrm>
            <a:off x="1889411" y="1175751"/>
            <a:ext cx="2774400" cy="530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Big data has three basic features</a:t>
            </a:r>
            <a:endParaRPr dirty="0"/>
          </a:p>
        </p:txBody>
      </p:sp>
      <p:sp>
        <p:nvSpPr>
          <p:cNvPr id="507" name="Google Shape;507;p38"/>
          <p:cNvSpPr txBox="1">
            <a:spLocks noGrp="1"/>
          </p:cNvSpPr>
          <p:nvPr>
            <p:ph type="subTitle" idx="1"/>
          </p:nvPr>
        </p:nvSpPr>
        <p:spPr>
          <a:xfrm>
            <a:off x="1974599" y="2240648"/>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t>Volume, speed, diversity</a:t>
            </a:r>
            <a:endParaRPr b="1" dirty="0"/>
          </a:p>
        </p:txBody>
      </p:sp>
      <p:sp>
        <p:nvSpPr>
          <p:cNvPr id="508" name="Google Shape;508;p38"/>
          <p:cNvSpPr txBox="1">
            <a:spLocks noGrp="1"/>
          </p:cNvSpPr>
          <p:nvPr>
            <p:ph type="title" idx="2"/>
          </p:nvPr>
        </p:nvSpPr>
        <p:spPr>
          <a:xfrm>
            <a:off x="1133748" y="2067098"/>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cxnSp>
        <p:nvCxnSpPr>
          <p:cNvPr id="509" name="Google Shape;509;p38"/>
          <p:cNvCxnSpPr/>
          <p:nvPr/>
        </p:nvCxnSpPr>
        <p:spPr>
          <a:xfrm>
            <a:off x="2027199" y="2165227"/>
            <a:ext cx="2186400" cy="0"/>
          </a:xfrm>
          <a:prstGeom prst="straightConnector1">
            <a:avLst/>
          </a:prstGeom>
          <a:noFill/>
          <a:ln w="9525" cap="flat" cmpd="sng">
            <a:solidFill>
              <a:schemeClr val="dk1"/>
            </a:solidFill>
            <a:prstDash val="solid"/>
            <a:round/>
            <a:headEnd type="none" w="med" len="med"/>
            <a:tailEnd type="none" w="med" len="med"/>
          </a:ln>
        </p:spPr>
      </p:cxnSp>
      <p:sp>
        <p:nvSpPr>
          <p:cNvPr id="510" name="Google Shape;510;p38"/>
          <p:cNvSpPr txBox="1">
            <a:spLocks noGrp="1"/>
          </p:cNvSpPr>
          <p:nvPr>
            <p:ph type="title" idx="3"/>
          </p:nvPr>
        </p:nvSpPr>
        <p:spPr>
          <a:xfrm>
            <a:off x="5477509" y="1131533"/>
            <a:ext cx="28317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Data Analysis of </a:t>
            </a:r>
            <a:r>
              <a:rPr lang="en-IN" dirty="0" err="1"/>
              <a:t>Youtube</a:t>
            </a:r>
            <a:endParaRPr dirty="0"/>
          </a:p>
        </p:txBody>
      </p:sp>
      <p:sp>
        <p:nvSpPr>
          <p:cNvPr id="511" name="Google Shape;511;p38"/>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t>Marketing Research</a:t>
            </a:r>
          </a:p>
          <a:p>
            <a:pPr marL="0" lvl="0" indent="0" algn="l" rtl="0">
              <a:spcBef>
                <a:spcPts val="0"/>
              </a:spcBef>
              <a:spcAft>
                <a:spcPts val="0"/>
              </a:spcAft>
              <a:buNone/>
            </a:pPr>
            <a:r>
              <a:rPr lang="en-IN" b="1" dirty="0"/>
              <a:t>Channel Performance Analysis</a:t>
            </a:r>
            <a:endParaRPr b="1" dirty="0"/>
          </a:p>
        </p:txBody>
      </p:sp>
      <p:sp>
        <p:nvSpPr>
          <p:cNvPr id="512" name="Google Shape;512;p38"/>
          <p:cNvSpPr txBox="1">
            <a:spLocks noGrp="1"/>
          </p:cNvSpPr>
          <p:nvPr>
            <p:ph type="title" idx="5"/>
          </p:nvPr>
        </p:nvSpPr>
        <p:spPr>
          <a:xfrm>
            <a:off x="4663811" y="18591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13" name="Google Shape;513;p38"/>
          <p:cNvSpPr txBox="1">
            <a:spLocks noGrp="1"/>
          </p:cNvSpPr>
          <p:nvPr>
            <p:ph type="title" idx="6"/>
          </p:nvPr>
        </p:nvSpPr>
        <p:spPr>
          <a:xfrm>
            <a:off x="3323717" y="2781626"/>
            <a:ext cx="2930439" cy="2973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Analysis of </a:t>
            </a:r>
            <a:r>
              <a:rPr lang="en-US" dirty="0" err="1"/>
              <a:t>Youtube</a:t>
            </a:r>
            <a:r>
              <a:rPr lang="en-US" dirty="0"/>
              <a:t> using Power BI</a:t>
            </a:r>
            <a:endParaRPr dirty="0"/>
          </a:p>
        </p:txBody>
      </p:sp>
      <p:sp>
        <p:nvSpPr>
          <p:cNvPr id="514" name="Google Shape;514;p38"/>
          <p:cNvSpPr txBox="1">
            <a:spLocks noGrp="1"/>
          </p:cNvSpPr>
          <p:nvPr>
            <p:ph type="subTitle" idx="7"/>
          </p:nvPr>
        </p:nvSpPr>
        <p:spPr>
          <a:xfrm>
            <a:off x="3548561" y="3699863"/>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t>Unstructured data into interactive visualisations</a:t>
            </a:r>
            <a:endParaRPr b="1" dirty="0"/>
          </a:p>
        </p:txBody>
      </p:sp>
      <p:sp>
        <p:nvSpPr>
          <p:cNvPr id="515" name="Google Shape;515;p38"/>
          <p:cNvSpPr txBox="1">
            <a:spLocks noGrp="1"/>
          </p:cNvSpPr>
          <p:nvPr>
            <p:ph type="title" idx="8"/>
          </p:nvPr>
        </p:nvSpPr>
        <p:spPr>
          <a:xfrm>
            <a:off x="2481511" y="342817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19" name="Google Shape;519;p38"/>
          <p:cNvSpPr txBox="1"/>
          <p:nvPr/>
        </p:nvSpPr>
        <p:spPr>
          <a:xfrm>
            <a:off x="6508592" y="204914"/>
            <a:ext cx="1921107" cy="393976"/>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YoutubeData ANALYSIS</a:t>
            </a:r>
            <a:endParaRPr dirty="0">
              <a:solidFill>
                <a:schemeClr val="lt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641118" y="136079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1167876" y="30611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933116" y="2782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706061" y="13904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F1BF-4D22-F752-412F-C0AD7B01F021}"/>
              </a:ext>
            </a:extLst>
          </p:cNvPr>
          <p:cNvSpPr>
            <a:spLocks noGrp="1"/>
          </p:cNvSpPr>
          <p:nvPr>
            <p:ph type="title"/>
          </p:nvPr>
        </p:nvSpPr>
        <p:spPr>
          <a:xfrm>
            <a:off x="714300" y="1378492"/>
            <a:ext cx="8072649" cy="380639"/>
          </a:xfrm>
        </p:spPr>
        <p:txBody>
          <a:bodyPr/>
          <a:lstStyle/>
          <a:p>
            <a:r>
              <a:rPr lang="en-US" sz="2000" b="1" dirty="0">
                <a:latin typeface="Times New Roman" panose="02020603050405020304" pitchFamily="18" charset="0"/>
                <a:cs typeface="Times New Roman" panose="02020603050405020304" pitchFamily="18" charset="0"/>
              </a:rPr>
              <a:t>1. Volume: </a:t>
            </a:r>
            <a:r>
              <a:rPr lang="en-US" sz="2000" dirty="0">
                <a:latin typeface="Times New Roman" panose="02020603050405020304" pitchFamily="18" charset="0"/>
                <a:cs typeface="Times New Roman" panose="02020603050405020304" pitchFamily="18" charset="0"/>
              </a:rPr>
              <a:t>Big data refers to data that is too large to be processed with normal data processing methods. Data volumes can range from terabytes to petabytes and even exabytes.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2. Speed: </a:t>
            </a:r>
            <a:r>
              <a:rPr lang="en-US" sz="2000" dirty="0">
                <a:latin typeface="Times New Roman" panose="02020603050405020304" pitchFamily="18" charset="0"/>
                <a:cs typeface="Times New Roman" panose="02020603050405020304" pitchFamily="18" charset="0"/>
              </a:rPr>
              <a:t>Large files are created and processed very quickly. The speed of information refers to the speed at which information is produced, collected and processed.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3. Diversity: </a:t>
            </a:r>
            <a:r>
              <a:rPr lang="en-US" sz="2000" dirty="0">
                <a:latin typeface="Times New Roman" panose="02020603050405020304" pitchFamily="18" charset="0"/>
                <a:cs typeface="Times New Roman" panose="02020603050405020304" pitchFamily="18" charset="0"/>
              </a:rPr>
              <a:t>Big data, structured data (For example, data in databases), semi-structured data (like data in XML files), and unstructured data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social media data, text data, and multimedia data). </a:t>
            </a:r>
            <a:endParaRPr lang="en-IN" sz="2000" dirty="0">
              <a:latin typeface="Times New Roman" panose="02020603050405020304" pitchFamily="18" charset="0"/>
              <a:cs typeface="Times New Roman" panose="02020603050405020304" pitchFamily="18" charset="0"/>
            </a:endParaRPr>
          </a:p>
        </p:txBody>
      </p:sp>
      <p:sp>
        <p:nvSpPr>
          <p:cNvPr id="14" name="Title 13">
            <a:extLst>
              <a:ext uri="{FF2B5EF4-FFF2-40B4-BE49-F238E27FC236}">
                <a16:creationId xmlns:a16="http://schemas.microsoft.com/office/drawing/2014/main" id="{BB9871F3-0F18-19CC-A402-3E394F8EA807}"/>
              </a:ext>
            </a:extLst>
          </p:cNvPr>
          <p:cNvSpPr>
            <a:spLocks noGrp="1"/>
          </p:cNvSpPr>
          <p:nvPr>
            <p:ph type="title" idx="15"/>
          </p:nvPr>
        </p:nvSpPr>
        <p:spPr>
          <a:xfrm>
            <a:off x="514003" y="536033"/>
            <a:ext cx="7715400" cy="605700"/>
          </a:xfrm>
        </p:spPr>
        <p:txBody>
          <a:bodyPr/>
          <a:lstStyle/>
          <a:p>
            <a:r>
              <a:rPr lang="en-US" dirty="0"/>
              <a:t>Big data has three basic features:</a:t>
            </a:r>
            <a:endParaRPr lang="en-IN" dirty="0"/>
          </a:p>
        </p:txBody>
      </p:sp>
      <p:sp>
        <p:nvSpPr>
          <p:cNvPr id="4" name="Google Shape;519;p38">
            <a:extLst>
              <a:ext uri="{FF2B5EF4-FFF2-40B4-BE49-F238E27FC236}">
                <a16:creationId xmlns:a16="http://schemas.microsoft.com/office/drawing/2014/main" id="{434B0024-A904-4C9B-AFDA-59D81EF1CB06}"/>
              </a:ext>
            </a:extLst>
          </p:cNvPr>
          <p:cNvSpPr txBox="1"/>
          <p:nvPr/>
        </p:nvSpPr>
        <p:spPr>
          <a:xfrm>
            <a:off x="6282559" y="90180"/>
            <a:ext cx="2147140" cy="380639"/>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Youtube Data ANALYSIS</a:t>
            </a:r>
            <a:endParaRPr dirty="0">
              <a:solidFill>
                <a:schemeClr val="lt2"/>
              </a:solidFill>
            </a:endParaRPr>
          </a:p>
        </p:txBody>
      </p:sp>
    </p:spTree>
    <p:extLst>
      <p:ext uri="{BB962C8B-B14F-4D97-AF65-F5344CB8AC3E}">
        <p14:creationId xmlns:p14="http://schemas.microsoft.com/office/powerpoint/2010/main" val="4035504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791759" y="649475"/>
            <a:ext cx="3752443" cy="76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t>Data Analysis of </a:t>
            </a:r>
            <a:r>
              <a:rPr lang="en-IN" dirty="0" err="1"/>
              <a:t>Youtube</a:t>
            </a:r>
            <a:endParaRPr lang="en-IN" dirty="0"/>
          </a:p>
        </p:txBody>
      </p:sp>
      <p:sp>
        <p:nvSpPr>
          <p:cNvPr id="556" name="Google Shape;556;p39"/>
          <p:cNvSpPr txBox="1">
            <a:spLocks noGrp="1"/>
          </p:cNvSpPr>
          <p:nvPr>
            <p:ph type="subTitle" idx="1"/>
          </p:nvPr>
        </p:nvSpPr>
        <p:spPr>
          <a:xfrm>
            <a:off x="3301834" y="2240785"/>
            <a:ext cx="5114075" cy="1424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lang="en-US" b="1" dirty="0"/>
          </a:p>
          <a:p>
            <a:pPr marL="0" lvl="0" indent="0" algn="r" rtl="0">
              <a:spcBef>
                <a:spcPts val="0"/>
              </a:spcBef>
              <a:spcAft>
                <a:spcPts val="0"/>
              </a:spcAft>
              <a:buNone/>
            </a:pPr>
            <a:r>
              <a:rPr lang="en-US" b="1" dirty="0"/>
              <a:t>Marketing Research: </a:t>
            </a:r>
            <a:r>
              <a:rPr lang="en-US" dirty="0"/>
              <a:t>Analyzing video and video trends can help generate content ideas and help creators stay ahead of popular content</a:t>
            </a:r>
            <a:r>
              <a:rPr lang="en-US" b="1" dirty="0"/>
              <a:t>.</a:t>
            </a:r>
          </a:p>
          <a:p>
            <a:pPr marL="0" lvl="0" indent="0" algn="r" rtl="0">
              <a:spcBef>
                <a:spcPts val="0"/>
              </a:spcBef>
              <a:spcAft>
                <a:spcPts val="0"/>
              </a:spcAft>
              <a:buNone/>
            </a:pPr>
            <a:r>
              <a:rPr lang="en-US" b="1" dirty="0"/>
              <a:t> </a:t>
            </a:r>
          </a:p>
          <a:p>
            <a:pPr marL="0" lvl="0" indent="0" algn="r" rtl="0">
              <a:spcBef>
                <a:spcPts val="0"/>
              </a:spcBef>
              <a:spcAft>
                <a:spcPts val="0"/>
              </a:spcAft>
              <a:buNone/>
            </a:pPr>
            <a:r>
              <a:rPr lang="en-US" b="1" dirty="0"/>
              <a:t>Channel Performance Analysis: </a:t>
            </a:r>
            <a:r>
              <a:rPr lang="en-US" dirty="0"/>
              <a:t>Analyzing a YouTube channel's performance over time can provide insight into overall growth and help identify areas for content. </a:t>
            </a:r>
            <a:endParaRPr dirty="0"/>
          </a:p>
        </p:txBody>
      </p:sp>
      <p:sp>
        <p:nvSpPr>
          <p:cNvPr id="557" name="Google Shape;557;p39"/>
          <p:cNvSpPr/>
          <p:nvPr/>
        </p:nvSpPr>
        <p:spPr>
          <a:xfrm>
            <a:off x="4651513" y="16458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6865882" y="193628"/>
            <a:ext cx="1563817" cy="34732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Youtube Data ANALYSIS</a:t>
            </a:r>
            <a:endParaRPr dirty="0">
              <a:solidFill>
                <a:schemeClr val="lt2"/>
              </a:solidFill>
            </a:endParaRPr>
          </a:p>
        </p:txBody>
      </p:sp>
      <p:cxnSp>
        <p:nvCxnSpPr>
          <p:cNvPr id="623" name="Google Shape;623;p39"/>
          <p:cNvCxnSpPr/>
          <p:nvPr/>
        </p:nvCxnSpPr>
        <p:spPr>
          <a:xfrm>
            <a:off x="4600499" y="2319300"/>
            <a:ext cx="3829200"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9"/>
          <p:cNvGrpSpPr/>
          <p:nvPr/>
        </p:nvGrpSpPr>
        <p:grpSpPr>
          <a:xfrm>
            <a:off x="706038" y="312972"/>
            <a:ext cx="140222" cy="140409"/>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9">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1132</Words>
  <Application>Microsoft Office PowerPoint</Application>
  <PresentationFormat>On-screen Show (16:9)</PresentationFormat>
  <Paragraphs>152</Paragraphs>
  <Slides>36</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Arimo</vt:lpstr>
      <vt:lpstr>Anaheim</vt:lpstr>
      <vt:lpstr>Bebas Neue</vt:lpstr>
      <vt:lpstr>Roboto Condensed Light</vt:lpstr>
      <vt:lpstr>-apple-system</vt:lpstr>
      <vt:lpstr>Arial</vt:lpstr>
      <vt:lpstr>Söhne</vt:lpstr>
      <vt:lpstr>Times New Roman</vt:lpstr>
      <vt:lpstr>Hanken Grotesk</vt:lpstr>
      <vt:lpstr>Data Analysis for Business by Slidesgo</vt:lpstr>
      <vt:lpstr> Youtube     ANALYSIS</vt:lpstr>
      <vt:lpstr>GROUP MEMBER :</vt:lpstr>
      <vt:lpstr>CONTENTS</vt:lpstr>
      <vt:lpstr>INTRODUCTION</vt:lpstr>
      <vt:lpstr>Introduction on Data</vt:lpstr>
      <vt:lpstr>CONCEPTs OF BIG DATA</vt:lpstr>
      <vt:lpstr>             Basic Concepts of Big Data</vt:lpstr>
      <vt:lpstr>1. Volume: Big data refers to data that is too large to be processed with normal data processing methods. Data volumes can range from terabytes to petabytes and even exabytes.  2. Speed: Large files are created and processed very quickly. The speed of information refers to the speed at which information is produced, collected and processed.  3. Diversity: Big data, structured data (For example, data in databases), semi-structured data (like data in XML files), and unstructured data (eg., social media data, text data, and multimedia data). </vt:lpstr>
      <vt:lpstr>Data Analysis of Youtube</vt:lpstr>
      <vt:lpstr>Data Analysis of Youtube using Power BI </vt:lpstr>
      <vt:lpstr>Problem Statement / Requirement  Specifications </vt:lpstr>
      <vt:lpstr>Problem Statement</vt:lpstr>
      <vt:lpstr>MERCURY</vt:lpstr>
      <vt:lpstr>The purpose of the YouTube Channel Analysis project is to identify the most profitable category to create content.  The project collected data on the number of views of 1000 channels and analyzed the income of customers using Python scripts to clean and organize files.  The team used computational statistics to analyze the data, including mean, median, and standard deviation for each parameter.  The team presented their research results to channel owners in a PowerPoint presentation that included visual aids such as charts and graphs.</vt:lpstr>
      <vt:lpstr>System Design</vt:lpstr>
      <vt:lpstr>Block Diagram</vt:lpstr>
      <vt:lpstr>IMPLEMNTATION</vt:lpstr>
      <vt:lpstr>Data Collection</vt:lpstr>
      <vt:lpstr>Data transformation </vt:lpstr>
      <vt:lpstr>Scatter Plot Visualization</vt:lpstr>
      <vt:lpstr>Result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STANDARDS</vt:lpstr>
      <vt:lpstr>Design Standards</vt:lpstr>
      <vt:lpstr>CONCLUSION FUTURE SCOPE</vt:lpstr>
      <vt:lpstr>CONCLUSION</vt:lpstr>
      <vt:lpstr>FUTURE SCOPE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Youtube     ANALYSIS</dc:title>
  <dc:creator>ashish sahay</dc:creator>
  <cp:lastModifiedBy>ARPITYA SINGH</cp:lastModifiedBy>
  <cp:revision>3</cp:revision>
  <dcterms:modified xsi:type="dcterms:W3CDTF">2023-05-03T13:11:31Z</dcterms:modified>
</cp:coreProperties>
</file>