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10.fntdata" ContentType="application/x-fontdata"/>
  <Override PartName="/ppt/fonts/font11.fntdata" ContentType="application/x-fontdata"/>
  <Override PartName="/ppt/fonts/font12.fntdata" ContentType="application/x-fontdata"/>
  <Override PartName="/ppt/fonts/font13.fntdata" ContentType="application/x-fontdata"/>
  <Override PartName="/ppt/fonts/font14.fntdata" ContentType="application/x-fontdata"/>
  <Override PartName="/ppt/fonts/font15.fntdata" ContentType="application/x-fontdata"/>
  <Override PartName="/ppt/fonts/font16.fntdata" ContentType="application/x-fontdata"/>
  <Override PartName="/ppt/fonts/font17.fntdata" ContentType="application/x-fontdata"/>
  <Override PartName="/ppt/fonts/font18.fntdata" ContentType="application/x-fontdata"/>
  <Override PartName="/ppt/fonts/font19.fntdata" ContentType="application/x-fontdata"/>
  <Override PartName="/ppt/fonts/font2.fntdata" ContentType="application/x-fontdata"/>
  <Override PartName="/ppt/fonts/font20.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fonts/font9.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7" r:id="rId3"/>
    <p:sldId id="258" r:id="rId5"/>
    <p:sldId id="259" r:id="rId6"/>
    <p:sldId id="260" r:id="rId7"/>
    <p:sldId id="261" r:id="rId8"/>
    <p:sldId id="262" r:id="rId9"/>
    <p:sldId id="263" r:id="rId10"/>
    <p:sldId id="264" r:id="rId11"/>
    <p:sldId id="265" r:id="rId12"/>
    <p:sldId id="266" r:id="rId13"/>
    <p:sldId id="268" r:id="rId14"/>
    <p:sldId id="269" r:id="rId15"/>
    <p:sldId id="270" r:id="rId16"/>
    <p:sldId id="271" r:id="rId17"/>
    <p:sldId id="272" r:id="rId18"/>
    <p:sldId id="273" r:id="rId19"/>
    <p:sldId id="274" r:id="rId20"/>
    <p:sldId id="275" r:id="rId21"/>
    <p:sldId id="276" r:id="rId22"/>
    <p:sldId id="279" r:id="rId23"/>
    <p:sldId id="280" r:id="rId24"/>
  </p:sldIdLst>
  <p:sldSz cx="9144000" cy="5143500" type="screen16x9"/>
  <p:notesSz cx="6858000" cy="9144000"/>
  <p:embeddedFontLst>
    <p:embeddedFont>
      <p:font typeface="Montserrat" panose="00000500000000000000"/>
      <p:regular r:id="rId28"/>
    </p:embeddedFont>
    <p:embeddedFont>
      <p:font typeface="Lato" panose="020F0502020204030203"/>
      <p:regular r:id="rId29"/>
    </p:embeddedFont>
    <p:embeddedFont>
      <p:font typeface="Calibri" panose="020F0502020204030204" pitchFamily="34" charset="0"/>
      <p:regular r:id="rId30"/>
      <p:bold r:id="rId31"/>
      <p:italic r:id="rId32"/>
      <p:boldItalic r:id="rId33"/>
    </p:embeddedFont>
    <p:embeddedFont>
      <p:font typeface="Montserrat Medium" panose="00000500000000000000"/>
      <p:regular r:id="rId34"/>
      <p:boldItalic r:id="rId35"/>
    </p:embeddedFont>
    <p:embeddedFont>
      <p:font typeface="Comic Sans MS" panose="030F0702030302020204"/>
      <p:regular r:id="rId36"/>
      <p:bold r:id="rId37"/>
      <p:italic r:id="rId38"/>
      <p:boldItalic r:id="rId39"/>
    </p:embeddedFont>
    <p:embeddedFont>
      <p:font typeface="Raleway"/>
      <p:regular r:id="rId40"/>
      <p:bold r:id="rId41"/>
      <p:italic r:id="rId42"/>
      <p:boldItalic r:id="rId43"/>
    </p:embeddedFont>
    <p:embeddedFont>
      <p:font typeface="Georgia" panose="02040502050405020303"/>
      <p:regular r:id="rId44"/>
      <p:bold r:id="rId45"/>
      <p:italic r:id="rId46"/>
      <p:boldItalic r:id="rId4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0" d="100"/>
          <a:sy n="110" d="100"/>
        </p:scale>
        <p:origin x="-658"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7" Type="http://schemas.openxmlformats.org/officeDocument/2006/relationships/font" Target="fonts/font20.fntdata"/><Relationship Id="rId46" Type="http://schemas.openxmlformats.org/officeDocument/2006/relationships/font" Target="fonts/font19.fntdata"/><Relationship Id="rId45" Type="http://schemas.openxmlformats.org/officeDocument/2006/relationships/font" Target="fonts/font18.fntdata"/><Relationship Id="rId44" Type="http://schemas.openxmlformats.org/officeDocument/2006/relationships/font" Target="fonts/font17.fntdata"/><Relationship Id="rId43" Type="http://schemas.openxmlformats.org/officeDocument/2006/relationships/font" Target="fonts/font16.fntdata"/><Relationship Id="rId42" Type="http://schemas.openxmlformats.org/officeDocument/2006/relationships/font" Target="fonts/font15.fntdata"/><Relationship Id="rId41" Type="http://schemas.openxmlformats.org/officeDocument/2006/relationships/font" Target="fonts/font14.fntdata"/><Relationship Id="rId40" Type="http://schemas.openxmlformats.org/officeDocument/2006/relationships/font" Target="fonts/font13.fntdata"/><Relationship Id="rId4" Type="http://schemas.openxmlformats.org/officeDocument/2006/relationships/notesMaster" Target="notesMasters/notesMaster1.xml"/><Relationship Id="rId39" Type="http://schemas.openxmlformats.org/officeDocument/2006/relationships/font" Target="fonts/font12.fntdata"/><Relationship Id="rId38" Type="http://schemas.openxmlformats.org/officeDocument/2006/relationships/font" Target="fonts/font11.fntdata"/><Relationship Id="rId37" Type="http://schemas.openxmlformats.org/officeDocument/2006/relationships/font" Target="fonts/font10.fntdata"/><Relationship Id="rId36" Type="http://schemas.openxmlformats.org/officeDocument/2006/relationships/font" Target="fonts/font9.fntdata"/><Relationship Id="rId35" Type="http://schemas.openxmlformats.org/officeDocument/2006/relationships/font" Target="fonts/font8.fntdata"/><Relationship Id="rId34" Type="http://schemas.openxmlformats.org/officeDocument/2006/relationships/font" Target="fonts/font7.fntdata"/><Relationship Id="rId33" Type="http://schemas.openxmlformats.org/officeDocument/2006/relationships/font" Target="fonts/font6.fntdata"/><Relationship Id="rId32" Type="http://schemas.openxmlformats.org/officeDocument/2006/relationships/font" Target="fonts/font5.fntdata"/><Relationship Id="rId31" Type="http://schemas.openxmlformats.org/officeDocument/2006/relationships/font" Target="fonts/font4.fntdata"/><Relationship Id="rId30" Type="http://schemas.openxmlformats.org/officeDocument/2006/relationships/font" Target="fonts/font3.fntdata"/><Relationship Id="rId3" Type="http://schemas.openxmlformats.org/officeDocument/2006/relationships/slide" Target="slides/slide1.xml"/><Relationship Id="rId29" Type="http://schemas.openxmlformats.org/officeDocument/2006/relationships/font" Target="fonts/font2.fntdata"/><Relationship Id="rId28" Type="http://schemas.openxmlformats.org/officeDocument/2006/relationships/font" Target="fonts/font1.fntdata"/><Relationship Id="rId27" Type="http://schemas.openxmlformats.org/officeDocument/2006/relationships/tableStyles" Target="tableStyles.xml"/><Relationship Id="rId26" Type="http://schemas.openxmlformats.org/officeDocument/2006/relationships/viewProps" Target="viewProps.xml"/><Relationship Id="rId25" Type="http://schemas.openxmlformats.org/officeDocument/2006/relationships/presProps" Target="presProps.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1048761"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762"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30"/>
        <p:cNvGrpSpPr/>
        <p:nvPr/>
      </p:nvGrpSpPr>
      <p:grpSpPr>
        <a:xfrm>
          <a:off x="0" y="0"/>
          <a:ext cx="0" cy="0"/>
          <a:chOff x="0" y="0"/>
          <a:chExt cx="0" cy="0"/>
        </a:xfrm>
      </p:grpSpPr>
      <p:sp>
        <p:nvSpPr>
          <p:cNvPr id="1048589" name="Google Shape;13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8590" name="Google Shape;1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90"/>
        <p:cNvGrpSpPr/>
        <p:nvPr/>
      </p:nvGrpSpPr>
      <p:grpSpPr>
        <a:xfrm>
          <a:off x="0" y="0"/>
          <a:ext cx="0" cy="0"/>
          <a:chOff x="0" y="0"/>
          <a:chExt cx="0" cy="0"/>
        </a:xfrm>
      </p:grpSpPr>
      <p:sp>
        <p:nvSpPr>
          <p:cNvPr id="1048636" name="Google Shape;191;g9c537aa6f2_0_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8637" name="Google Shape;192;g9c537aa6f2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97"/>
        <p:cNvGrpSpPr/>
        <p:nvPr/>
      </p:nvGrpSpPr>
      <p:grpSpPr>
        <a:xfrm>
          <a:off x="0" y="0"/>
          <a:ext cx="0" cy="0"/>
          <a:chOff x="0" y="0"/>
          <a:chExt cx="0" cy="0"/>
        </a:xfrm>
      </p:grpSpPr>
      <p:sp>
        <p:nvSpPr>
          <p:cNvPr id="1048640" name="Google Shape;198;g9c537aa6f2_0_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8641" name="Google Shape;199;g9c537aa6f2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04"/>
        <p:cNvGrpSpPr/>
        <p:nvPr/>
      </p:nvGrpSpPr>
      <p:grpSpPr>
        <a:xfrm>
          <a:off x="0" y="0"/>
          <a:ext cx="0" cy="0"/>
          <a:chOff x="0" y="0"/>
          <a:chExt cx="0" cy="0"/>
        </a:xfrm>
      </p:grpSpPr>
      <p:sp>
        <p:nvSpPr>
          <p:cNvPr id="1048644" name="Google Shape;205;g9c537aa6f2_0_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8645" name="Google Shape;206;g9c537aa6f2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11"/>
        <p:cNvGrpSpPr/>
        <p:nvPr/>
      </p:nvGrpSpPr>
      <p:grpSpPr>
        <a:xfrm>
          <a:off x="0" y="0"/>
          <a:ext cx="0" cy="0"/>
          <a:chOff x="0" y="0"/>
          <a:chExt cx="0" cy="0"/>
        </a:xfrm>
      </p:grpSpPr>
      <p:sp>
        <p:nvSpPr>
          <p:cNvPr id="1048648" name="Google Shape;212;g9c537aa6f2_0_5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8649" name="Google Shape;213;g9c537aa6f2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17"/>
        <p:cNvGrpSpPr/>
        <p:nvPr/>
      </p:nvGrpSpPr>
      <p:grpSpPr>
        <a:xfrm>
          <a:off x="0" y="0"/>
          <a:ext cx="0" cy="0"/>
          <a:chOff x="0" y="0"/>
          <a:chExt cx="0" cy="0"/>
        </a:xfrm>
      </p:grpSpPr>
      <p:sp>
        <p:nvSpPr>
          <p:cNvPr id="1048651" name="Google Shape;218;g9c537aa6f2_0_6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8652" name="Google Shape;219;g9c537aa6f2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22"/>
        <p:cNvGrpSpPr/>
        <p:nvPr/>
      </p:nvGrpSpPr>
      <p:grpSpPr>
        <a:xfrm>
          <a:off x="0" y="0"/>
          <a:ext cx="0" cy="0"/>
          <a:chOff x="0" y="0"/>
          <a:chExt cx="0" cy="0"/>
        </a:xfrm>
      </p:grpSpPr>
      <p:sp>
        <p:nvSpPr>
          <p:cNvPr id="1048654" name="Google Shape;223;g9c537aa6f2_0_7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8655" name="Google Shape;224;g9c537aa6f2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28"/>
        <p:cNvGrpSpPr/>
        <p:nvPr/>
      </p:nvGrpSpPr>
      <p:grpSpPr>
        <a:xfrm>
          <a:off x="0" y="0"/>
          <a:ext cx="0" cy="0"/>
          <a:chOff x="0" y="0"/>
          <a:chExt cx="0" cy="0"/>
        </a:xfrm>
      </p:grpSpPr>
      <p:sp>
        <p:nvSpPr>
          <p:cNvPr id="1048658" name="Google Shape;229;g9c537aa6f2_0_9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8659" name="Google Shape;230;g9c537aa6f2_0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34"/>
        <p:cNvGrpSpPr/>
        <p:nvPr/>
      </p:nvGrpSpPr>
      <p:grpSpPr>
        <a:xfrm>
          <a:off x="0" y="0"/>
          <a:ext cx="0" cy="0"/>
          <a:chOff x="0" y="0"/>
          <a:chExt cx="0" cy="0"/>
        </a:xfrm>
      </p:grpSpPr>
      <p:sp>
        <p:nvSpPr>
          <p:cNvPr id="1048661" name="Google Shape;235;ga10aa8be5b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8662" name="Google Shape;236;ga10aa8be5b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40"/>
        <p:cNvGrpSpPr/>
        <p:nvPr/>
      </p:nvGrpSpPr>
      <p:grpSpPr>
        <a:xfrm>
          <a:off x="0" y="0"/>
          <a:ext cx="0" cy="0"/>
          <a:chOff x="0" y="0"/>
          <a:chExt cx="0" cy="0"/>
        </a:xfrm>
      </p:grpSpPr>
      <p:sp>
        <p:nvSpPr>
          <p:cNvPr id="1048663" name="Google Shape;241;gab112a1901_1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8664" name="Google Shape;242;gab112a1901_1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45"/>
        <p:cNvGrpSpPr/>
        <p:nvPr/>
      </p:nvGrpSpPr>
      <p:grpSpPr>
        <a:xfrm>
          <a:off x="0" y="0"/>
          <a:ext cx="0" cy="0"/>
          <a:chOff x="0" y="0"/>
          <a:chExt cx="0" cy="0"/>
        </a:xfrm>
      </p:grpSpPr>
      <p:sp>
        <p:nvSpPr>
          <p:cNvPr id="1048665" name="Google Shape;246;gab112a1901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8666" name="Google Shape;247;gab112a1901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36"/>
        <p:cNvGrpSpPr/>
        <p:nvPr/>
      </p:nvGrpSpPr>
      <p:grpSpPr>
        <a:xfrm>
          <a:off x="0" y="0"/>
          <a:ext cx="0" cy="0"/>
          <a:chOff x="0" y="0"/>
          <a:chExt cx="0" cy="0"/>
        </a:xfrm>
      </p:grpSpPr>
      <p:sp>
        <p:nvSpPr>
          <p:cNvPr id="1048592" name="Google Shape;137;g9c537aa6f2_0_1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8593" name="Google Shape;138;g9c537aa6f2_0_1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60"/>
        <p:cNvGrpSpPr/>
        <p:nvPr/>
      </p:nvGrpSpPr>
      <p:grpSpPr>
        <a:xfrm>
          <a:off x="0" y="0"/>
          <a:ext cx="0" cy="0"/>
          <a:chOff x="0" y="0"/>
          <a:chExt cx="0" cy="0"/>
        </a:xfrm>
      </p:grpSpPr>
      <p:sp>
        <p:nvSpPr>
          <p:cNvPr id="1048673" name="Google Shape;261;ga10aa8be5b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8674" name="Google Shape;262;ga10aa8be5b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66"/>
        <p:cNvGrpSpPr/>
        <p:nvPr/>
      </p:nvGrpSpPr>
      <p:grpSpPr>
        <a:xfrm>
          <a:off x="0" y="0"/>
          <a:ext cx="0" cy="0"/>
          <a:chOff x="0" y="0"/>
          <a:chExt cx="0" cy="0"/>
        </a:xfrm>
      </p:grpSpPr>
      <p:sp>
        <p:nvSpPr>
          <p:cNvPr id="1048676" name="Google Shape;267;g9c537aa6f2_0_1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8677" name="Google Shape;268;g9c537aa6f2_0_1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41"/>
        <p:cNvGrpSpPr/>
        <p:nvPr/>
      </p:nvGrpSpPr>
      <p:grpSpPr>
        <a:xfrm>
          <a:off x="0" y="0"/>
          <a:ext cx="0" cy="0"/>
          <a:chOff x="0" y="0"/>
          <a:chExt cx="0" cy="0"/>
        </a:xfrm>
      </p:grpSpPr>
      <p:sp>
        <p:nvSpPr>
          <p:cNvPr id="1048595" name="Google Shape;142;g9c537aa6f2_0_1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8596" name="Google Shape;143;g9c537aa6f2_0_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46"/>
        <p:cNvGrpSpPr/>
        <p:nvPr/>
      </p:nvGrpSpPr>
      <p:grpSpPr>
        <a:xfrm>
          <a:off x="0" y="0"/>
          <a:ext cx="0" cy="0"/>
          <a:chOff x="0" y="0"/>
          <a:chExt cx="0" cy="0"/>
        </a:xfrm>
      </p:grpSpPr>
      <p:sp>
        <p:nvSpPr>
          <p:cNvPr id="1048609" name="Google Shape;147;ga10aa8be5b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8610" name="Google Shape;148;ga10aa8be5b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58"/>
        <p:cNvGrpSpPr/>
        <p:nvPr/>
      </p:nvGrpSpPr>
      <p:grpSpPr>
        <a:xfrm>
          <a:off x="0" y="0"/>
          <a:ext cx="0" cy="0"/>
          <a:chOff x="0" y="0"/>
          <a:chExt cx="0" cy="0"/>
        </a:xfrm>
      </p:grpSpPr>
      <p:sp>
        <p:nvSpPr>
          <p:cNvPr id="1048618" name="Google Shape;159;g53d0969c58_0_39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8619" name="Google Shape;160;g53d0969c58_0_3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64"/>
        <p:cNvGrpSpPr/>
        <p:nvPr/>
      </p:nvGrpSpPr>
      <p:grpSpPr>
        <a:xfrm>
          <a:off x="0" y="0"/>
          <a:ext cx="0" cy="0"/>
          <a:chOff x="0" y="0"/>
          <a:chExt cx="0" cy="0"/>
        </a:xfrm>
      </p:grpSpPr>
      <p:sp>
        <p:nvSpPr>
          <p:cNvPr id="1048621" name="Google Shape;165;g53d0969c58_0_154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8622" name="Google Shape;166;g53d0969c58_0_15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70"/>
        <p:cNvGrpSpPr/>
        <p:nvPr/>
      </p:nvGrpSpPr>
      <p:grpSpPr>
        <a:xfrm>
          <a:off x="0" y="0"/>
          <a:ext cx="0" cy="0"/>
          <a:chOff x="0" y="0"/>
          <a:chExt cx="0" cy="0"/>
        </a:xfrm>
      </p:grpSpPr>
      <p:sp>
        <p:nvSpPr>
          <p:cNvPr id="1048625" name="Google Shape;171;g53d0969c58_0_155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8626" name="Google Shape;172;g53d0969c58_0_15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76"/>
        <p:cNvGrpSpPr/>
        <p:nvPr/>
      </p:nvGrpSpPr>
      <p:grpSpPr>
        <a:xfrm>
          <a:off x="0" y="0"/>
          <a:ext cx="0" cy="0"/>
          <a:chOff x="0" y="0"/>
          <a:chExt cx="0" cy="0"/>
        </a:xfrm>
      </p:grpSpPr>
      <p:sp>
        <p:nvSpPr>
          <p:cNvPr id="1048629" name="Google Shape;177;g9c537aa6f2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8630" name="Google Shape;178;g9c537aa6f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84"/>
        <p:cNvGrpSpPr/>
        <p:nvPr/>
      </p:nvGrpSpPr>
      <p:grpSpPr>
        <a:xfrm>
          <a:off x="0" y="0"/>
          <a:ext cx="0" cy="0"/>
          <a:chOff x="0" y="0"/>
          <a:chExt cx="0" cy="0"/>
        </a:xfrm>
      </p:grpSpPr>
      <p:sp>
        <p:nvSpPr>
          <p:cNvPr id="1048632" name="Google Shape;185;g9c537aa6f2_0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8633" name="Google Shape;186;g9c537aa6f2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1" name="Shape 9"/>
        <p:cNvGrpSpPr/>
        <p:nvPr/>
      </p:nvGrpSpPr>
      <p:grpSpPr>
        <a:xfrm>
          <a:off x="0" y="0"/>
          <a:ext cx="0" cy="0"/>
          <a:chOff x="0" y="0"/>
          <a:chExt cx="0" cy="0"/>
        </a:xfrm>
      </p:grpSpPr>
      <p:sp>
        <p:nvSpPr>
          <p:cNvPr id="1048579" name="Google Shape;10;p2"/>
          <p:cNvSpPr/>
          <p:nvPr/>
        </p:nvSpPr>
        <p:spPr>
          <a:xfrm rot="5400000">
            <a:off x="7500300" y="505"/>
            <a:ext cx="16437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25" name="Google Shape;11;p2"/>
          <p:cNvGrpSpPr/>
          <p:nvPr/>
        </p:nvGrpSpPr>
        <p:grpSpPr>
          <a:xfrm>
            <a:off x="0" y="490"/>
            <a:ext cx="5153705" cy="5134399"/>
            <a:chOff x="0" y="75"/>
            <a:chExt cx="5153705" cy="5152950"/>
          </a:xfrm>
        </p:grpSpPr>
        <p:sp>
          <p:nvSpPr>
            <p:cNvPr id="1048580" name="Google Shape;12;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8581" name="Google Shape;13;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8582" name="Google Shape;14;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8583"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048584" name="Google Shape;16;p2"/>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048585" name="Google Shape;17;p2"/>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300"/>
              <a:buNone/>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048586" name="Google Shape;18;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lvl1pPr>
            <a:lvl2pPr lvl="1">
              <a:buNone/>
            </a:lvl2pPr>
            <a:lvl3pPr lvl="2">
              <a:buNone/>
            </a:lvl3pPr>
            <a:lvl4pPr lvl="3">
              <a:buNone/>
            </a:lvl4pPr>
            <a:lvl5pPr lvl="4">
              <a:buNone/>
            </a:lvl5pPr>
            <a:lvl6pPr lvl="5">
              <a:buNone/>
            </a:lvl6pPr>
            <a:lvl7pPr lvl="6">
              <a:buNone/>
            </a:lvl7pPr>
            <a:lvl8pPr lvl="7">
              <a:buNone/>
            </a:lvl8pPr>
            <a:lvl9pPr lvl="8">
              <a:buNone/>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20" name="Google Shape;106;p11"/>
          <p:cNvGrpSpPr/>
          <p:nvPr/>
        </p:nvGrpSpPr>
        <p:grpSpPr>
          <a:xfrm>
            <a:off x="4406400" y="0"/>
            <a:ext cx="4737600" cy="5143065"/>
            <a:chOff x="4406400" y="0"/>
            <a:chExt cx="4737600" cy="5143065"/>
          </a:xfrm>
        </p:grpSpPr>
        <p:sp>
          <p:nvSpPr>
            <p:cNvPr id="1048708" name="Google Shape;107;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8709" name="Google Shape;108;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8710" name="Google Shape;109;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8711" name="Google Shape;110;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8712" name="Google Shape;111;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8713" name="Google Shape;112;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8714" name="Google Shape;113;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8715"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8716" name="Google Shape;115;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8717" name="Google Shape;116;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8718" name="Google Shape;117;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8719" name="Google Shape;118;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8720" name="Google Shape;119;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8721"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8722" name="Google Shape;121;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8723" name="Google Shape;122;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8724" name="Google Shape;123;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8725" name="Google Shape;124;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048726" name="Google Shape;125;p11"/>
          <p:cNvSpPr txBox="1">
            <a:spLocks noGrp="1"/>
          </p:cNvSpPr>
          <p:nvPr>
            <p:ph type="title" hasCustomPrompt="1"/>
          </p:nvPr>
        </p:nvSpPr>
        <p:spPr>
          <a:xfrm>
            <a:off x="823850" y="1284675"/>
            <a:ext cx="4776000" cy="1300800"/>
          </a:xfrm>
          <a:prstGeom prst="rect">
            <a:avLst/>
          </a:prstGeom>
        </p:spPr>
        <p:txBody>
          <a:bodyPr spcFirstLastPara="1" wrap="square" lIns="91425" tIns="91425" rIns="91425" bIns="91425" anchor="t" anchorCtr="0">
            <a:no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048727" name="Google Shape;126;p11"/>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lvl1pPr>
            <a:lvl2pPr marL="914400" lvl="1" indent="-298450">
              <a:spcBef>
                <a:spcPts val="1600"/>
              </a:spcBef>
              <a:spcAft>
                <a:spcPts val="0"/>
              </a:spcAft>
              <a:buSzPts val="1100"/>
              <a:buChar char="○"/>
            </a:lvl2pPr>
            <a:lvl3pPr marL="1371600" lvl="2" indent="-298450">
              <a:spcBef>
                <a:spcPts val="1600"/>
              </a:spcBef>
              <a:spcAft>
                <a:spcPts val="0"/>
              </a:spcAft>
              <a:buSzPts val="1100"/>
              <a:buChar char="■"/>
            </a:lvl3pPr>
            <a:lvl4pPr marL="1828800" lvl="3" indent="-298450">
              <a:spcBef>
                <a:spcPts val="1600"/>
              </a:spcBef>
              <a:spcAft>
                <a:spcPts val="0"/>
              </a:spcAft>
              <a:buSzPts val="1100"/>
              <a:buChar char="●"/>
            </a:lvl4pPr>
            <a:lvl5pPr marL="2286000" lvl="4" indent="-298450">
              <a:spcBef>
                <a:spcPts val="1600"/>
              </a:spcBef>
              <a:spcAft>
                <a:spcPts val="0"/>
              </a:spcAft>
              <a:buSzPts val="1100"/>
              <a:buChar char="○"/>
            </a:lvl5pPr>
            <a:lvl6pPr marL="2743200" lvl="5" indent="-298450">
              <a:spcBef>
                <a:spcPts val="1600"/>
              </a:spcBef>
              <a:spcAft>
                <a:spcPts val="0"/>
              </a:spcAft>
              <a:buSzPts val="1100"/>
              <a:buChar char="■"/>
            </a:lvl6pPr>
            <a:lvl7pPr marL="3200400" lvl="6" indent="-298450">
              <a:spcBef>
                <a:spcPts val="1600"/>
              </a:spcBef>
              <a:spcAft>
                <a:spcPts val="0"/>
              </a:spcAft>
              <a:buSzPts val="1100"/>
              <a:buChar char="●"/>
            </a:lvl7pPr>
            <a:lvl8pPr marL="3657600" lvl="7" indent="-298450">
              <a:spcBef>
                <a:spcPts val="1600"/>
              </a:spcBef>
              <a:spcAft>
                <a:spcPts val="0"/>
              </a:spcAft>
              <a:buSzPts val="1100"/>
              <a:buChar char="○"/>
            </a:lvl8pPr>
            <a:lvl9pPr marL="4114800" lvl="8" indent="-298450">
              <a:spcBef>
                <a:spcPts val="1600"/>
              </a:spcBef>
              <a:spcAft>
                <a:spcPts val="1600"/>
              </a:spcAft>
              <a:buSzPts val="1100"/>
              <a:buChar char="■"/>
            </a:lvl9pPr>
          </a:lstStyle>
          <a:p/>
        </p:txBody>
      </p:sp>
      <p:sp>
        <p:nvSpPr>
          <p:cNvPr id="1048728" name="Google Shape;12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lvl1pPr>
            <a:lvl2pPr lvl="1">
              <a:buNone/>
            </a:lvl2pPr>
            <a:lvl3pPr lvl="2">
              <a:buNone/>
            </a:lvl3pPr>
            <a:lvl4pPr lvl="3">
              <a:buNone/>
            </a:lvl4pPr>
            <a:lvl5pPr lvl="4">
              <a:buNone/>
            </a:lvl5pPr>
            <a:lvl6pPr lvl="5">
              <a:buNone/>
            </a:lvl6pPr>
            <a:lvl7pPr lvl="6">
              <a:buNone/>
            </a:lvl7pPr>
            <a:lvl8pPr lvl="7">
              <a:buNone/>
            </a:lvl8pPr>
            <a:lvl9pPr lvl="8">
              <a:buNone/>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1" name="Shape 128"/>
        <p:cNvGrpSpPr/>
        <p:nvPr/>
      </p:nvGrpSpPr>
      <p:grpSpPr>
        <a:xfrm>
          <a:off x="0" y="0"/>
          <a:ext cx="0" cy="0"/>
          <a:chOff x="0" y="0"/>
          <a:chExt cx="0" cy="0"/>
        </a:xfrm>
      </p:grpSpPr>
      <p:sp>
        <p:nvSpPr>
          <p:cNvPr id="1048683" name="Google Shape;12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lvl1pPr>
            <a:lvl2pPr lvl="1">
              <a:buNone/>
            </a:lvl2pPr>
            <a:lvl3pPr lvl="2">
              <a:buNone/>
            </a:lvl3pPr>
            <a:lvl4pPr lvl="3">
              <a:buNone/>
            </a:lvl4pPr>
            <a:lvl5pPr lvl="4">
              <a:buNone/>
            </a:lvl5pPr>
            <a:lvl6pPr lvl="5">
              <a:buNone/>
            </a:lvl6pPr>
            <a:lvl7pPr lvl="6">
              <a:buNone/>
            </a:lvl7pPr>
            <a:lvl8pPr lvl="7">
              <a:buNone/>
            </a:lvl8pPr>
            <a:lvl9pPr lvl="8">
              <a:buNone/>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 name="Shape 19"/>
        <p:cNvGrpSpPr/>
        <p:nvPr/>
      </p:nvGrpSpPr>
      <p:grpSpPr>
        <a:xfrm>
          <a:off x="0" y="0"/>
          <a:ext cx="0" cy="0"/>
          <a:chOff x="0" y="0"/>
          <a:chExt cx="0" cy="0"/>
        </a:xfrm>
      </p:grpSpPr>
      <p:grpSp>
        <p:nvGrpSpPr>
          <p:cNvPr id="116" name="Google Shape;20;p3"/>
          <p:cNvGrpSpPr/>
          <p:nvPr/>
        </p:nvGrpSpPr>
        <p:grpSpPr>
          <a:xfrm>
            <a:off x="4406400" y="0"/>
            <a:ext cx="4737600" cy="5143065"/>
            <a:chOff x="4406400" y="0"/>
            <a:chExt cx="4737600" cy="5143065"/>
          </a:xfrm>
        </p:grpSpPr>
        <p:sp>
          <p:nvSpPr>
            <p:cNvPr id="1048684" name="Google Shape;21;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8685" name="Google Shape;22;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8686" name="Google Shape;23;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8687" name="Google Shape;24;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8688" name="Google Shape;25;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8689" name="Google Shape;26;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8690" name="Google Shape;27;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8691" name="Google Shape;28;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8692" name="Google Shape;29;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8693" name="Google Shape;30;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8694" name="Google Shape;31;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8695" name="Google Shape;32;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8696" name="Google Shape;33;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8697" name="Google Shape;34;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8698" name="Google Shape;35;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8699" name="Google Shape;36;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8700" name="Google Shape;37;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8701" name="Google Shape;38;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048702" name="Google Shape;39;p3"/>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Autofit/>
          </a:bodyPr>
          <a:lstStyle>
            <a:lvl1pPr lvl="0">
              <a:spcBef>
                <a:spcPts val="0"/>
              </a:spcBef>
              <a:spcAft>
                <a:spcPts val="0"/>
              </a:spcAft>
              <a:buSzPts val="2800"/>
              <a:buNone/>
            </a:lvl1pPr>
            <a:lvl2pPr lvl="1">
              <a:spcBef>
                <a:spcPts val="0"/>
              </a:spcBef>
              <a:spcAft>
                <a:spcPts val="0"/>
              </a:spcAft>
              <a:buSzPts val="2800"/>
              <a:buNone/>
            </a:lvl2pPr>
            <a:lvl3pPr lvl="2">
              <a:spcBef>
                <a:spcPts val="0"/>
              </a:spcBef>
              <a:spcAft>
                <a:spcPts val="0"/>
              </a:spcAft>
              <a:buSzPts val="2800"/>
              <a:buNone/>
            </a:lvl3pPr>
            <a:lvl4pPr lvl="3">
              <a:spcBef>
                <a:spcPts val="0"/>
              </a:spcBef>
              <a:spcAft>
                <a:spcPts val="0"/>
              </a:spcAft>
              <a:buSzPts val="2800"/>
              <a:buNone/>
            </a:lvl4pPr>
            <a:lvl5pPr lvl="4">
              <a:spcBef>
                <a:spcPts val="0"/>
              </a:spcBef>
              <a:spcAft>
                <a:spcPts val="0"/>
              </a:spcAft>
              <a:buSzPts val="2800"/>
              <a:buNone/>
            </a:lvl5pPr>
            <a:lvl6pPr lvl="5">
              <a:spcBef>
                <a:spcPts val="0"/>
              </a:spcBef>
              <a:spcAft>
                <a:spcPts val="0"/>
              </a:spcAft>
              <a:buSzPts val="2800"/>
              <a:buNone/>
            </a:lvl6pPr>
            <a:lvl7pPr lvl="6">
              <a:spcBef>
                <a:spcPts val="0"/>
              </a:spcBef>
              <a:spcAft>
                <a:spcPts val="0"/>
              </a:spcAft>
              <a:buSzPts val="2800"/>
              <a:buNone/>
            </a:lvl7pPr>
            <a:lvl8pPr lvl="7">
              <a:spcBef>
                <a:spcPts val="0"/>
              </a:spcBef>
              <a:spcAft>
                <a:spcPts val="0"/>
              </a:spcAft>
              <a:buSzPts val="2800"/>
              <a:buNone/>
            </a:lvl8pPr>
            <a:lvl9pPr lvl="8">
              <a:spcBef>
                <a:spcPts val="0"/>
              </a:spcBef>
              <a:spcAft>
                <a:spcPts val="0"/>
              </a:spcAft>
              <a:buSzPts val="2800"/>
              <a:buNone/>
            </a:lvl9pPr>
          </a:lstStyle>
          <a:p/>
        </p:txBody>
      </p:sp>
      <p:sp>
        <p:nvSpPr>
          <p:cNvPr id="1048703" name="Google Shape;40;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lvl1pPr>
            <a:lvl2pPr lvl="1">
              <a:buNone/>
            </a:lvl2pPr>
            <a:lvl3pPr lvl="2">
              <a:buNone/>
            </a:lvl3pPr>
            <a:lvl4pPr lvl="3">
              <a:buNone/>
            </a:lvl4pPr>
            <a:lvl5pPr lvl="4">
              <a:buNone/>
            </a:lvl5pPr>
            <a:lvl6pPr lvl="5">
              <a:buNone/>
            </a:lvl6pPr>
            <a:lvl7pPr lvl="6">
              <a:buNone/>
            </a:lvl7pPr>
            <a:lvl8pPr lvl="7">
              <a:buNone/>
            </a:lvl8pPr>
            <a:lvl9pPr lvl="8">
              <a:buNone/>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1" name="Shape 41"/>
        <p:cNvGrpSpPr/>
        <p:nvPr/>
      </p:nvGrpSpPr>
      <p:grpSpPr>
        <a:xfrm>
          <a:off x="0" y="0"/>
          <a:ext cx="0" cy="0"/>
          <a:chOff x="0" y="0"/>
          <a:chExt cx="0" cy="0"/>
        </a:xfrm>
      </p:grpSpPr>
      <p:grpSp>
        <p:nvGrpSpPr>
          <p:cNvPr id="54" name="Google Shape;42;p4"/>
          <p:cNvGrpSpPr/>
          <p:nvPr/>
        </p:nvGrpSpPr>
        <p:grpSpPr>
          <a:xfrm>
            <a:off x="0" y="381001"/>
            <a:ext cx="1037850" cy="1016287"/>
            <a:chOff x="0" y="381001"/>
            <a:chExt cx="1037850" cy="1016287"/>
          </a:xfrm>
        </p:grpSpPr>
        <p:sp>
          <p:nvSpPr>
            <p:cNvPr id="1048611"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8612"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048613"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1048614"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lvl1pPr>
            <a:lvl2pPr marL="914400" lvl="1" indent="-298450">
              <a:spcBef>
                <a:spcPts val="1600"/>
              </a:spcBef>
              <a:spcAft>
                <a:spcPts val="0"/>
              </a:spcAft>
              <a:buSzPts val="1100"/>
              <a:buChar char="○"/>
            </a:lvl2pPr>
            <a:lvl3pPr marL="1371600" lvl="2" indent="-298450">
              <a:spcBef>
                <a:spcPts val="1600"/>
              </a:spcBef>
              <a:spcAft>
                <a:spcPts val="0"/>
              </a:spcAft>
              <a:buSzPts val="1100"/>
              <a:buChar char="■"/>
            </a:lvl3pPr>
            <a:lvl4pPr marL="1828800" lvl="3" indent="-298450">
              <a:spcBef>
                <a:spcPts val="1600"/>
              </a:spcBef>
              <a:spcAft>
                <a:spcPts val="0"/>
              </a:spcAft>
              <a:buSzPts val="1100"/>
              <a:buChar char="●"/>
            </a:lvl4pPr>
            <a:lvl5pPr marL="2286000" lvl="4" indent="-298450">
              <a:spcBef>
                <a:spcPts val="1600"/>
              </a:spcBef>
              <a:spcAft>
                <a:spcPts val="0"/>
              </a:spcAft>
              <a:buSzPts val="1100"/>
              <a:buChar char="○"/>
            </a:lvl5pPr>
            <a:lvl6pPr marL="2743200" lvl="5" indent="-298450">
              <a:spcBef>
                <a:spcPts val="1600"/>
              </a:spcBef>
              <a:spcAft>
                <a:spcPts val="0"/>
              </a:spcAft>
              <a:buSzPts val="1100"/>
              <a:buChar char="■"/>
            </a:lvl6pPr>
            <a:lvl7pPr marL="3200400" lvl="6" indent="-298450">
              <a:spcBef>
                <a:spcPts val="1600"/>
              </a:spcBef>
              <a:spcAft>
                <a:spcPts val="0"/>
              </a:spcAft>
              <a:buSzPts val="1100"/>
              <a:buChar char="●"/>
            </a:lvl7pPr>
            <a:lvl8pPr marL="3657600" lvl="7" indent="-298450">
              <a:spcBef>
                <a:spcPts val="1600"/>
              </a:spcBef>
              <a:spcAft>
                <a:spcPts val="0"/>
              </a:spcAft>
              <a:buSzPts val="1100"/>
              <a:buChar char="○"/>
            </a:lvl8pPr>
            <a:lvl9pPr marL="4114800" lvl="8" indent="-298450">
              <a:spcBef>
                <a:spcPts val="1600"/>
              </a:spcBef>
              <a:spcAft>
                <a:spcPts val="1600"/>
              </a:spcAft>
              <a:buSzPts val="1100"/>
              <a:buChar char="■"/>
            </a:lvl9pPr>
          </a:lstStyle>
          <a:p/>
        </p:txBody>
      </p:sp>
      <p:sp>
        <p:nvSpPr>
          <p:cNvPr id="1048615"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lvl1pPr>
            <a:lvl2pPr lvl="1">
              <a:buNone/>
            </a:lvl2pPr>
            <a:lvl3pPr lvl="2">
              <a:buNone/>
            </a:lvl3pPr>
            <a:lvl4pPr lvl="3">
              <a:buNone/>
            </a:lvl4pPr>
            <a:lvl5pPr lvl="4">
              <a:buNone/>
            </a:lvl5pPr>
            <a:lvl6pPr lvl="5">
              <a:buNone/>
            </a:lvl6pPr>
            <a:lvl7pPr lvl="6">
              <a:buNone/>
            </a:lvl7pPr>
            <a:lvl8pPr lvl="7">
              <a:buNone/>
            </a:lvl8pPr>
            <a:lvl9pPr lvl="8">
              <a:buNone/>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1" name="Shape 48"/>
        <p:cNvGrpSpPr/>
        <p:nvPr/>
      </p:nvGrpSpPr>
      <p:grpSpPr>
        <a:xfrm>
          <a:off x="0" y="0"/>
          <a:ext cx="0" cy="0"/>
          <a:chOff x="0" y="0"/>
          <a:chExt cx="0" cy="0"/>
        </a:xfrm>
      </p:grpSpPr>
      <p:grpSp>
        <p:nvGrpSpPr>
          <p:cNvPr id="122" name="Google Shape;49;p5"/>
          <p:cNvGrpSpPr/>
          <p:nvPr/>
        </p:nvGrpSpPr>
        <p:grpSpPr>
          <a:xfrm>
            <a:off x="0" y="381001"/>
            <a:ext cx="1037850" cy="1016287"/>
            <a:chOff x="0" y="381001"/>
            <a:chExt cx="1037850" cy="1016287"/>
          </a:xfrm>
        </p:grpSpPr>
        <p:sp>
          <p:nvSpPr>
            <p:cNvPr id="1048729" name="Google Shape;50;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8730" name="Google Shape;51;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048731" name="Google Shape;52;p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1048732" name="Google Shape;53;p5"/>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lvl1pPr>
            <a:lvl2pPr marL="914400" lvl="1" indent="-298450">
              <a:spcBef>
                <a:spcPts val="1600"/>
              </a:spcBef>
              <a:spcAft>
                <a:spcPts val="0"/>
              </a:spcAft>
              <a:buSzPts val="1100"/>
              <a:buChar char="○"/>
            </a:lvl2pPr>
            <a:lvl3pPr marL="1371600" lvl="2" indent="-298450">
              <a:spcBef>
                <a:spcPts val="1600"/>
              </a:spcBef>
              <a:spcAft>
                <a:spcPts val="0"/>
              </a:spcAft>
              <a:buSzPts val="1100"/>
              <a:buChar char="■"/>
            </a:lvl3pPr>
            <a:lvl4pPr marL="1828800" lvl="3" indent="-298450">
              <a:spcBef>
                <a:spcPts val="1600"/>
              </a:spcBef>
              <a:spcAft>
                <a:spcPts val="0"/>
              </a:spcAft>
              <a:buSzPts val="1100"/>
              <a:buChar char="●"/>
            </a:lvl4pPr>
            <a:lvl5pPr marL="2286000" lvl="4" indent="-298450">
              <a:spcBef>
                <a:spcPts val="1600"/>
              </a:spcBef>
              <a:spcAft>
                <a:spcPts val="0"/>
              </a:spcAft>
              <a:buSzPts val="1100"/>
              <a:buChar char="○"/>
            </a:lvl5pPr>
            <a:lvl6pPr marL="2743200" lvl="5" indent="-298450">
              <a:spcBef>
                <a:spcPts val="1600"/>
              </a:spcBef>
              <a:spcAft>
                <a:spcPts val="0"/>
              </a:spcAft>
              <a:buSzPts val="1100"/>
              <a:buChar char="■"/>
            </a:lvl6pPr>
            <a:lvl7pPr marL="3200400" lvl="6" indent="-298450">
              <a:spcBef>
                <a:spcPts val="1600"/>
              </a:spcBef>
              <a:spcAft>
                <a:spcPts val="0"/>
              </a:spcAft>
              <a:buSzPts val="1100"/>
              <a:buChar char="●"/>
            </a:lvl7pPr>
            <a:lvl8pPr marL="3657600" lvl="7" indent="-298450">
              <a:spcBef>
                <a:spcPts val="1600"/>
              </a:spcBef>
              <a:spcAft>
                <a:spcPts val="0"/>
              </a:spcAft>
              <a:buSzPts val="1100"/>
              <a:buChar char="○"/>
            </a:lvl8pPr>
            <a:lvl9pPr marL="4114800" lvl="8" indent="-298450">
              <a:spcBef>
                <a:spcPts val="1600"/>
              </a:spcBef>
              <a:spcAft>
                <a:spcPts val="1600"/>
              </a:spcAft>
              <a:buSzPts val="1100"/>
              <a:buChar char="■"/>
            </a:lvl9pPr>
          </a:lstStyle>
          <a:p/>
        </p:txBody>
      </p:sp>
      <p:sp>
        <p:nvSpPr>
          <p:cNvPr id="1048733" name="Google Shape;54;p5"/>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lvl1pPr>
            <a:lvl2pPr marL="914400" lvl="1" indent="-298450">
              <a:spcBef>
                <a:spcPts val="1600"/>
              </a:spcBef>
              <a:spcAft>
                <a:spcPts val="0"/>
              </a:spcAft>
              <a:buSzPts val="1100"/>
              <a:buChar char="○"/>
            </a:lvl2pPr>
            <a:lvl3pPr marL="1371600" lvl="2" indent="-298450">
              <a:spcBef>
                <a:spcPts val="1600"/>
              </a:spcBef>
              <a:spcAft>
                <a:spcPts val="0"/>
              </a:spcAft>
              <a:buSzPts val="1100"/>
              <a:buChar char="■"/>
            </a:lvl3pPr>
            <a:lvl4pPr marL="1828800" lvl="3" indent="-298450">
              <a:spcBef>
                <a:spcPts val="1600"/>
              </a:spcBef>
              <a:spcAft>
                <a:spcPts val="0"/>
              </a:spcAft>
              <a:buSzPts val="1100"/>
              <a:buChar char="●"/>
            </a:lvl4pPr>
            <a:lvl5pPr marL="2286000" lvl="4" indent="-298450">
              <a:spcBef>
                <a:spcPts val="1600"/>
              </a:spcBef>
              <a:spcAft>
                <a:spcPts val="0"/>
              </a:spcAft>
              <a:buSzPts val="1100"/>
              <a:buChar char="○"/>
            </a:lvl5pPr>
            <a:lvl6pPr marL="2743200" lvl="5" indent="-298450">
              <a:spcBef>
                <a:spcPts val="1600"/>
              </a:spcBef>
              <a:spcAft>
                <a:spcPts val="0"/>
              </a:spcAft>
              <a:buSzPts val="1100"/>
              <a:buChar char="■"/>
            </a:lvl6pPr>
            <a:lvl7pPr marL="3200400" lvl="6" indent="-298450">
              <a:spcBef>
                <a:spcPts val="1600"/>
              </a:spcBef>
              <a:spcAft>
                <a:spcPts val="0"/>
              </a:spcAft>
              <a:buSzPts val="1100"/>
              <a:buChar char="●"/>
            </a:lvl7pPr>
            <a:lvl8pPr marL="3657600" lvl="7" indent="-298450">
              <a:spcBef>
                <a:spcPts val="1600"/>
              </a:spcBef>
              <a:spcAft>
                <a:spcPts val="0"/>
              </a:spcAft>
              <a:buSzPts val="1100"/>
              <a:buChar char="○"/>
            </a:lvl8pPr>
            <a:lvl9pPr marL="4114800" lvl="8" indent="-298450">
              <a:spcBef>
                <a:spcPts val="1600"/>
              </a:spcBef>
              <a:spcAft>
                <a:spcPts val="1600"/>
              </a:spcAft>
              <a:buSzPts val="1100"/>
              <a:buChar char="■"/>
            </a:lvl9pPr>
          </a:lstStyle>
          <a:p/>
        </p:txBody>
      </p:sp>
      <p:sp>
        <p:nvSpPr>
          <p:cNvPr id="1048734" name="Google Shape;5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lvl1pPr>
            <a:lvl2pPr lvl="1">
              <a:buNone/>
            </a:lvl2pPr>
            <a:lvl3pPr lvl="2">
              <a:buNone/>
            </a:lvl3pPr>
            <a:lvl4pPr lvl="3">
              <a:buNone/>
            </a:lvl4pPr>
            <a:lvl5pPr lvl="4">
              <a:buNone/>
            </a:lvl5pPr>
            <a:lvl6pPr lvl="5">
              <a:buNone/>
            </a:lvl6pPr>
            <a:lvl7pPr lvl="6">
              <a:buNone/>
            </a:lvl7pPr>
            <a:lvl8pPr lvl="7">
              <a:buNone/>
            </a:lvl8pPr>
            <a:lvl9pPr lvl="8">
              <a:buNone/>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1" name="Shape 56"/>
        <p:cNvGrpSpPr/>
        <p:nvPr/>
      </p:nvGrpSpPr>
      <p:grpSpPr>
        <a:xfrm>
          <a:off x="0" y="0"/>
          <a:ext cx="0" cy="0"/>
          <a:chOff x="0" y="0"/>
          <a:chExt cx="0" cy="0"/>
        </a:xfrm>
      </p:grpSpPr>
      <p:grpSp>
        <p:nvGrpSpPr>
          <p:cNvPr id="49" name="Google Shape;57;p6"/>
          <p:cNvGrpSpPr/>
          <p:nvPr/>
        </p:nvGrpSpPr>
        <p:grpSpPr>
          <a:xfrm>
            <a:off x="0" y="381001"/>
            <a:ext cx="1037850" cy="1016287"/>
            <a:chOff x="0" y="381001"/>
            <a:chExt cx="1037850" cy="1016287"/>
          </a:xfrm>
        </p:grpSpPr>
        <p:sp>
          <p:nvSpPr>
            <p:cNvPr id="1048597" name="Google Shape;58;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8598" name="Google Shape;59;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048599" name="Google Shape;60;p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1048600" name="Google Shape;6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lvl1pPr>
            <a:lvl2pPr lvl="1">
              <a:buNone/>
            </a:lvl2pPr>
            <a:lvl3pPr lvl="2">
              <a:buNone/>
            </a:lvl3pPr>
            <a:lvl4pPr lvl="3">
              <a:buNone/>
            </a:lvl4pPr>
            <a:lvl5pPr lvl="4">
              <a:buNone/>
            </a:lvl5pPr>
            <a:lvl6pPr lvl="5">
              <a:buNone/>
            </a:lvl6pPr>
            <a:lvl7pPr lvl="6">
              <a:buNone/>
            </a:lvl7pPr>
            <a:lvl8pPr lvl="7">
              <a:buNone/>
            </a:lvl8pPr>
            <a:lvl9pPr lvl="8">
              <a:buNone/>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grpSp>
        <p:nvGrpSpPr>
          <p:cNvPr id="113" name="Google Shape;63;p7"/>
          <p:cNvGrpSpPr/>
          <p:nvPr/>
        </p:nvGrpSpPr>
        <p:grpSpPr>
          <a:xfrm>
            <a:off x="0" y="381001"/>
            <a:ext cx="1037850" cy="1016287"/>
            <a:chOff x="0" y="381001"/>
            <a:chExt cx="1037850" cy="1016287"/>
          </a:xfrm>
        </p:grpSpPr>
        <p:sp>
          <p:nvSpPr>
            <p:cNvPr id="1048678" name="Google Shape;64;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8679" name="Google Shape;65;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048680" name="Google Shape;66;p7"/>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1048681" name="Google Shape;67;p7"/>
          <p:cNvSpPr txBox="1">
            <a:spLocks noGrp="1"/>
          </p:cNvSpPr>
          <p:nvPr>
            <p:ph type="body" idx="1"/>
          </p:nvPr>
        </p:nvSpPr>
        <p:spPr>
          <a:xfrm>
            <a:off x="1297500" y="1972550"/>
            <a:ext cx="3798900" cy="24159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lvl1pPr>
            <a:lvl2pPr marL="914400" lvl="1" indent="-298450">
              <a:spcBef>
                <a:spcPts val="1600"/>
              </a:spcBef>
              <a:spcAft>
                <a:spcPts val="0"/>
              </a:spcAft>
              <a:buSzPts val="1100"/>
              <a:buChar char="○"/>
            </a:lvl2pPr>
            <a:lvl3pPr marL="1371600" lvl="2" indent="-298450">
              <a:spcBef>
                <a:spcPts val="1600"/>
              </a:spcBef>
              <a:spcAft>
                <a:spcPts val="0"/>
              </a:spcAft>
              <a:buSzPts val="1100"/>
              <a:buChar char="■"/>
            </a:lvl3pPr>
            <a:lvl4pPr marL="1828800" lvl="3" indent="-298450">
              <a:spcBef>
                <a:spcPts val="1600"/>
              </a:spcBef>
              <a:spcAft>
                <a:spcPts val="0"/>
              </a:spcAft>
              <a:buSzPts val="1100"/>
              <a:buChar char="●"/>
            </a:lvl4pPr>
            <a:lvl5pPr marL="2286000" lvl="4" indent="-298450">
              <a:spcBef>
                <a:spcPts val="1600"/>
              </a:spcBef>
              <a:spcAft>
                <a:spcPts val="0"/>
              </a:spcAft>
              <a:buSzPts val="1100"/>
              <a:buChar char="○"/>
            </a:lvl5pPr>
            <a:lvl6pPr marL="2743200" lvl="5" indent="-298450">
              <a:spcBef>
                <a:spcPts val="1600"/>
              </a:spcBef>
              <a:spcAft>
                <a:spcPts val="0"/>
              </a:spcAft>
              <a:buSzPts val="1100"/>
              <a:buChar char="■"/>
            </a:lvl6pPr>
            <a:lvl7pPr marL="3200400" lvl="6" indent="-298450">
              <a:spcBef>
                <a:spcPts val="1600"/>
              </a:spcBef>
              <a:spcAft>
                <a:spcPts val="0"/>
              </a:spcAft>
              <a:buSzPts val="1100"/>
              <a:buChar char="●"/>
            </a:lvl7pPr>
            <a:lvl8pPr marL="3657600" lvl="7" indent="-298450">
              <a:spcBef>
                <a:spcPts val="1600"/>
              </a:spcBef>
              <a:spcAft>
                <a:spcPts val="0"/>
              </a:spcAft>
              <a:buSzPts val="1100"/>
              <a:buChar char="○"/>
            </a:lvl8pPr>
            <a:lvl9pPr marL="4114800" lvl="8" indent="-298450">
              <a:spcBef>
                <a:spcPts val="1600"/>
              </a:spcBef>
              <a:spcAft>
                <a:spcPts val="1600"/>
              </a:spcAft>
              <a:buSzPts val="1100"/>
              <a:buChar char="■"/>
            </a:lvl9pPr>
          </a:lstStyle>
          <a:p/>
        </p:txBody>
      </p:sp>
      <p:sp>
        <p:nvSpPr>
          <p:cNvPr id="1048682" name="Google Shape;6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lvl1pPr>
            <a:lvl2pPr lvl="1">
              <a:buNone/>
            </a:lvl2pPr>
            <a:lvl3pPr lvl="2">
              <a:buNone/>
            </a:lvl3pPr>
            <a:lvl4pPr lvl="3">
              <a:buNone/>
            </a:lvl4pPr>
            <a:lvl5pPr lvl="4">
              <a:buNone/>
            </a:lvl5pPr>
            <a:lvl6pPr lvl="5">
              <a:buNone/>
            </a:lvl6pPr>
            <a:lvl7pPr lvl="6">
              <a:buNone/>
            </a:lvl7pPr>
            <a:lvl8pPr lvl="7">
              <a:buNone/>
            </a:lvl8pPr>
            <a:lvl9pPr lvl="8">
              <a:buNone/>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9"/>
        <p:cNvGrpSpPr/>
        <p:nvPr/>
      </p:nvGrpSpPr>
      <p:grpSpPr>
        <a:xfrm>
          <a:off x="0" y="0"/>
          <a:ext cx="0" cy="0"/>
          <a:chOff x="0" y="0"/>
          <a:chExt cx="0" cy="0"/>
        </a:xfrm>
      </p:grpSpPr>
      <p:grpSp>
        <p:nvGrpSpPr>
          <p:cNvPr id="124" name="Google Shape;70;p8"/>
          <p:cNvGrpSpPr/>
          <p:nvPr/>
        </p:nvGrpSpPr>
        <p:grpSpPr>
          <a:xfrm>
            <a:off x="4406400" y="0"/>
            <a:ext cx="4737600" cy="5143500"/>
            <a:chOff x="4406400" y="0"/>
            <a:chExt cx="4737600" cy="5143500"/>
          </a:xfrm>
        </p:grpSpPr>
        <p:sp>
          <p:nvSpPr>
            <p:cNvPr id="1048735" name="Google Shape;71;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8736" name="Google Shape;72;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8737" name="Google Shape;73;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8738" name="Google Shape;74;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8739" name="Google Shape;75;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8740" name="Google Shape;76;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8741" name="Google Shape;77;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8742" name="Google Shape;78;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8743" name="Google Shape;79;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8744" name="Google Shape;80;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8745" name="Google Shape;81;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8746" name="Google Shape;82;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8747" name="Google Shape;83;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8748" name="Google Shape;84;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8749" name="Google Shape;85;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8750" name="Google Shape;86;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8751" name="Google Shape;87;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8752" name="Google Shape;88;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048753" name="Google Shape;89;p8"/>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noAutofit/>
          </a:bodyPr>
          <a:lstStyle>
            <a:lvl1pPr lvl="0">
              <a:spcBef>
                <a:spcPts val="0"/>
              </a:spcBef>
              <a:spcAft>
                <a:spcPts val="0"/>
              </a:spcAft>
              <a:buSzPts val="2800"/>
              <a:buNone/>
            </a:lvl1pPr>
            <a:lvl2pPr lvl="1">
              <a:spcBef>
                <a:spcPts val="0"/>
              </a:spcBef>
              <a:spcAft>
                <a:spcPts val="0"/>
              </a:spcAft>
              <a:buSzPts val="2800"/>
              <a:buNone/>
            </a:lvl2pPr>
            <a:lvl3pPr lvl="2">
              <a:spcBef>
                <a:spcPts val="0"/>
              </a:spcBef>
              <a:spcAft>
                <a:spcPts val="0"/>
              </a:spcAft>
              <a:buSzPts val="2800"/>
              <a:buNone/>
            </a:lvl3pPr>
            <a:lvl4pPr lvl="3">
              <a:spcBef>
                <a:spcPts val="0"/>
              </a:spcBef>
              <a:spcAft>
                <a:spcPts val="0"/>
              </a:spcAft>
              <a:buSzPts val="2800"/>
              <a:buNone/>
            </a:lvl4pPr>
            <a:lvl5pPr lvl="4">
              <a:spcBef>
                <a:spcPts val="0"/>
              </a:spcBef>
              <a:spcAft>
                <a:spcPts val="0"/>
              </a:spcAft>
              <a:buSzPts val="2800"/>
              <a:buNone/>
            </a:lvl5pPr>
            <a:lvl6pPr lvl="5">
              <a:spcBef>
                <a:spcPts val="0"/>
              </a:spcBef>
              <a:spcAft>
                <a:spcPts val="0"/>
              </a:spcAft>
              <a:buSzPts val="2800"/>
              <a:buNone/>
            </a:lvl6pPr>
            <a:lvl7pPr lvl="6">
              <a:spcBef>
                <a:spcPts val="0"/>
              </a:spcBef>
              <a:spcAft>
                <a:spcPts val="0"/>
              </a:spcAft>
              <a:buSzPts val="2800"/>
              <a:buNone/>
            </a:lvl7pPr>
            <a:lvl8pPr lvl="7">
              <a:spcBef>
                <a:spcPts val="0"/>
              </a:spcBef>
              <a:spcAft>
                <a:spcPts val="0"/>
              </a:spcAft>
              <a:buSzPts val="2800"/>
              <a:buNone/>
            </a:lvl8pPr>
            <a:lvl9pPr lvl="8">
              <a:spcBef>
                <a:spcPts val="0"/>
              </a:spcBef>
              <a:spcAft>
                <a:spcPts val="0"/>
              </a:spcAft>
              <a:buSzPts val="2800"/>
              <a:buNone/>
            </a:lvl9pPr>
          </a:lstStyle>
          <a:p/>
        </p:txBody>
      </p:sp>
      <p:sp>
        <p:nvSpPr>
          <p:cNvPr id="1048754" name="Google Shape;9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lvl1pPr>
            <a:lvl2pPr lvl="1">
              <a:buNone/>
            </a:lvl2pPr>
            <a:lvl3pPr lvl="2">
              <a:buNone/>
            </a:lvl3pPr>
            <a:lvl4pPr lvl="3">
              <a:buNone/>
            </a:lvl4pPr>
            <a:lvl5pPr lvl="4">
              <a:buNone/>
            </a:lvl5pPr>
            <a:lvl6pPr lvl="5">
              <a:buNone/>
            </a:lvl6pPr>
            <a:lvl7pPr lvl="6">
              <a:buNone/>
            </a:lvl7pPr>
            <a:lvl8pPr lvl="7">
              <a:buNone/>
            </a:lvl8pPr>
            <a:lvl9pPr lvl="8">
              <a:buNone/>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126" name="Google Shape;92;p9"/>
          <p:cNvGrpSpPr/>
          <p:nvPr/>
        </p:nvGrpSpPr>
        <p:grpSpPr>
          <a:xfrm>
            <a:off x="0" y="381001"/>
            <a:ext cx="1037850" cy="1016287"/>
            <a:chOff x="0" y="381001"/>
            <a:chExt cx="1037850" cy="1016287"/>
          </a:xfrm>
        </p:grpSpPr>
        <p:sp>
          <p:nvSpPr>
            <p:cNvPr id="1048755" name="Google Shape;93;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8756" name="Google Shape;94;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048757" name="Google Shape;95;p9"/>
          <p:cNvSpPr txBox="1">
            <a:spLocks noGrp="1"/>
          </p:cNvSpPr>
          <p:nvPr>
            <p:ph type="title"/>
          </p:nvPr>
        </p:nvSpPr>
        <p:spPr>
          <a:xfrm>
            <a:off x="1297500" y="1658325"/>
            <a:ext cx="3036300" cy="17517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1048758" name="Google Shape;96;p9"/>
          <p:cNvSpPr txBox="1">
            <a:spLocks noGrp="1"/>
          </p:cNvSpPr>
          <p:nvPr>
            <p:ph type="subTitle" idx="1"/>
          </p:nvPr>
        </p:nvSpPr>
        <p:spPr>
          <a:xfrm>
            <a:off x="1297500" y="3538000"/>
            <a:ext cx="3036300" cy="506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300"/>
              <a:buNone/>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048759" name="Google Shape;97;p9"/>
          <p:cNvSpPr txBox="1">
            <a:spLocks noGrp="1"/>
          </p:cNvSpPr>
          <p:nvPr>
            <p:ph type="body" idx="2"/>
          </p:nvPr>
        </p:nvSpPr>
        <p:spPr>
          <a:xfrm>
            <a:off x="4648200" y="1696600"/>
            <a:ext cx="3676800" cy="2347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lvl1pPr>
            <a:lvl2pPr marL="914400" lvl="1" indent="-298450">
              <a:spcBef>
                <a:spcPts val="1600"/>
              </a:spcBef>
              <a:spcAft>
                <a:spcPts val="0"/>
              </a:spcAft>
              <a:buSzPts val="1100"/>
              <a:buChar char="○"/>
            </a:lvl2pPr>
            <a:lvl3pPr marL="1371600" lvl="2" indent="-298450">
              <a:spcBef>
                <a:spcPts val="1600"/>
              </a:spcBef>
              <a:spcAft>
                <a:spcPts val="0"/>
              </a:spcAft>
              <a:buSzPts val="1100"/>
              <a:buChar char="■"/>
            </a:lvl3pPr>
            <a:lvl4pPr marL="1828800" lvl="3" indent="-298450">
              <a:spcBef>
                <a:spcPts val="1600"/>
              </a:spcBef>
              <a:spcAft>
                <a:spcPts val="0"/>
              </a:spcAft>
              <a:buSzPts val="1100"/>
              <a:buChar char="●"/>
            </a:lvl4pPr>
            <a:lvl5pPr marL="2286000" lvl="4" indent="-298450">
              <a:spcBef>
                <a:spcPts val="1600"/>
              </a:spcBef>
              <a:spcAft>
                <a:spcPts val="0"/>
              </a:spcAft>
              <a:buSzPts val="1100"/>
              <a:buChar char="○"/>
            </a:lvl5pPr>
            <a:lvl6pPr marL="2743200" lvl="5" indent="-298450">
              <a:spcBef>
                <a:spcPts val="1600"/>
              </a:spcBef>
              <a:spcAft>
                <a:spcPts val="0"/>
              </a:spcAft>
              <a:buSzPts val="1100"/>
              <a:buChar char="■"/>
            </a:lvl6pPr>
            <a:lvl7pPr marL="3200400" lvl="6" indent="-298450">
              <a:spcBef>
                <a:spcPts val="1600"/>
              </a:spcBef>
              <a:spcAft>
                <a:spcPts val="0"/>
              </a:spcAft>
              <a:buSzPts val="1100"/>
              <a:buChar char="●"/>
            </a:lvl7pPr>
            <a:lvl8pPr marL="3657600" lvl="7" indent="-298450">
              <a:spcBef>
                <a:spcPts val="1600"/>
              </a:spcBef>
              <a:spcAft>
                <a:spcPts val="0"/>
              </a:spcAft>
              <a:buSzPts val="1100"/>
              <a:buChar char="○"/>
            </a:lvl8pPr>
            <a:lvl9pPr marL="4114800" lvl="8" indent="-298450">
              <a:spcBef>
                <a:spcPts val="1600"/>
              </a:spcBef>
              <a:spcAft>
                <a:spcPts val="1600"/>
              </a:spcAft>
              <a:buSzPts val="1100"/>
              <a:buChar char="■"/>
            </a:lvl9pPr>
          </a:lstStyle>
          <a:p/>
        </p:txBody>
      </p:sp>
      <p:sp>
        <p:nvSpPr>
          <p:cNvPr id="1048760" name="Google Shape;9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lvl1pPr>
            <a:lvl2pPr lvl="1">
              <a:buNone/>
            </a:lvl2pPr>
            <a:lvl3pPr lvl="2">
              <a:buNone/>
            </a:lvl3pPr>
            <a:lvl4pPr lvl="3">
              <a:buNone/>
            </a:lvl4pPr>
            <a:lvl5pPr lvl="4">
              <a:buNone/>
            </a:lvl5pPr>
            <a:lvl6pPr lvl="5">
              <a:buNone/>
            </a:lvl6pPr>
            <a:lvl7pPr lvl="6">
              <a:buNone/>
            </a:lvl7pPr>
            <a:lvl8pPr lvl="7">
              <a:buNone/>
            </a:lvl8pPr>
            <a:lvl9pPr lvl="8">
              <a:buNone/>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grpSp>
        <p:nvGrpSpPr>
          <p:cNvPr id="118" name="Google Shape;100;p10"/>
          <p:cNvGrpSpPr/>
          <p:nvPr/>
        </p:nvGrpSpPr>
        <p:grpSpPr>
          <a:xfrm>
            <a:off x="0" y="4128572"/>
            <a:ext cx="698925" cy="684657"/>
            <a:chOff x="0" y="3785672"/>
            <a:chExt cx="698925" cy="684657"/>
          </a:xfrm>
        </p:grpSpPr>
        <p:sp>
          <p:nvSpPr>
            <p:cNvPr id="1048704" name="Google Shape;101;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8705" name="Google Shape;102;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048706" name="Google Shape;103;p10"/>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300"/>
              <a:buNone/>
            </a:lvl1pPr>
          </a:lstStyle>
          <a:p/>
        </p:txBody>
      </p:sp>
      <p:sp>
        <p:nvSpPr>
          <p:cNvPr id="1048707" name="Google Shape;10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lvl1pPr>
            <a:lvl2pPr lvl="1">
              <a:buNone/>
            </a:lvl2pPr>
            <a:lvl3pPr lvl="2">
              <a:buNone/>
            </a:lvl3pPr>
            <a:lvl4pPr lvl="3">
              <a:buNone/>
            </a:lvl4pPr>
            <a:lvl5pPr lvl="4">
              <a:buNone/>
            </a:lvl5pPr>
            <a:lvl6pPr lvl="5">
              <a:buNone/>
            </a:lvl6pPr>
            <a:lvl7pPr lvl="6">
              <a:buNone/>
            </a:lvl7pPr>
            <a:lvl8pPr lvl="7">
              <a:buNone/>
            </a:lvl8pPr>
            <a:lvl9pPr lvl="8">
              <a:buNone/>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
        <p:cNvGrpSpPr/>
        <p:nvPr/>
      </p:nvGrpSpPr>
      <p:grpSpPr>
        <a:xfrm>
          <a:off x="0" y="0"/>
          <a:ext cx="0" cy="0"/>
          <a:chOff x="0" y="0"/>
          <a:chExt cx="0" cy="0"/>
        </a:xfrm>
      </p:grpSpPr>
      <p:sp>
        <p:nvSpPr>
          <p:cNvPr id="104857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Montserrat" panose="00000500000000000000"/>
              <a:buNone/>
              <a:defRPr sz="2800">
                <a:solidFill>
                  <a:schemeClr val="lt1"/>
                </a:solidFill>
                <a:latin typeface="Montserrat" panose="00000500000000000000"/>
                <a:ea typeface="Montserrat" panose="00000500000000000000"/>
                <a:cs typeface="Montserrat" panose="00000500000000000000"/>
                <a:sym typeface="Montserrat" panose="00000500000000000000"/>
              </a:defRPr>
            </a:lvl1pPr>
            <a:lvl2pPr lvl="1">
              <a:spcBef>
                <a:spcPts val="0"/>
              </a:spcBef>
              <a:spcAft>
                <a:spcPts val="0"/>
              </a:spcAft>
              <a:buClr>
                <a:schemeClr val="lt1"/>
              </a:buClr>
              <a:buSzPts val="2800"/>
              <a:buFont typeface="Montserrat" panose="00000500000000000000"/>
              <a:buNone/>
              <a:defRPr sz="2800">
                <a:solidFill>
                  <a:schemeClr val="lt1"/>
                </a:solidFill>
                <a:latin typeface="Montserrat" panose="00000500000000000000"/>
                <a:ea typeface="Montserrat" panose="00000500000000000000"/>
                <a:cs typeface="Montserrat" panose="00000500000000000000"/>
                <a:sym typeface="Montserrat" panose="00000500000000000000"/>
              </a:defRPr>
            </a:lvl2pPr>
            <a:lvl3pPr lvl="2">
              <a:spcBef>
                <a:spcPts val="0"/>
              </a:spcBef>
              <a:spcAft>
                <a:spcPts val="0"/>
              </a:spcAft>
              <a:buClr>
                <a:schemeClr val="lt1"/>
              </a:buClr>
              <a:buSzPts val="2800"/>
              <a:buFont typeface="Montserrat" panose="00000500000000000000"/>
              <a:buNone/>
              <a:defRPr sz="2800">
                <a:solidFill>
                  <a:schemeClr val="lt1"/>
                </a:solidFill>
                <a:latin typeface="Montserrat" panose="00000500000000000000"/>
                <a:ea typeface="Montserrat" panose="00000500000000000000"/>
                <a:cs typeface="Montserrat" panose="00000500000000000000"/>
                <a:sym typeface="Montserrat" panose="00000500000000000000"/>
              </a:defRPr>
            </a:lvl3pPr>
            <a:lvl4pPr lvl="3">
              <a:spcBef>
                <a:spcPts val="0"/>
              </a:spcBef>
              <a:spcAft>
                <a:spcPts val="0"/>
              </a:spcAft>
              <a:buClr>
                <a:schemeClr val="lt1"/>
              </a:buClr>
              <a:buSzPts val="2800"/>
              <a:buFont typeface="Montserrat" panose="00000500000000000000"/>
              <a:buNone/>
              <a:defRPr sz="2800">
                <a:solidFill>
                  <a:schemeClr val="lt1"/>
                </a:solidFill>
                <a:latin typeface="Montserrat" panose="00000500000000000000"/>
                <a:ea typeface="Montserrat" panose="00000500000000000000"/>
                <a:cs typeface="Montserrat" panose="00000500000000000000"/>
                <a:sym typeface="Montserrat" panose="00000500000000000000"/>
              </a:defRPr>
            </a:lvl4pPr>
            <a:lvl5pPr lvl="4">
              <a:spcBef>
                <a:spcPts val="0"/>
              </a:spcBef>
              <a:spcAft>
                <a:spcPts val="0"/>
              </a:spcAft>
              <a:buClr>
                <a:schemeClr val="lt1"/>
              </a:buClr>
              <a:buSzPts val="2800"/>
              <a:buFont typeface="Montserrat" panose="00000500000000000000"/>
              <a:buNone/>
              <a:defRPr sz="2800">
                <a:solidFill>
                  <a:schemeClr val="lt1"/>
                </a:solidFill>
                <a:latin typeface="Montserrat" panose="00000500000000000000"/>
                <a:ea typeface="Montserrat" panose="00000500000000000000"/>
                <a:cs typeface="Montserrat" panose="00000500000000000000"/>
                <a:sym typeface="Montserrat" panose="00000500000000000000"/>
              </a:defRPr>
            </a:lvl5pPr>
            <a:lvl6pPr lvl="5">
              <a:spcBef>
                <a:spcPts val="0"/>
              </a:spcBef>
              <a:spcAft>
                <a:spcPts val="0"/>
              </a:spcAft>
              <a:buClr>
                <a:schemeClr val="lt1"/>
              </a:buClr>
              <a:buSzPts val="2800"/>
              <a:buFont typeface="Montserrat" panose="00000500000000000000"/>
              <a:buNone/>
              <a:defRPr sz="2800">
                <a:solidFill>
                  <a:schemeClr val="lt1"/>
                </a:solidFill>
                <a:latin typeface="Montserrat" panose="00000500000000000000"/>
                <a:ea typeface="Montserrat" panose="00000500000000000000"/>
                <a:cs typeface="Montserrat" panose="00000500000000000000"/>
                <a:sym typeface="Montserrat" panose="00000500000000000000"/>
              </a:defRPr>
            </a:lvl6pPr>
            <a:lvl7pPr lvl="6">
              <a:spcBef>
                <a:spcPts val="0"/>
              </a:spcBef>
              <a:spcAft>
                <a:spcPts val="0"/>
              </a:spcAft>
              <a:buClr>
                <a:schemeClr val="lt1"/>
              </a:buClr>
              <a:buSzPts val="2800"/>
              <a:buFont typeface="Montserrat" panose="00000500000000000000"/>
              <a:buNone/>
              <a:defRPr sz="2800">
                <a:solidFill>
                  <a:schemeClr val="lt1"/>
                </a:solidFill>
                <a:latin typeface="Montserrat" panose="00000500000000000000"/>
                <a:ea typeface="Montserrat" panose="00000500000000000000"/>
                <a:cs typeface="Montserrat" panose="00000500000000000000"/>
                <a:sym typeface="Montserrat" panose="00000500000000000000"/>
              </a:defRPr>
            </a:lvl7pPr>
            <a:lvl8pPr lvl="7">
              <a:spcBef>
                <a:spcPts val="0"/>
              </a:spcBef>
              <a:spcAft>
                <a:spcPts val="0"/>
              </a:spcAft>
              <a:buClr>
                <a:schemeClr val="lt1"/>
              </a:buClr>
              <a:buSzPts val="2800"/>
              <a:buFont typeface="Montserrat" panose="00000500000000000000"/>
              <a:buNone/>
              <a:defRPr sz="2800">
                <a:solidFill>
                  <a:schemeClr val="lt1"/>
                </a:solidFill>
                <a:latin typeface="Montserrat" panose="00000500000000000000"/>
                <a:ea typeface="Montserrat" panose="00000500000000000000"/>
                <a:cs typeface="Montserrat" panose="00000500000000000000"/>
                <a:sym typeface="Montserrat" panose="00000500000000000000"/>
              </a:defRPr>
            </a:lvl8pPr>
            <a:lvl9pPr lvl="8">
              <a:spcBef>
                <a:spcPts val="0"/>
              </a:spcBef>
              <a:spcAft>
                <a:spcPts val="0"/>
              </a:spcAft>
              <a:buClr>
                <a:schemeClr val="lt1"/>
              </a:buClr>
              <a:buSzPts val="2800"/>
              <a:buFont typeface="Montserrat" panose="00000500000000000000"/>
              <a:buNone/>
              <a:defRPr sz="2800">
                <a:solidFill>
                  <a:schemeClr val="lt1"/>
                </a:solidFill>
                <a:latin typeface="Montserrat" panose="00000500000000000000"/>
                <a:ea typeface="Montserrat" panose="00000500000000000000"/>
                <a:cs typeface="Montserrat" panose="00000500000000000000"/>
                <a:sym typeface="Montserrat" panose="00000500000000000000"/>
              </a:defRPr>
            </a:lvl9pPr>
          </a:lstStyle>
          <a:p/>
        </p:txBody>
      </p:sp>
      <p:sp>
        <p:nvSpPr>
          <p:cNvPr id="104857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lt1"/>
              </a:buClr>
              <a:buSzPts val="1300"/>
              <a:buFont typeface="Lato" panose="020F0502020204030203"/>
              <a:buChar char="●"/>
              <a:defRPr sz="1300">
                <a:solidFill>
                  <a:schemeClr val="lt1"/>
                </a:solidFill>
                <a:latin typeface="Lato" panose="020F0502020204030203"/>
                <a:ea typeface="Lato" panose="020F0502020204030203"/>
                <a:cs typeface="Lato" panose="020F0502020204030203"/>
                <a:sym typeface="Lato" panose="020F0502020204030203"/>
              </a:defRPr>
            </a:lvl1pPr>
            <a:lvl2pPr marL="914400" lvl="1" indent="-298450">
              <a:lnSpc>
                <a:spcPct val="115000"/>
              </a:lnSpc>
              <a:spcBef>
                <a:spcPts val="1600"/>
              </a:spcBef>
              <a:spcAft>
                <a:spcPts val="0"/>
              </a:spcAft>
              <a:buClr>
                <a:schemeClr val="lt1"/>
              </a:buClr>
              <a:buSzPts val="1100"/>
              <a:buFont typeface="Lato" panose="020F0502020204030203"/>
              <a:buChar char="○"/>
              <a:defRPr sz="1100">
                <a:solidFill>
                  <a:schemeClr val="lt1"/>
                </a:solidFill>
                <a:latin typeface="Lato" panose="020F0502020204030203"/>
                <a:ea typeface="Lato" panose="020F0502020204030203"/>
                <a:cs typeface="Lato" panose="020F0502020204030203"/>
                <a:sym typeface="Lato" panose="020F0502020204030203"/>
              </a:defRPr>
            </a:lvl2pPr>
            <a:lvl3pPr marL="1371600" lvl="2" indent="-298450">
              <a:lnSpc>
                <a:spcPct val="115000"/>
              </a:lnSpc>
              <a:spcBef>
                <a:spcPts val="1600"/>
              </a:spcBef>
              <a:spcAft>
                <a:spcPts val="0"/>
              </a:spcAft>
              <a:buClr>
                <a:schemeClr val="lt1"/>
              </a:buClr>
              <a:buSzPts val="1100"/>
              <a:buFont typeface="Lato" panose="020F0502020204030203"/>
              <a:buChar char="■"/>
              <a:defRPr sz="1100">
                <a:solidFill>
                  <a:schemeClr val="lt1"/>
                </a:solidFill>
                <a:latin typeface="Lato" panose="020F0502020204030203"/>
                <a:ea typeface="Lato" panose="020F0502020204030203"/>
                <a:cs typeface="Lato" panose="020F0502020204030203"/>
                <a:sym typeface="Lato" panose="020F0502020204030203"/>
              </a:defRPr>
            </a:lvl3pPr>
            <a:lvl4pPr marL="1828800" lvl="3" indent="-298450">
              <a:lnSpc>
                <a:spcPct val="115000"/>
              </a:lnSpc>
              <a:spcBef>
                <a:spcPts val="1600"/>
              </a:spcBef>
              <a:spcAft>
                <a:spcPts val="0"/>
              </a:spcAft>
              <a:buClr>
                <a:schemeClr val="lt1"/>
              </a:buClr>
              <a:buSzPts val="1100"/>
              <a:buFont typeface="Lato" panose="020F0502020204030203"/>
              <a:buChar char="●"/>
              <a:defRPr sz="1100">
                <a:solidFill>
                  <a:schemeClr val="lt1"/>
                </a:solidFill>
                <a:latin typeface="Lato" panose="020F0502020204030203"/>
                <a:ea typeface="Lato" panose="020F0502020204030203"/>
                <a:cs typeface="Lato" panose="020F0502020204030203"/>
                <a:sym typeface="Lato" panose="020F0502020204030203"/>
              </a:defRPr>
            </a:lvl4pPr>
            <a:lvl5pPr marL="2286000" lvl="4" indent="-298450">
              <a:lnSpc>
                <a:spcPct val="115000"/>
              </a:lnSpc>
              <a:spcBef>
                <a:spcPts val="1600"/>
              </a:spcBef>
              <a:spcAft>
                <a:spcPts val="0"/>
              </a:spcAft>
              <a:buClr>
                <a:schemeClr val="lt1"/>
              </a:buClr>
              <a:buSzPts val="1100"/>
              <a:buFont typeface="Lato" panose="020F0502020204030203"/>
              <a:buChar char="○"/>
              <a:defRPr sz="1100">
                <a:solidFill>
                  <a:schemeClr val="lt1"/>
                </a:solidFill>
                <a:latin typeface="Lato" panose="020F0502020204030203"/>
                <a:ea typeface="Lato" panose="020F0502020204030203"/>
                <a:cs typeface="Lato" panose="020F0502020204030203"/>
                <a:sym typeface="Lato" panose="020F0502020204030203"/>
              </a:defRPr>
            </a:lvl5pPr>
            <a:lvl6pPr marL="2743200" lvl="5" indent="-298450">
              <a:lnSpc>
                <a:spcPct val="115000"/>
              </a:lnSpc>
              <a:spcBef>
                <a:spcPts val="1600"/>
              </a:spcBef>
              <a:spcAft>
                <a:spcPts val="0"/>
              </a:spcAft>
              <a:buClr>
                <a:schemeClr val="lt1"/>
              </a:buClr>
              <a:buSzPts val="1100"/>
              <a:buFont typeface="Lato" panose="020F0502020204030203"/>
              <a:buChar char="■"/>
              <a:defRPr sz="1100">
                <a:solidFill>
                  <a:schemeClr val="lt1"/>
                </a:solidFill>
                <a:latin typeface="Lato" panose="020F0502020204030203"/>
                <a:ea typeface="Lato" panose="020F0502020204030203"/>
                <a:cs typeface="Lato" panose="020F0502020204030203"/>
                <a:sym typeface="Lato" panose="020F0502020204030203"/>
              </a:defRPr>
            </a:lvl6pPr>
            <a:lvl7pPr marL="3200400" lvl="6" indent="-298450">
              <a:lnSpc>
                <a:spcPct val="115000"/>
              </a:lnSpc>
              <a:spcBef>
                <a:spcPts val="1600"/>
              </a:spcBef>
              <a:spcAft>
                <a:spcPts val="0"/>
              </a:spcAft>
              <a:buClr>
                <a:schemeClr val="lt1"/>
              </a:buClr>
              <a:buSzPts val="1100"/>
              <a:buFont typeface="Lato" panose="020F0502020204030203"/>
              <a:buChar char="●"/>
              <a:defRPr sz="1100">
                <a:solidFill>
                  <a:schemeClr val="lt1"/>
                </a:solidFill>
                <a:latin typeface="Lato" panose="020F0502020204030203"/>
                <a:ea typeface="Lato" panose="020F0502020204030203"/>
                <a:cs typeface="Lato" panose="020F0502020204030203"/>
                <a:sym typeface="Lato" panose="020F0502020204030203"/>
              </a:defRPr>
            </a:lvl7pPr>
            <a:lvl8pPr marL="3657600" lvl="7" indent="-298450">
              <a:lnSpc>
                <a:spcPct val="115000"/>
              </a:lnSpc>
              <a:spcBef>
                <a:spcPts val="1600"/>
              </a:spcBef>
              <a:spcAft>
                <a:spcPts val="0"/>
              </a:spcAft>
              <a:buClr>
                <a:schemeClr val="lt1"/>
              </a:buClr>
              <a:buSzPts val="1100"/>
              <a:buFont typeface="Lato" panose="020F0502020204030203"/>
              <a:buChar char="○"/>
              <a:defRPr sz="1100">
                <a:solidFill>
                  <a:schemeClr val="lt1"/>
                </a:solidFill>
                <a:latin typeface="Lato" panose="020F0502020204030203"/>
                <a:ea typeface="Lato" panose="020F0502020204030203"/>
                <a:cs typeface="Lato" panose="020F0502020204030203"/>
                <a:sym typeface="Lato" panose="020F0502020204030203"/>
              </a:defRPr>
            </a:lvl8pPr>
            <a:lvl9pPr marL="4114800" lvl="8" indent="-298450">
              <a:lnSpc>
                <a:spcPct val="115000"/>
              </a:lnSpc>
              <a:spcBef>
                <a:spcPts val="1600"/>
              </a:spcBef>
              <a:spcAft>
                <a:spcPts val="1600"/>
              </a:spcAft>
              <a:buClr>
                <a:schemeClr val="lt1"/>
              </a:buClr>
              <a:buSzPts val="1100"/>
              <a:buFont typeface="Lato" panose="020F0502020204030203"/>
              <a:buChar char="■"/>
              <a:defRPr sz="1100">
                <a:solidFill>
                  <a:schemeClr val="lt1"/>
                </a:solidFill>
                <a:latin typeface="Lato" panose="020F0502020204030203"/>
                <a:ea typeface="Lato" panose="020F0502020204030203"/>
                <a:cs typeface="Lato" panose="020F0502020204030203"/>
                <a:sym typeface="Lato" panose="020F0502020204030203"/>
              </a:defRPr>
            </a:lvl9pPr>
          </a:lstStyle>
          <a:p/>
        </p:txBody>
      </p:sp>
      <p:sp>
        <p:nvSpPr>
          <p:cNvPr id="104857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1"/>
                </a:solidFill>
                <a:latin typeface="Lato" panose="020F0502020204030203"/>
                <a:ea typeface="Lato" panose="020F0502020204030203"/>
                <a:cs typeface="Lato" panose="020F0502020204030203"/>
                <a:sym typeface="Lato" panose="020F0502020204030203"/>
              </a:defRPr>
            </a:lvl1pPr>
            <a:lvl2pPr lvl="1" algn="r">
              <a:buNone/>
              <a:defRPr sz="1000">
                <a:solidFill>
                  <a:schemeClr val="lt1"/>
                </a:solidFill>
                <a:latin typeface="Lato" panose="020F0502020204030203"/>
                <a:ea typeface="Lato" panose="020F0502020204030203"/>
                <a:cs typeface="Lato" panose="020F0502020204030203"/>
                <a:sym typeface="Lato" panose="020F0502020204030203"/>
              </a:defRPr>
            </a:lvl2pPr>
            <a:lvl3pPr lvl="2" algn="r">
              <a:buNone/>
              <a:defRPr sz="1000">
                <a:solidFill>
                  <a:schemeClr val="lt1"/>
                </a:solidFill>
                <a:latin typeface="Lato" panose="020F0502020204030203"/>
                <a:ea typeface="Lato" panose="020F0502020204030203"/>
                <a:cs typeface="Lato" panose="020F0502020204030203"/>
                <a:sym typeface="Lato" panose="020F0502020204030203"/>
              </a:defRPr>
            </a:lvl3pPr>
            <a:lvl4pPr lvl="3" algn="r">
              <a:buNone/>
              <a:defRPr sz="1000">
                <a:solidFill>
                  <a:schemeClr val="lt1"/>
                </a:solidFill>
                <a:latin typeface="Lato" panose="020F0502020204030203"/>
                <a:ea typeface="Lato" panose="020F0502020204030203"/>
                <a:cs typeface="Lato" panose="020F0502020204030203"/>
                <a:sym typeface="Lato" panose="020F0502020204030203"/>
              </a:defRPr>
            </a:lvl4pPr>
            <a:lvl5pPr lvl="4" algn="r">
              <a:buNone/>
              <a:defRPr sz="1000">
                <a:solidFill>
                  <a:schemeClr val="lt1"/>
                </a:solidFill>
                <a:latin typeface="Lato" panose="020F0502020204030203"/>
                <a:ea typeface="Lato" panose="020F0502020204030203"/>
                <a:cs typeface="Lato" panose="020F0502020204030203"/>
                <a:sym typeface="Lato" panose="020F0502020204030203"/>
              </a:defRPr>
            </a:lvl5pPr>
            <a:lvl6pPr lvl="5" algn="r">
              <a:buNone/>
              <a:defRPr sz="1000">
                <a:solidFill>
                  <a:schemeClr val="lt1"/>
                </a:solidFill>
                <a:latin typeface="Lato" panose="020F0502020204030203"/>
                <a:ea typeface="Lato" panose="020F0502020204030203"/>
                <a:cs typeface="Lato" panose="020F0502020204030203"/>
                <a:sym typeface="Lato" panose="020F0502020204030203"/>
              </a:defRPr>
            </a:lvl6pPr>
            <a:lvl7pPr lvl="6" algn="r">
              <a:buNone/>
              <a:defRPr sz="1000">
                <a:solidFill>
                  <a:schemeClr val="lt1"/>
                </a:solidFill>
                <a:latin typeface="Lato" panose="020F0502020204030203"/>
                <a:ea typeface="Lato" panose="020F0502020204030203"/>
                <a:cs typeface="Lato" panose="020F0502020204030203"/>
                <a:sym typeface="Lato" panose="020F0502020204030203"/>
              </a:defRPr>
            </a:lvl7pPr>
            <a:lvl8pPr lvl="7" algn="r">
              <a:buNone/>
              <a:defRPr sz="1000">
                <a:solidFill>
                  <a:schemeClr val="lt1"/>
                </a:solidFill>
                <a:latin typeface="Lato" panose="020F0502020204030203"/>
                <a:ea typeface="Lato" panose="020F0502020204030203"/>
                <a:cs typeface="Lato" panose="020F0502020204030203"/>
                <a:sym typeface="Lato" panose="020F0502020204030203"/>
              </a:defRPr>
            </a:lvl8pPr>
            <a:lvl9pPr lvl="8" algn="r">
              <a:buNone/>
              <a:defRPr sz="1000">
                <a:solidFill>
                  <a:schemeClr val="lt1"/>
                </a:solidFill>
                <a:latin typeface="Lato" panose="020F0502020204030203"/>
                <a:ea typeface="Lato" panose="020F0502020204030203"/>
                <a:cs typeface="Lato" panose="020F0502020204030203"/>
                <a:sym typeface="Lato" panose="020F0502020204030203"/>
              </a:defRPr>
            </a:lvl9pPr>
          </a:lstStyle>
          <a:p>
            <a:pPr marL="0" lvl="0" indent="0" algn="r" rtl="0">
              <a:spcBef>
                <a:spcPts val="0"/>
              </a:spcBef>
              <a:spcAft>
                <a:spcPts val="0"/>
              </a:spcAft>
              <a:buNone/>
            </a:pPr>
            <a:fld id="{00000000-1234-1234-1234-123412341234}" type="slidenum">
              <a:rPr lang="en-GB"/>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3.xml"/><Relationship Id="rId1"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3.xml"/><Relationship Id="rId1"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3.xml"/><Relationship Id="rId1" Type="http://schemas.openxmlformats.org/officeDocument/2006/relationships/image" Target="../media/image7.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3.xml"/><Relationship Id="rId1" Type="http://schemas.openxmlformats.org/officeDocument/2006/relationships/image" Target="../media/image8.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3.xml"/><Relationship Id="rId1" Type="http://schemas.openxmlformats.org/officeDocument/2006/relationships/image" Target="../media/image9.jpe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3.xml"/><Relationship Id="rId1" Type="http://schemas.openxmlformats.org/officeDocument/2006/relationships/image" Target="../media/image10.jpe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3.xml"/><Relationship Id="rId1" Type="http://schemas.openxmlformats.org/officeDocument/2006/relationships/image" Target="../media/image11.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3.xml"/><Relationship Id="rId1" Type="http://schemas.openxmlformats.org/officeDocument/2006/relationships/image" Target="../media/image2.jpe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3.xml"/><Relationship Id="rId2" Type="http://schemas.openxmlformats.org/officeDocument/2006/relationships/image" Target="../media/image2.jpeg"/><Relationship Id="rId1" Type="http://schemas.openxmlformats.org/officeDocument/2006/relationships/image" Target="../media/image3.jpe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3.xml"/><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Shape 133"/>
        <p:cNvGrpSpPr/>
        <p:nvPr/>
      </p:nvGrpSpPr>
      <p:grpSpPr>
        <a:xfrm>
          <a:off x="0" y="0"/>
          <a:ext cx="0" cy="0"/>
          <a:chOff x="0" y="0"/>
          <a:chExt cx="0" cy="0"/>
        </a:xfrm>
      </p:grpSpPr>
      <p:sp>
        <p:nvSpPr>
          <p:cNvPr id="1048587" name="Google Shape;134;p13"/>
          <p:cNvSpPr txBox="1"/>
          <p:nvPr/>
        </p:nvSpPr>
        <p:spPr>
          <a:xfrm>
            <a:off x="3626281" y="1165774"/>
            <a:ext cx="5500687" cy="1383462"/>
          </a:xfrm>
          <a:prstGeom prst="rect">
            <a:avLst/>
          </a:prstGeom>
          <a:noFill/>
          <a:ln>
            <a:noFill/>
          </a:ln>
        </p:spPr>
        <p:txBody>
          <a:bodyPr spcFirstLastPara="1" wrap="square" lIns="91425" tIns="91425" rIns="91425" bIns="91425" anchor="t" anchorCtr="0">
            <a:noAutofit/>
          </a:bodyPr>
          <a:lstStyle/>
          <a:p>
            <a:pPr lvl="0" algn="ctr"/>
            <a:r>
              <a:rPr lang="en-IN" sz="2400" b="1" dirty="0" smtClean="0">
                <a:solidFill>
                  <a:srgbClr val="FFFF00"/>
                </a:solidFill>
                <a:latin typeface="Calibri" panose="020F0502020204030204" pitchFamily="34" charset="0"/>
                <a:cs typeface="Calibri" panose="020F0502020204030204" pitchFamily="34" charset="0"/>
              </a:rPr>
              <a:t>INFORMATION </a:t>
            </a:r>
            <a:r>
              <a:rPr lang="en-IN" sz="2400" b="1" dirty="0">
                <a:solidFill>
                  <a:srgbClr val="FFFF00"/>
                </a:solidFill>
                <a:latin typeface="Calibri" panose="020F0502020204030204" pitchFamily="34" charset="0"/>
                <a:cs typeface="Calibri" panose="020F0502020204030204" pitchFamily="34" charset="0"/>
              </a:rPr>
              <a:t>RETRIEVAL </a:t>
            </a:r>
            <a:endParaRPr lang="en-IN" sz="2400" b="1" dirty="0" smtClean="0">
              <a:solidFill>
                <a:srgbClr val="FFFF00"/>
              </a:solidFill>
              <a:latin typeface="Calibri" panose="020F0502020204030204" pitchFamily="34" charset="0"/>
              <a:cs typeface="Calibri" panose="020F0502020204030204" pitchFamily="34" charset="0"/>
            </a:endParaRPr>
          </a:p>
          <a:p>
            <a:pPr lvl="0" algn="ctr"/>
            <a:r>
              <a:rPr lang="en-IN" sz="2400" b="1" dirty="0" smtClean="0">
                <a:solidFill>
                  <a:srgbClr val="FFFF00"/>
                </a:solidFill>
                <a:latin typeface="Calibri" panose="020F0502020204030204" pitchFamily="34" charset="0"/>
                <a:cs typeface="Calibri" panose="020F0502020204030204" pitchFamily="34" charset="0"/>
              </a:rPr>
              <a:t>SYSTEM </a:t>
            </a:r>
            <a:r>
              <a:rPr lang="en-IN" sz="2400" b="1" dirty="0">
                <a:solidFill>
                  <a:srgbClr val="FFFF00"/>
                </a:solidFill>
                <a:latin typeface="Calibri" panose="020F0502020204030204" pitchFamily="34" charset="0"/>
                <a:cs typeface="Calibri" panose="020F0502020204030204" pitchFamily="34" charset="0"/>
              </a:rPr>
              <a:t>FROM IMAGES DATABASE</a:t>
            </a:r>
            <a:endParaRPr sz="2400" dirty="0">
              <a:solidFill>
                <a:srgbClr val="FFFF00"/>
              </a:solidFill>
              <a:latin typeface="Calibri" panose="020F0502020204030204" pitchFamily="34" charset="0"/>
              <a:ea typeface="Roboto Medium" panose="02000000000000000000"/>
              <a:cs typeface="Calibri" panose="020F0502020204030204" pitchFamily="34" charset="0"/>
              <a:sym typeface="Roboto Medium" panose="02000000000000000000"/>
            </a:endParaRPr>
          </a:p>
        </p:txBody>
      </p:sp>
      <p:sp>
        <p:nvSpPr>
          <p:cNvPr id="1048588" name="Google Shape;135;p13"/>
          <p:cNvSpPr txBox="1"/>
          <p:nvPr/>
        </p:nvSpPr>
        <p:spPr>
          <a:xfrm>
            <a:off x="6527292" y="3236400"/>
            <a:ext cx="2599676" cy="19071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GB" b="1" dirty="0">
                <a:solidFill>
                  <a:schemeClr val="bg1"/>
                </a:solidFill>
                <a:latin typeface="Calibri" panose="020F0502020204030204" pitchFamily="34" charset="0"/>
                <a:ea typeface="Lato" panose="020F0502020204030203"/>
                <a:cs typeface="Calibri" panose="020F0502020204030204" pitchFamily="34" charset="0"/>
                <a:sym typeface="Lato" panose="020F0502020204030203"/>
              </a:rPr>
              <a:t>Team members:</a:t>
            </a:r>
            <a:endParaRPr b="1" dirty="0">
              <a:solidFill>
                <a:schemeClr val="bg1"/>
              </a:solidFill>
              <a:latin typeface="Calibri" panose="020F0502020204030204" pitchFamily="34" charset="0"/>
              <a:ea typeface="Lato" panose="020F0502020204030203"/>
              <a:cs typeface="Calibri" panose="020F0502020204030204" pitchFamily="34" charset="0"/>
              <a:sym typeface="Lato" panose="020F0502020204030203"/>
            </a:endParaRPr>
          </a:p>
          <a:p>
            <a:r>
              <a:rPr lang="en-IN" b="1" dirty="0" err="1" smtClean="0">
                <a:solidFill>
                  <a:schemeClr val="accent6">
                    <a:lumMod val="40000"/>
                    <a:lumOff val="60000"/>
                  </a:schemeClr>
                </a:solidFill>
                <a:latin typeface="Calibri" panose="020F0502020204030204" pitchFamily="34" charset="0"/>
                <a:cs typeface="Calibri" panose="020F0502020204030204" pitchFamily="34" charset="0"/>
              </a:rPr>
              <a:t>Arpit</a:t>
            </a:r>
            <a:r>
              <a:rPr lang="en-IN" b="1" dirty="0">
                <a:solidFill>
                  <a:schemeClr val="accent6">
                    <a:lumMod val="40000"/>
                    <a:lumOff val="60000"/>
                  </a:schemeClr>
                </a:solidFill>
                <a:latin typeface="Calibri" panose="020F0502020204030204" pitchFamily="34" charset="0"/>
                <a:cs typeface="Calibri" panose="020F0502020204030204" pitchFamily="34" charset="0"/>
              </a:rPr>
              <a:t> </a:t>
            </a:r>
            <a:r>
              <a:rPr lang="en-IN" b="1" dirty="0" smtClean="0">
                <a:solidFill>
                  <a:schemeClr val="accent6">
                    <a:lumMod val="40000"/>
                    <a:lumOff val="60000"/>
                  </a:schemeClr>
                </a:solidFill>
                <a:latin typeface="Calibri" panose="020F0502020204030204" pitchFamily="34" charset="0"/>
                <a:cs typeface="Calibri" panose="020F0502020204030204" pitchFamily="34" charset="0"/>
              </a:rPr>
              <a:t>Kumar</a:t>
            </a:r>
            <a:r>
              <a:rPr lang="en-IN" b="1" dirty="0">
                <a:solidFill>
                  <a:schemeClr val="accent6">
                    <a:lumMod val="40000"/>
                    <a:lumOff val="60000"/>
                  </a:schemeClr>
                </a:solidFill>
                <a:latin typeface="Calibri" panose="020F0502020204030204" pitchFamily="34" charset="0"/>
                <a:cs typeface="Calibri" panose="020F0502020204030204" pitchFamily="34" charset="0"/>
              </a:rPr>
              <a:t>              </a:t>
            </a:r>
            <a:endParaRPr lang="en-IN" b="1" dirty="0" smtClean="0">
              <a:solidFill>
                <a:schemeClr val="accent6">
                  <a:lumMod val="40000"/>
                  <a:lumOff val="60000"/>
                </a:schemeClr>
              </a:solidFill>
              <a:latin typeface="Calibri" panose="020F0502020204030204" pitchFamily="34" charset="0"/>
              <a:cs typeface="Calibri" panose="020F0502020204030204" pitchFamily="34" charset="0"/>
            </a:endParaRPr>
          </a:p>
          <a:p>
            <a:r>
              <a:rPr lang="en-IN" b="1" dirty="0" err="1" smtClean="0">
                <a:solidFill>
                  <a:schemeClr val="accent6">
                    <a:lumMod val="40000"/>
                    <a:lumOff val="60000"/>
                  </a:schemeClr>
                </a:solidFill>
                <a:latin typeface="Calibri" panose="020F0502020204030204" pitchFamily="34" charset="0"/>
                <a:cs typeface="Calibri" panose="020F0502020204030204" pitchFamily="34" charset="0"/>
              </a:rPr>
              <a:t>Ashutosh</a:t>
            </a:r>
            <a:r>
              <a:rPr lang="en-IN" b="1" dirty="0" smtClean="0">
                <a:solidFill>
                  <a:schemeClr val="accent6">
                    <a:lumMod val="40000"/>
                    <a:lumOff val="60000"/>
                  </a:schemeClr>
                </a:solidFill>
                <a:latin typeface="Calibri" panose="020F0502020204030204" pitchFamily="34" charset="0"/>
                <a:cs typeface="Calibri" panose="020F0502020204030204" pitchFamily="34" charset="0"/>
              </a:rPr>
              <a:t> </a:t>
            </a:r>
            <a:r>
              <a:rPr lang="en-IN" b="1" dirty="0">
                <a:solidFill>
                  <a:schemeClr val="accent6">
                    <a:lumMod val="40000"/>
                    <a:lumOff val="60000"/>
                  </a:schemeClr>
                </a:solidFill>
                <a:latin typeface="Calibri" panose="020F0502020204030204" pitchFamily="34" charset="0"/>
                <a:cs typeface="Calibri" panose="020F0502020204030204" pitchFamily="34" charset="0"/>
              </a:rPr>
              <a:t>Mishra           </a:t>
            </a:r>
            <a:endParaRPr lang="en-IN" b="1" dirty="0">
              <a:solidFill>
                <a:schemeClr val="accent6">
                  <a:lumMod val="40000"/>
                  <a:lumOff val="60000"/>
                </a:schemeClr>
              </a:solidFill>
              <a:latin typeface="Calibri" panose="020F0502020204030204" pitchFamily="34" charset="0"/>
              <a:cs typeface="Calibri" panose="020F0502020204030204" pitchFamily="34" charset="0"/>
            </a:endParaRPr>
          </a:p>
          <a:p>
            <a:r>
              <a:rPr lang="en-IN" b="1" dirty="0" err="1" smtClean="0">
                <a:solidFill>
                  <a:schemeClr val="accent6">
                    <a:lumMod val="40000"/>
                    <a:lumOff val="60000"/>
                  </a:schemeClr>
                </a:solidFill>
                <a:latin typeface="Calibri" panose="020F0502020204030204" pitchFamily="34" charset="0"/>
                <a:cs typeface="Calibri" panose="020F0502020204030204" pitchFamily="34" charset="0"/>
              </a:rPr>
              <a:t>B.Vijay</a:t>
            </a:r>
            <a:r>
              <a:rPr lang="en-IN" b="1" dirty="0" smtClean="0">
                <a:solidFill>
                  <a:schemeClr val="accent6">
                    <a:lumMod val="40000"/>
                    <a:lumOff val="60000"/>
                  </a:schemeClr>
                </a:solidFill>
                <a:latin typeface="Calibri" panose="020F0502020204030204" pitchFamily="34" charset="0"/>
                <a:cs typeface="Calibri" panose="020F0502020204030204" pitchFamily="34" charset="0"/>
              </a:rPr>
              <a:t> </a:t>
            </a:r>
            <a:r>
              <a:rPr lang="en-IN" b="1" dirty="0">
                <a:solidFill>
                  <a:schemeClr val="accent6">
                    <a:lumMod val="40000"/>
                    <a:lumOff val="60000"/>
                  </a:schemeClr>
                </a:solidFill>
                <a:latin typeface="Calibri" panose="020F0502020204030204" pitchFamily="34" charset="0"/>
                <a:cs typeface="Calibri" panose="020F0502020204030204" pitchFamily="34" charset="0"/>
              </a:rPr>
              <a:t>Kumar </a:t>
            </a:r>
            <a:r>
              <a:rPr lang="en-IN" b="1" dirty="0" err="1">
                <a:solidFill>
                  <a:schemeClr val="accent6">
                    <a:lumMod val="40000"/>
                    <a:lumOff val="60000"/>
                  </a:schemeClr>
                </a:solidFill>
                <a:latin typeface="Calibri" panose="020F0502020204030204" pitchFamily="34" charset="0"/>
                <a:cs typeface="Calibri" panose="020F0502020204030204" pitchFamily="34" charset="0"/>
              </a:rPr>
              <a:t>Kakra</a:t>
            </a:r>
            <a:r>
              <a:rPr lang="en-IN" b="1" dirty="0">
                <a:solidFill>
                  <a:schemeClr val="accent6">
                    <a:lumMod val="40000"/>
                    <a:lumOff val="60000"/>
                  </a:schemeClr>
                </a:solidFill>
                <a:latin typeface="Calibri" panose="020F0502020204030204" pitchFamily="34" charset="0"/>
                <a:cs typeface="Calibri" panose="020F0502020204030204" pitchFamily="34" charset="0"/>
              </a:rPr>
              <a:t> </a:t>
            </a:r>
            <a:endParaRPr lang="en-IN" b="1" dirty="0">
              <a:solidFill>
                <a:schemeClr val="accent6">
                  <a:lumMod val="40000"/>
                  <a:lumOff val="60000"/>
                </a:schemeClr>
              </a:solidFill>
              <a:latin typeface="Calibri" panose="020F0502020204030204" pitchFamily="34" charset="0"/>
              <a:cs typeface="Calibri" panose="020F0502020204030204" pitchFamily="34" charset="0"/>
            </a:endParaRPr>
          </a:p>
          <a:p>
            <a:r>
              <a:rPr lang="en-US" altLang="en-IN" b="1" dirty="0">
                <a:solidFill>
                  <a:schemeClr val="accent6">
                    <a:lumMod val="40000"/>
                    <a:lumOff val="60000"/>
                  </a:schemeClr>
                </a:solidFill>
                <a:latin typeface="Calibri" panose="020F0502020204030204" pitchFamily="34" charset="0"/>
                <a:cs typeface="Calibri" panose="020F0502020204030204" pitchFamily="34" charset="0"/>
              </a:rPr>
              <a:t>Dheeraj Kumar</a:t>
            </a:r>
            <a:endParaRPr lang="en-US" altLang="en-IN" b="1" dirty="0">
              <a:solidFill>
                <a:schemeClr val="accent6">
                  <a:lumMod val="40000"/>
                  <a:lumOff val="60000"/>
                </a:schemeClr>
              </a:solidFill>
              <a:latin typeface="Calibri" panose="020F0502020204030204" pitchFamily="34" charset="0"/>
              <a:cs typeface="Calibri" panose="020F0502020204030204" pitchFamily="34" charset="0"/>
            </a:endParaRPr>
          </a:p>
          <a:p>
            <a:r>
              <a:rPr lang="en-IN" b="1" dirty="0">
                <a:solidFill>
                  <a:schemeClr val="accent6">
                    <a:lumMod val="40000"/>
                    <a:lumOff val="60000"/>
                  </a:schemeClr>
                </a:solidFill>
                <a:latin typeface="Calibri" panose="020F0502020204030204" pitchFamily="34" charset="0"/>
                <a:cs typeface="Calibri" panose="020F0502020204030204" pitchFamily="34" charset="0"/>
              </a:rPr>
              <a:t> </a:t>
            </a:r>
            <a:endParaRPr lang="en-IN" b="1" dirty="0">
              <a:solidFill>
                <a:schemeClr val="accent6">
                  <a:lumMod val="40000"/>
                  <a:lumOff val="60000"/>
                </a:schemeClr>
              </a:solidFill>
              <a:latin typeface="Calibri" panose="020F0502020204030204" pitchFamily="34" charset="0"/>
              <a:cs typeface="Calibri" panose="020F0502020204030204" pitchFamily="34" charset="0"/>
            </a:endParaRPr>
          </a:p>
          <a:p>
            <a:r>
              <a:rPr lang="en-IN" b="1" dirty="0">
                <a:solidFill>
                  <a:schemeClr val="accent6">
                    <a:lumMod val="40000"/>
                    <a:lumOff val="60000"/>
                  </a:schemeClr>
                </a:solidFill>
                <a:latin typeface="Calibri" panose="020F0502020204030204" pitchFamily="34" charset="0"/>
                <a:cs typeface="Calibri" panose="020F0502020204030204" pitchFamily="34" charset="0"/>
              </a:rPr>
              <a:t> </a:t>
            </a:r>
            <a:r>
              <a:rPr lang="en-IN" sz="1800" b="1" dirty="0">
                <a:latin typeface="Calibri" panose="020F0502020204030204" pitchFamily="34" charset="0"/>
                <a:cs typeface="Calibri" panose="020F0502020204030204" pitchFamily="34" charset="0"/>
              </a:rPr>
              <a:t>   </a:t>
            </a:r>
            <a:r>
              <a:rPr lang="en-IN" sz="1800" b="1" dirty="0"/>
              <a:t>          </a:t>
            </a:r>
            <a:br>
              <a:rPr lang="en-IN" sz="1800" dirty="0"/>
            </a:br>
            <a:endParaRPr sz="1800" dirty="0">
              <a:solidFill>
                <a:schemeClr val="dk2"/>
              </a:solidFill>
              <a:latin typeface="Lato" panose="020F0502020204030203"/>
              <a:ea typeface="Lato" panose="020F0502020204030203"/>
              <a:cs typeface="Lato" panose="020F0502020204030203"/>
              <a:sym typeface="Lato" panose="020F0502020204030203"/>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048634" name="Google Shape;194;p22"/>
          <p:cNvSpPr txBox="1">
            <a:spLocks noGrp="1"/>
          </p:cNvSpPr>
          <p:nvPr>
            <p:ph type="title"/>
          </p:nvPr>
        </p:nvSpPr>
        <p:spPr>
          <a:xfrm>
            <a:off x="1297500" y="393750"/>
            <a:ext cx="5883900" cy="600900"/>
          </a:xfrm>
          <a:prstGeom prst="rect">
            <a:avLst/>
          </a:prstGeom>
          <a:noFill/>
          <a:ln w="9525" cap="flat" cmpd="sng">
            <a:solidFill>
              <a:srgbClr val="999999"/>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GB">
                <a:solidFill>
                  <a:srgbClr val="00FFFF"/>
                </a:solidFill>
              </a:rPr>
              <a:t>Step 2: Posing and Projecting Faces:</a:t>
            </a:r>
            <a:endParaRPr>
              <a:solidFill>
                <a:srgbClr val="00FFFF"/>
              </a:solidFill>
            </a:endParaRPr>
          </a:p>
        </p:txBody>
      </p:sp>
      <p:sp>
        <p:nvSpPr>
          <p:cNvPr id="1048635" name="Google Shape;195;p22"/>
          <p:cNvSpPr txBox="1"/>
          <p:nvPr/>
        </p:nvSpPr>
        <p:spPr>
          <a:xfrm>
            <a:off x="1504225" y="1285875"/>
            <a:ext cx="6987300" cy="1443600"/>
          </a:xfrm>
          <a:prstGeom prst="rect">
            <a:avLst/>
          </a:prstGeom>
          <a:noFill/>
          <a:ln w="9525" cap="flat" cmpd="sng">
            <a:solidFill>
              <a:srgbClr val="FFE599"/>
            </a:solidFill>
            <a:prstDash val="solid"/>
            <a:round/>
            <a:headEnd type="none" w="sm" len="sm"/>
            <a:tailEnd type="none" w="sm" len="sm"/>
          </a:ln>
        </p:spPr>
        <p:txBody>
          <a:bodyPr spcFirstLastPara="1" wrap="square" lIns="91425" tIns="91425" rIns="91425" bIns="91425" anchor="t" anchorCtr="0">
            <a:noAutofit/>
          </a:bodyPr>
          <a:lstStyle/>
          <a:p>
            <a:pPr marL="457200" lvl="0" indent="-311150" algn="l" rtl="0">
              <a:lnSpc>
                <a:spcPct val="115000"/>
              </a:lnSpc>
              <a:spcBef>
                <a:spcPts val="0"/>
              </a:spcBef>
              <a:spcAft>
                <a:spcPts val="0"/>
              </a:spcAft>
              <a:buClr>
                <a:schemeClr val="lt1"/>
              </a:buClr>
              <a:buSzPts val="1300"/>
              <a:buFont typeface="Lato" panose="020F0502020204030203"/>
              <a:buChar char="❏"/>
            </a:pPr>
            <a:r>
              <a:rPr lang="en-GB" sz="1300">
                <a:solidFill>
                  <a:schemeClr val="lt1"/>
                </a:solidFill>
                <a:latin typeface="Lato" panose="020F0502020204030203"/>
                <a:ea typeface="Lato" panose="020F0502020204030203"/>
                <a:cs typeface="Lato" panose="020F0502020204030203"/>
                <a:sym typeface="Lato" panose="020F0502020204030203"/>
              </a:rPr>
              <a:t>Now, we have detected the faces in our image.But now we have to deal with the problem that faces turned different direction look totally different to a computer.</a:t>
            </a:r>
            <a:endParaRPr sz="1300">
              <a:solidFill>
                <a:schemeClr val="lt1"/>
              </a:solidFill>
              <a:latin typeface="Lato" panose="020F0502020204030203"/>
              <a:ea typeface="Lato" panose="020F0502020204030203"/>
              <a:cs typeface="Lato" panose="020F0502020204030203"/>
              <a:sym typeface="Lato" panose="020F0502020204030203"/>
            </a:endParaRPr>
          </a:p>
          <a:p>
            <a:pPr marL="457200" lvl="0" indent="-311150" algn="l" rtl="0">
              <a:lnSpc>
                <a:spcPct val="115000"/>
              </a:lnSpc>
              <a:spcBef>
                <a:spcPts val="0"/>
              </a:spcBef>
              <a:spcAft>
                <a:spcPts val="0"/>
              </a:spcAft>
              <a:buClr>
                <a:schemeClr val="lt1"/>
              </a:buClr>
              <a:buSzPts val="1300"/>
              <a:buFont typeface="Lato" panose="020F0502020204030203"/>
              <a:buChar char="❏"/>
            </a:pPr>
            <a:r>
              <a:rPr lang="en-GB" sz="1300">
                <a:solidFill>
                  <a:schemeClr val="lt1"/>
                </a:solidFill>
                <a:latin typeface="Lato" panose="020F0502020204030203"/>
                <a:ea typeface="Lato" panose="020F0502020204030203"/>
                <a:cs typeface="Lato" panose="020F0502020204030203"/>
                <a:sym typeface="Lato" panose="020F0502020204030203"/>
              </a:rPr>
              <a:t>To account for this, we will try to warp each picture so that the eyes and lips are always in the sample place in the image. </a:t>
            </a:r>
            <a:endParaRPr sz="1300">
              <a:solidFill>
                <a:schemeClr val="lt1"/>
              </a:solidFill>
              <a:latin typeface="Lato" panose="020F0502020204030203"/>
              <a:ea typeface="Lato" panose="020F0502020204030203"/>
              <a:cs typeface="Lato" panose="020F0502020204030203"/>
              <a:sym typeface="Lato" panose="020F0502020204030203"/>
            </a:endParaRPr>
          </a:p>
          <a:p>
            <a:pPr marL="457200" lvl="0" indent="-311150" algn="l" rtl="0">
              <a:lnSpc>
                <a:spcPct val="115000"/>
              </a:lnSpc>
              <a:spcBef>
                <a:spcPts val="0"/>
              </a:spcBef>
              <a:spcAft>
                <a:spcPts val="0"/>
              </a:spcAft>
              <a:buClr>
                <a:schemeClr val="lt1"/>
              </a:buClr>
              <a:buSzPts val="1300"/>
              <a:buFont typeface="Lato" panose="020F0502020204030203"/>
              <a:buChar char="❏"/>
            </a:pPr>
            <a:r>
              <a:rPr lang="en-GB" sz="1300">
                <a:solidFill>
                  <a:schemeClr val="lt1"/>
                </a:solidFill>
                <a:latin typeface="Lato" panose="020F0502020204030203"/>
                <a:ea typeface="Lato" panose="020F0502020204030203"/>
                <a:cs typeface="Lato" panose="020F0502020204030203"/>
                <a:sym typeface="Lato" panose="020F0502020204030203"/>
              </a:rPr>
              <a:t>This will make it a lot easier for us to compare faces in the next steps.</a:t>
            </a:r>
            <a:endParaRPr sz="1300">
              <a:solidFill>
                <a:schemeClr val="lt1"/>
              </a:solidFill>
              <a:latin typeface="Lato" panose="020F0502020204030203"/>
              <a:ea typeface="Lato" panose="020F0502020204030203"/>
              <a:cs typeface="Lato" panose="020F0502020204030203"/>
              <a:sym typeface="Lato" panose="020F0502020204030203"/>
            </a:endParaRPr>
          </a:p>
          <a:p>
            <a:pPr marL="0" lvl="0" indent="0" algn="l" rtl="0">
              <a:lnSpc>
                <a:spcPct val="115000"/>
              </a:lnSpc>
              <a:spcBef>
                <a:spcPts val="1600"/>
              </a:spcBef>
              <a:spcAft>
                <a:spcPts val="0"/>
              </a:spcAft>
              <a:buNone/>
            </a:pPr>
            <a:endParaRPr sz="1300">
              <a:solidFill>
                <a:schemeClr val="lt1"/>
              </a:solidFill>
              <a:latin typeface="Lato" panose="020F0502020204030203"/>
              <a:ea typeface="Lato" panose="020F0502020204030203"/>
              <a:cs typeface="Lato" panose="020F0502020204030203"/>
              <a:sym typeface="Lato" panose="020F0502020204030203"/>
            </a:endParaRPr>
          </a:p>
          <a:p>
            <a:pPr marL="0" lvl="0" indent="0" algn="l" rtl="0">
              <a:lnSpc>
                <a:spcPct val="115000"/>
              </a:lnSpc>
              <a:spcBef>
                <a:spcPts val="1600"/>
              </a:spcBef>
              <a:spcAft>
                <a:spcPts val="0"/>
              </a:spcAft>
              <a:buNone/>
            </a:pPr>
            <a:endParaRPr sz="1300">
              <a:solidFill>
                <a:schemeClr val="lt1"/>
              </a:solidFill>
              <a:latin typeface="Lato" panose="020F0502020204030203"/>
              <a:ea typeface="Lato" panose="020F0502020204030203"/>
              <a:cs typeface="Lato" panose="020F0502020204030203"/>
              <a:sym typeface="Lato" panose="020F0502020204030203"/>
            </a:endParaRPr>
          </a:p>
          <a:p>
            <a:pPr marL="0" lvl="0" indent="0" algn="l" rtl="0">
              <a:lnSpc>
                <a:spcPct val="115000"/>
              </a:lnSpc>
              <a:spcBef>
                <a:spcPts val="1600"/>
              </a:spcBef>
              <a:spcAft>
                <a:spcPts val="0"/>
              </a:spcAft>
              <a:buNone/>
            </a:pPr>
            <a:endParaRPr sz="1300">
              <a:solidFill>
                <a:schemeClr val="lt1"/>
              </a:solidFill>
              <a:latin typeface="Lato" panose="020F0502020204030203"/>
              <a:ea typeface="Lato" panose="020F0502020204030203"/>
              <a:cs typeface="Lato" panose="020F0502020204030203"/>
              <a:sym typeface="Lato" panose="020F0502020204030203"/>
            </a:endParaRPr>
          </a:p>
          <a:p>
            <a:pPr marL="0" lvl="0" indent="0" algn="l" rtl="0">
              <a:lnSpc>
                <a:spcPct val="115000"/>
              </a:lnSpc>
              <a:spcBef>
                <a:spcPts val="1600"/>
              </a:spcBef>
              <a:spcAft>
                <a:spcPts val="0"/>
              </a:spcAft>
              <a:buNone/>
            </a:pPr>
            <a:endParaRPr sz="1300">
              <a:solidFill>
                <a:schemeClr val="lt1"/>
              </a:solidFill>
              <a:latin typeface="Lato" panose="020F0502020204030203"/>
              <a:ea typeface="Lato" panose="020F0502020204030203"/>
              <a:cs typeface="Lato" panose="020F0502020204030203"/>
              <a:sym typeface="Lato" panose="020F0502020204030203"/>
            </a:endParaRPr>
          </a:p>
          <a:p>
            <a:pPr marL="0" lvl="0" indent="0" algn="l" rtl="0">
              <a:spcBef>
                <a:spcPts val="1600"/>
              </a:spcBef>
              <a:spcAft>
                <a:spcPts val="0"/>
              </a:spcAft>
              <a:buNone/>
            </a:pPr>
            <a:endParaRPr>
              <a:latin typeface="Lato" panose="020F0502020204030203"/>
              <a:ea typeface="Lato" panose="020F0502020204030203"/>
              <a:cs typeface="Lato" panose="020F0502020204030203"/>
              <a:sym typeface="Lato" panose="020F0502020204030203"/>
            </a:endParaRPr>
          </a:p>
        </p:txBody>
      </p:sp>
      <p:pic>
        <p:nvPicPr>
          <p:cNvPr id="2097156" name="Google Shape;196;p22"/>
          <p:cNvPicPr preferRelativeResize="0"/>
          <p:nvPr/>
        </p:nvPicPr>
        <p:blipFill rotWithShape="1">
          <a:blip r:embed="rId1"/>
          <a:srcRect l="-2015" t="-5965" r="4168"/>
          <a:stretch>
            <a:fillRect/>
          </a:stretch>
        </p:blipFill>
        <p:spPr>
          <a:xfrm>
            <a:off x="1928825" y="2875025"/>
            <a:ext cx="5325449" cy="21646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1048638" name="Google Shape;201;p23"/>
          <p:cNvSpPr txBox="1"/>
          <p:nvPr/>
        </p:nvSpPr>
        <p:spPr>
          <a:xfrm>
            <a:off x="1698325" y="861300"/>
            <a:ext cx="6987300" cy="815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Lato" panose="020F0502020204030203"/>
              <a:ea typeface="Lato" panose="020F0502020204030203"/>
              <a:cs typeface="Lato" panose="020F0502020204030203"/>
              <a:sym typeface="Lato" panose="020F0502020204030203"/>
            </a:endParaRPr>
          </a:p>
        </p:txBody>
      </p:sp>
      <p:sp>
        <p:nvSpPr>
          <p:cNvPr id="1048639" name="Google Shape;202;p23"/>
          <p:cNvSpPr txBox="1"/>
          <p:nvPr/>
        </p:nvSpPr>
        <p:spPr>
          <a:xfrm>
            <a:off x="665900" y="1528475"/>
            <a:ext cx="3422100" cy="3310252"/>
          </a:xfrm>
          <a:prstGeom prst="rect">
            <a:avLst/>
          </a:prstGeom>
          <a:noFill/>
          <a:ln w="9525" cap="flat" cmpd="sng">
            <a:solidFill>
              <a:srgbClr val="FFE599"/>
            </a:solidFill>
            <a:prstDash val="solid"/>
            <a:round/>
            <a:headEnd type="none" w="sm" len="sm"/>
            <a:tailEnd type="none" w="sm" len="sm"/>
          </a:ln>
        </p:spPr>
        <p:txBody>
          <a:bodyPr spcFirstLastPara="1" wrap="square" lIns="91425" tIns="91425" rIns="91425" bIns="91425" anchor="t" anchorCtr="0">
            <a:noAutofit/>
          </a:bodyPr>
          <a:lstStyle/>
          <a:p>
            <a:pPr marL="457200" lvl="0" indent="-317500" algn="l" rtl="0">
              <a:spcBef>
                <a:spcPts val="0"/>
              </a:spcBef>
              <a:spcAft>
                <a:spcPts val="0"/>
              </a:spcAft>
              <a:buClr>
                <a:srgbClr val="FFFFFF"/>
              </a:buClr>
              <a:buSzPts val="1400"/>
              <a:buFont typeface="Lato" panose="020F0502020204030203"/>
              <a:buChar char="❏"/>
            </a:pPr>
            <a:r>
              <a:rPr lang="en-GB">
                <a:solidFill>
                  <a:srgbClr val="FFFFFF"/>
                </a:solidFill>
                <a:latin typeface="Lato" panose="020F0502020204030203"/>
                <a:ea typeface="Lato" panose="020F0502020204030203"/>
                <a:cs typeface="Lato" panose="020F0502020204030203"/>
                <a:sym typeface="Lato" panose="020F0502020204030203"/>
              </a:rPr>
              <a:t>To do this , we can use an algorithm called “face landmark estimation”.</a:t>
            </a:r>
            <a:endParaRPr>
              <a:solidFill>
                <a:srgbClr val="FFFFFF"/>
              </a:solidFill>
              <a:latin typeface="Lato" panose="020F0502020204030203"/>
              <a:ea typeface="Lato" panose="020F0502020204030203"/>
              <a:cs typeface="Lato" panose="020F0502020204030203"/>
              <a:sym typeface="Lato" panose="020F0502020204030203"/>
            </a:endParaRPr>
          </a:p>
          <a:p>
            <a:pPr marL="457200" lvl="0" indent="0" algn="l" rtl="0">
              <a:spcBef>
                <a:spcPts val="0"/>
              </a:spcBef>
              <a:spcAft>
                <a:spcPts val="0"/>
              </a:spcAft>
              <a:buNone/>
            </a:pPr>
            <a:endParaRPr>
              <a:solidFill>
                <a:srgbClr val="FFFFFF"/>
              </a:solidFill>
              <a:latin typeface="Lato" panose="020F0502020204030203"/>
              <a:ea typeface="Lato" panose="020F0502020204030203"/>
              <a:cs typeface="Lato" panose="020F0502020204030203"/>
              <a:sym typeface="Lato" panose="020F0502020204030203"/>
            </a:endParaRPr>
          </a:p>
          <a:p>
            <a:pPr marL="457200" lvl="0" indent="-317500" algn="l" rtl="0">
              <a:spcBef>
                <a:spcPts val="0"/>
              </a:spcBef>
              <a:spcAft>
                <a:spcPts val="0"/>
              </a:spcAft>
              <a:buClr>
                <a:srgbClr val="FFFFFF"/>
              </a:buClr>
              <a:buSzPts val="1400"/>
              <a:buFont typeface="Lato" panose="020F0502020204030203"/>
              <a:buChar char="❏"/>
            </a:pPr>
            <a:r>
              <a:rPr lang="en-GB">
                <a:solidFill>
                  <a:srgbClr val="FFFFFF"/>
                </a:solidFill>
                <a:latin typeface="Lato" panose="020F0502020204030203"/>
                <a:ea typeface="Lato" panose="020F0502020204030203"/>
                <a:cs typeface="Lato" panose="020F0502020204030203"/>
                <a:sym typeface="Lato" panose="020F0502020204030203"/>
              </a:rPr>
              <a:t>The basic idea is we will come up with 68 specific points(called landmarks) that exist  on every face - the top of the chin,the outside edge of each eye,the inner edge of each eye brow,etc.</a:t>
            </a:r>
            <a:endParaRPr>
              <a:solidFill>
                <a:srgbClr val="FFFFFF"/>
              </a:solidFill>
              <a:latin typeface="Lato" panose="020F0502020204030203"/>
              <a:ea typeface="Lato" panose="020F0502020204030203"/>
              <a:cs typeface="Lato" panose="020F0502020204030203"/>
              <a:sym typeface="Lato" panose="020F0502020204030203"/>
            </a:endParaRPr>
          </a:p>
          <a:p>
            <a:pPr marL="457200" lvl="0" indent="0" algn="l" rtl="0">
              <a:spcBef>
                <a:spcPts val="0"/>
              </a:spcBef>
              <a:spcAft>
                <a:spcPts val="0"/>
              </a:spcAft>
              <a:buNone/>
            </a:pPr>
            <a:endParaRPr>
              <a:solidFill>
                <a:srgbClr val="FFFFFF"/>
              </a:solidFill>
              <a:latin typeface="Lato" panose="020F0502020204030203"/>
              <a:ea typeface="Lato" panose="020F0502020204030203"/>
              <a:cs typeface="Lato" panose="020F0502020204030203"/>
              <a:sym typeface="Lato" panose="020F0502020204030203"/>
            </a:endParaRPr>
          </a:p>
          <a:p>
            <a:pPr marL="457200" lvl="0" indent="-317500" algn="l" rtl="0">
              <a:spcBef>
                <a:spcPts val="0"/>
              </a:spcBef>
              <a:spcAft>
                <a:spcPts val="0"/>
              </a:spcAft>
              <a:buClr>
                <a:srgbClr val="FFFFFF"/>
              </a:buClr>
              <a:buSzPts val="1400"/>
              <a:buFont typeface="Lato" panose="020F0502020204030203"/>
              <a:buChar char="❏"/>
            </a:pPr>
            <a:r>
              <a:rPr lang="en-GB">
                <a:solidFill>
                  <a:srgbClr val="FFFFFF"/>
                </a:solidFill>
                <a:latin typeface="Lato" panose="020F0502020204030203"/>
                <a:ea typeface="Lato" panose="020F0502020204030203"/>
                <a:cs typeface="Lato" panose="020F0502020204030203"/>
                <a:sym typeface="Lato" panose="020F0502020204030203"/>
              </a:rPr>
              <a:t>Then we can train a machine learning algorithm to be able to find these 68 specific points on any face.</a:t>
            </a:r>
            <a:endParaRPr>
              <a:solidFill>
                <a:srgbClr val="FFFFFF"/>
              </a:solidFill>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endParaRPr>
              <a:solidFill>
                <a:srgbClr val="FFFFFF"/>
              </a:solidFill>
              <a:latin typeface="Lato" panose="020F0502020204030203"/>
              <a:ea typeface="Lato" panose="020F0502020204030203"/>
              <a:cs typeface="Lato" panose="020F0502020204030203"/>
              <a:sym typeface="Lato" panose="020F0502020204030203"/>
            </a:endParaRPr>
          </a:p>
        </p:txBody>
      </p:sp>
      <p:pic>
        <p:nvPicPr>
          <p:cNvPr id="2097157" name="Google Shape;203;p23"/>
          <p:cNvPicPr preferRelativeResize="0"/>
          <p:nvPr/>
        </p:nvPicPr>
        <p:blipFill>
          <a:blip r:embed="rId1"/>
          <a:stretch>
            <a:fillRect/>
          </a:stretch>
        </p:blipFill>
        <p:spPr>
          <a:xfrm>
            <a:off x="4670400" y="909825"/>
            <a:ext cx="4112375" cy="37901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1048642" name="Google Shape;208;p24"/>
          <p:cNvSpPr txBox="1"/>
          <p:nvPr/>
        </p:nvSpPr>
        <p:spPr>
          <a:xfrm>
            <a:off x="1407175" y="570150"/>
            <a:ext cx="6987300" cy="815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Lato" panose="020F0502020204030203"/>
              <a:ea typeface="Lato" panose="020F0502020204030203"/>
              <a:cs typeface="Lato" panose="020F0502020204030203"/>
              <a:sym typeface="Lato" panose="020F0502020204030203"/>
            </a:endParaRPr>
          </a:p>
        </p:txBody>
      </p:sp>
      <p:sp>
        <p:nvSpPr>
          <p:cNvPr id="1048643" name="Google Shape;209;p24"/>
          <p:cNvSpPr txBox="1"/>
          <p:nvPr/>
        </p:nvSpPr>
        <p:spPr>
          <a:xfrm>
            <a:off x="1310125" y="618675"/>
            <a:ext cx="6987300" cy="1358700"/>
          </a:xfrm>
          <a:prstGeom prst="rect">
            <a:avLst/>
          </a:prstGeom>
          <a:noFill/>
          <a:ln w="9525" cap="flat" cmpd="sng">
            <a:solidFill>
              <a:srgbClr val="FFE599"/>
            </a:solidFill>
            <a:prstDash val="solid"/>
            <a:round/>
            <a:headEnd type="none" w="sm" len="sm"/>
            <a:tailEnd type="none" w="sm" len="sm"/>
          </a:ln>
        </p:spPr>
        <p:txBody>
          <a:bodyPr spcFirstLastPara="1" wrap="square" lIns="91425" tIns="91425" rIns="91425" bIns="91425" anchor="t" anchorCtr="0">
            <a:noAutofit/>
          </a:bodyPr>
          <a:lstStyle/>
          <a:p>
            <a:pPr marL="457200" lvl="0" indent="-317500" algn="l" rtl="0">
              <a:spcBef>
                <a:spcPts val="0"/>
              </a:spcBef>
              <a:spcAft>
                <a:spcPts val="0"/>
              </a:spcAft>
              <a:buClr>
                <a:srgbClr val="F3F3F3"/>
              </a:buClr>
              <a:buSzPts val="1400"/>
              <a:buFont typeface="Lato" panose="020F0502020204030203"/>
              <a:buChar char="❏"/>
            </a:pPr>
            <a:r>
              <a:rPr lang="en-GB">
                <a:solidFill>
                  <a:srgbClr val="F3F3F3"/>
                </a:solidFill>
                <a:latin typeface="Lato" panose="020F0502020204030203"/>
                <a:ea typeface="Lato" panose="020F0502020204030203"/>
                <a:cs typeface="Lato" panose="020F0502020204030203"/>
                <a:sym typeface="Lato" panose="020F0502020204030203"/>
              </a:rPr>
              <a:t>Now that we know where the mouth and eyes are, we will simply rotate, scale and shear the image so that the eyes and mouth are centered as best as possible.</a:t>
            </a:r>
            <a:endParaRPr>
              <a:solidFill>
                <a:srgbClr val="F3F3F3"/>
              </a:solidFill>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endParaRPr>
              <a:solidFill>
                <a:srgbClr val="F3F3F3"/>
              </a:solidFill>
              <a:latin typeface="Lato" panose="020F0502020204030203"/>
              <a:ea typeface="Lato" panose="020F0502020204030203"/>
              <a:cs typeface="Lato" panose="020F0502020204030203"/>
              <a:sym typeface="Lato" panose="020F0502020204030203"/>
            </a:endParaRPr>
          </a:p>
          <a:p>
            <a:pPr marL="457200" lvl="0" indent="-317500" algn="l" rtl="0">
              <a:spcBef>
                <a:spcPts val="0"/>
              </a:spcBef>
              <a:spcAft>
                <a:spcPts val="0"/>
              </a:spcAft>
              <a:buClr>
                <a:srgbClr val="F3F3F3"/>
              </a:buClr>
              <a:buSzPts val="1400"/>
              <a:buFont typeface="Lato" panose="020F0502020204030203"/>
              <a:buChar char="❏"/>
            </a:pPr>
            <a:r>
              <a:rPr lang="en-GB">
                <a:solidFill>
                  <a:srgbClr val="F3F3F3"/>
                </a:solidFill>
                <a:latin typeface="Lato" panose="020F0502020204030203"/>
                <a:ea typeface="Lato" panose="020F0502020204030203"/>
                <a:cs typeface="Lato" panose="020F0502020204030203"/>
                <a:sym typeface="Lato" panose="020F0502020204030203"/>
              </a:rPr>
              <a:t>Now no matter how the face is turned we are able to center the eyes and mouth are in roughly the same position in the image.</a:t>
            </a:r>
            <a:endParaRPr>
              <a:solidFill>
                <a:srgbClr val="F3F3F3"/>
              </a:solidFill>
              <a:latin typeface="Lato" panose="020F0502020204030203"/>
              <a:ea typeface="Lato" panose="020F0502020204030203"/>
              <a:cs typeface="Lato" panose="020F0502020204030203"/>
              <a:sym typeface="Lato" panose="020F0502020204030203"/>
            </a:endParaRPr>
          </a:p>
        </p:txBody>
      </p:sp>
      <p:pic>
        <p:nvPicPr>
          <p:cNvPr id="2097158" name="Google Shape;210;p24"/>
          <p:cNvPicPr preferRelativeResize="0"/>
          <p:nvPr/>
        </p:nvPicPr>
        <p:blipFill rotWithShape="1">
          <a:blip r:embed="rId1"/>
          <a:srcRect l="16080" t="25758" r="17141" b="38819"/>
          <a:stretch>
            <a:fillRect/>
          </a:stretch>
        </p:blipFill>
        <p:spPr>
          <a:xfrm>
            <a:off x="1116025" y="2401900"/>
            <a:ext cx="7084450" cy="236552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1048646" name="Google Shape;215;p25"/>
          <p:cNvSpPr txBox="1">
            <a:spLocks noGrp="1"/>
          </p:cNvSpPr>
          <p:nvPr>
            <p:ph type="title"/>
          </p:nvPr>
        </p:nvSpPr>
        <p:spPr>
          <a:xfrm>
            <a:off x="1297500" y="393750"/>
            <a:ext cx="3906600" cy="588900"/>
          </a:xfrm>
          <a:prstGeom prst="rect">
            <a:avLst/>
          </a:prstGeom>
          <a:ln w="9525" cap="flat" cmpd="sng">
            <a:solidFill>
              <a:srgbClr val="999999"/>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GB">
                <a:solidFill>
                  <a:srgbClr val="00FFFF"/>
                </a:solidFill>
              </a:rPr>
              <a:t>Step 3: Encoding faces:</a:t>
            </a:r>
            <a:endParaRPr>
              <a:solidFill>
                <a:srgbClr val="00FFFF"/>
              </a:solidFill>
            </a:endParaRPr>
          </a:p>
        </p:txBody>
      </p:sp>
      <p:sp>
        <p:nvSpPr>
          <p:cNvPr id="1048647" name="Google Shape;216;p25"/>
          <p:cNvSpPr txBox="1">
            <a:spLocks noGrp="1"/>
          </p:cNvSpPr>
          <p:nvPr>
            <p:ph type="body" idx="1"/>
          </p:nvPr>
        </p:nvSpPr>
        <p:spPr>
          <a:xfrm>
            <a:off x="1212575" y="1431450"/>
            <a:ext cx="7038900" cy="2887200"/>
          </a:xfrm>
          <a:prstGeom prst="rect">
            <a:avLst/>
          </a:prstGeom>
          <a:ln w="9525" cap="flat" cmpd="sng">
            <a:solidFill>
              <a:srgbClr val="FFE599"/>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p>
          <a:p>
            <a:pPr marL="457200" lvl="0" indent="-311150" algn="l" rtl="0">
              <a:spcBef>
                <a:spcPts val="1600"/>
              </a:spcBef>
              <a:spcAft>
                <a:spcPts val="0"/>
              </a:spcAft>
              <a:buSzPts val="1300"/>
              <a:buChar char="❏"/>
            </a:pPr>
            <a:r>
              <a:rPr lang="en-GB"/>
              <a:t>This is actually telling faces apart.</a:t>
            </a:r>
            <a:endParaRPr lang="en-GB"/>
          </a:p>
          <a:p>
            <a:pPr marL="457200" lvl="0" indent="-311150" algn="l" rtl="0">
              <a:spcBef>
                <a:spcPts val="0"/>
              </a:spcBef>
              <a:spcAft>
                <a:spcPts val="0"/>
              </a:spcAft>
              <a:buSzPts val="1300"/>
              <a:buChar char="❏"/>
            </a:pPr>
            <a:r>
              <a:rPr lang="en-GB"/>
              <a:t>In order to do this we extract a few basic measurements from each face. Then we could measure our unknown face the same way and find the known face with the closest measurements. </a:t>
            </a:r>
            <a:endParaRPr lang="en-GB"/>
          </a:p>
          <a:p>
            <a:pPr marL="457200" lvl="0" indent="-311150" algn="l" rtl="0">
              <a:spcBef>
                <a:spcPts val="0"/>
              </a:spcBef>
              <a:spcAft>
                <a:spcPts val="0"/>
              </a:spcAft>
              <a:buSzPts val="1300"/>
              <a:buChar char="❏"/>
            </a:pPr>
            <a:r>
              <a:rPr lang="en-GB"/>
              <a:t>For example, we might measure the size of each ear, the spacing between the eyes, the length of the nose, etc.</a:t>
            </a:r>
            <a:endParaRPr lang="en-GB"/>
          </a:p>
          <a:p>
            <a:pPr marL="457200" lvl="0" indent="-311150" algn="l" rtl="0">
              <a:spcBef>
                <a:spcPts val="0"/>
              </a:spcBef>
              <a:spcAft>
                <a:spcPts val="0"/>
              </a:spcAft>
              <a:buSzPts val="1300"/>
              <a:buChar char="❏"/>
            </a:pPr>
            <a:r>
              <a:rPr lang="en-GB"/>
              <a:t>The solution is to train a Deep Convolutional Neural Network . </a:t>
            </a:r>
            <a:endParaRPr lang="en-GB"/>
          </a:p>
          <a:p>
            <a:pPr marL="457200" lvl="0" indent="-311150" algn="l" rtl="0">
              <a:spcBef>
                <a:spcPts val="0"/>
              </a:spcBef>
              <a:spcAft>
                <a:spcPts val="0"/>
              </a:spcAft>
              <a:buSzPts val="1300"/>
              <a:buChar char="❏"/>
            </a:pPr>
            <a:r>
              <a:rPr lang="en-GB"/>
              <a:t>But instead of training the network to recognize pictures objects like we did last time, we are going to train it to generate 128 measurements for each face.</a:t>
            </a:r>
            <a:endParaRPr lang="en-GB"/>
          </a:p>
          <a:p>
            <a:pPr marL="0" lvl="0" indent="0" algn="l" rtl="0">
              <a:spcBef>
                <a:spcPts val="1600"/>
              </a:spcBef>
              <a:spcAft>
                <a:spcPts val="1600"/>
              </a:spcAft>
              <a:buNone/>
            </a:pPr>
            <a:endParaRPr lang="en-GB"/>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1048650" name="Google Shape;221;p26"/>
          <p:cNvSpPr txBox="1">
            <a:spLocks noGrp="1"/>
          </p:cNvSpPr>
          <p:nvPr>
            <p:ph type="body" idx="1"/>
          </p:nvPr>
        </p:nvSpPr>
        <p:spPr>
          <a:xfrm>
            <a:off x="1176175" y="1244700"/>
            <a:ext cx="7038900" cy="2654100"/>
          </a:xfrm>
          <a:prstGeom prst="rect">
            <a:avLst/>
          </a:prstGeom>
          <a:ln w="9525" cap="flat" cmpd="sng">
            <a:solidFill>
              <a:srgbClr val="FFE599"/>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GB"/>
              <a:t>The training process works by looking at 3 face images at a time:</a:t>
            </a:r>
            <a:endParaRPr lang="en-GB"/>
          </a:p>
          <a:p>
            <a:pPr marL="457200" lvl="0" indent="-311150" algn="l" rtl="0">
              <a:spcBef>
                <a:spcPts val="1600"/>
              </a:spcBef>
              <a:spcAft>
                <a:spcPts val="0"/>
              </a:spcAft>
              <a:buSzPts val="1300"/>
              <a:buChar char="❏"/>
            </a:pPr>
            <a:r>
              <a:rPr lang="en-GB"/>
              <a:t>Load a training face image of a known person.</a:t>
            </a:r>
            <a:endParaRPr lang="en-GB"/>
          </a:p>
          <a:p>
            <a:pPr marL="457200" lvl="0" indent="-311150" algn="l" rtl="0">
              <a:spcBef>
                <a:spcPts val="0"/>
              </a:spcBef>
              <a:spcAft>
                <a:spcPts val="0"/>
              </a:spcAft>
              <a:buSzPts val="1300"/>
              <a:buChar char="❏"/>
            </a:pPr>
            <a:r>
              <a:rPr lang="en-GB"/>
              <a:t>Load another picture of the same known person.</a:t>
            </a:r>
            <a:endParaRPr lang="en-GB"/>
          </a:p>
          <a:p>
            <a:pPr marL="457200" lvl="0" indent="-311150" algn="l" rtl="0">
              <a:spcBef>
                <a:spcPts val="0"/>
              </a:spcBef>
              <a:spcAft>
                <a:spcPts val="0"/>
              </a:spcAft>
              <a:buSzPts val="1300"/>
              <a:buChar char="❏"/>
            </a:pPr>
            <a:r>
              <a:rPr lang="en-GB"/>
              <a:t>Load a picture of a totally different person.</a:t>
            </a:r>
            <a:endParaRPr lang="en-GB"/>
          </a:p>
          <a:p>
            <a:pPr marL="0" lvl="0" indent="0" algn="l" rtl="0">
              <a:spcBef>
                <a:spcPts val="1600"/>
              </a:spcBef>
              <a:spcAft>
                <a:spcPts val="0"/>
              </a:spcAft>
              <a:buNone/>
            </a:pPr>
            <a:r>
              <a:rPr lang="en-GB">
                <a:solidFill>
                  <a:srgbClr val="F3F3F3"/>
                </a:solidFill>
              </a:rPr>
              <a:t>Then the algorithm looks at the measurements it is currently generating for each of those three images. It then tweaks the neural network slightly so that it makes sure the measurements it generates for #1 and #2 are slightly closer while making sure the measurements for #2 and #3 are slightly further apart</a:t>
            </a:r>
            <a:r>
              <a:rPr lang="en-GB" sz="1600">
                <a:solidFill>
                  <a:srgbClr val="F3F3F3"/>
                </a:solidFill>
                <a:latin typeface="Georgia" panose="02040502050405020303"/>
                <a:ea typeface="Georgia" panose="02040502050405020303"/>
                <a:cs typeface="Georgia" panose="02040502050405020303"/>
                <a:sym typeface="Georgia" panose="02040502050405020303"/>
              </a:rPr>
              <a:t>.</a:t>
            </a:r>
            <a:endParaRPr>
              <a:solidFill>
                <a:srgbClr val="F3F3F3"/>
              </a:solidFill>
            </a:endParaRPr>
          </a:p>
          <a:p>
            <a:pPr marL="0" lvl="0" indent="0" algn="l" rtl="0">
              <a:spcBef>
                <a:spcPts val="1600"/>
              </a:spcBef>
              <a:spcAft>
                <a:spcPts val="1600"/>
              </a:spcAft>
              <a:buNone/>
            </a:pPr>
            <a:endParaRPr>
              <a:solidFill>
                <a:srgbClr val="F3F3F3"/>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pic>
        <p:nvPicPr>
          <p:cNvPr id="2097159" name="Google Shape;226;p27"/>
          <p:cNvPicPr preferRelativeResize="0"/>
          <p:nvPr/>
        </p:nvPicPr>
        <p:blipFill rotWithShape="1">
          <a:blip r:embed="rId1"/>
          <a:srcRect l="26720" t="29692" r="27025" b="30193"/>
          <a:stretch>
            <a:fillRect/>
          </a:stretch>
        </p:blipFill>
        <p:spPr>
          <a:xfrm>
            <a:off x="1467850" y="1552750"/>
            <a:ext cx="6647750" cy="3263225"/>
          </a:xfrm>
          <a:prstGeom prst="rect">
            <a:avLst/>
          </a:prstGeom>
          <a:noFill/>
          <a:ln>
            <a:noFill/>
          </a:ln>
        </p:spPr>
      </p:pic>
      <p:sp>
        <p:nvSpPr>
          <p:cNvPr id="1048653" name="Google Shape;227;p27"/>
          <p:cNvSpPr txBox="1"/>
          <p:nvPr/>
        </p:nvSpPr>
        <p:spPr>
          <a:xfrm>
            <a:off x="1298075" y="460950"/>
            <a:ext cx="6987300" cy="815100"/>
          </a:xfrm>
          <a:prstGeom prst="rect">
            <a:avLst/>
          </a:prstGeom>
          <a:noFill/>
          <a:ln w="9525" cap="flat" cmpd="sng">
            <a:solidFill>
              <a:srgbClr val="FFE599"/>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GB" sz="1300">
                <a:solidFill>
                  <a:srgbClr val="F3F3F3"/>
                </a:solidFill>
                <a:latin typeface="Lato" panose="020F0502020204030203"/>
                <a:ea typeface="Lato" panose="020F0502020204030203"/>
                <a:cs typeface="Lato" panose="020F0502020204030203"/>
                <a:sym typeface="Lato" panose="020F0502020204030203"/>
              </a:rPr>
              <a:t>After repeating this step millions of times for millions of images of thousand of different people,the neural network learns to reliably generate 128 measurements for each person.Any ten different pictures of the same person should give you roughly the same measurement.</a:t>
            </a:r>
            <a:endParaRPr sz="1300">
              <a:solidFill>
                <a:srgbClr val="F3F3F3"/>
              </a:solidFill>
              <a:latin typeface="Lato" panose="020F0502020204030203"/>
              <a:ea typeface="Lato" panose="020F0502020204030203"/>
              <a:cs typeface="Lato" panose="020F0502020204030203"/>
              <a:sym typeface="Lato" panose="020F0502020204030203"/>
            </a:endParaRPr>
          </a:p>
          <a:p>
            <a:pPr marL="0" lvl="0" indent="0" algn="l" rtl="0">
              <a:spcBef>
                <a:spcPts val="1600"/>
              </a:spcBef>
              <a:spcAft>
                <a:spcPts val="0"/>
              </a:spcAft>
              <a:buNone/>
            </a:pPr>
            <a:endParaRPr>
              <a:latin typeface="Lato" panose="020F0502020204030203"/>
              <a:ea typeface="Lato" panose="020F0502020204030203"/>
              <a:cs typeface="Lato" panose="020F0502020204030203"/>
              <a:sym typeface="Lato" panose="020F0502020204030203"/>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1048656" name="Google Shape;232;p28"/>
          <p:cNvSpPr txBox="1">
            <a:spLocks noGrp="1"/>
          </p:cNvSpPr>
          <p:nvPr>
            <p:ph type="title"/>
          </p:nvPr>
        </p:nvSpPr>
        <p:spPr>
          <a:xfrm>
            <a:off x="1297500" y="393750"/>
            <a:ext cx="7038900" cy="914100"/>
          </a:xfrm>
          <a:prstGeom prst="rect">
            <a:avLst/>
          </a:prstGeom>
          <a:ln w="9525" cap="flat" cmpd="sng">
            <a:solidFill>
              <a:srgbClr val="999999"/>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GB">
                <a:solidFill>
                  <a:srgbClr val="00FFFF"/>
                </a:solidFill>
              </a:rPr>
              <a:t>Step 4: Finding the person’s name from the encoding:</a:t>
            </a:r>
            <a:endParaRPr>
              <a:solidFill>
                <a:srgbClr val="00FFFF"/>
              </a:solidFill>
            </a:endParaRPr>
          </a:p>
        </p:txBody>
      </p:sp>
      <p:sp>
        <p:nvSpPr>
          <p:cNvPr id="1048657" name="Google Shape;233;p28"/>
          <p:cNvSpPr txBox="1">
            <a:spLocks noGrp="1"/>
          </p:cNvSpPr>
          <p:nvPr>
            <p:ph type="body" idx="1"/>
          </p:nvPr>
        </p:nvSpPr>
        <p:spPr>
          <a:xfrm>
            <a:off x="1212600" y="1773775"/>
            <a:ext cx="7038900" cy="2096100"/>
          </a:xfrm>
          <a:prstGeom prst="rect">
            <a:avLst/>
          </a:prstGeom>
          <a:ln w="9525" cap="flat" cmpd="sng">
            <a:solidFill>
              <a:srgbClr val="FFE599"/>
            </a:solidFill>
            <a:prstDash val="solid"/>
            <a:round/>
            <a:headEnd type="none" w="sm" len="sm"/>
            <a:tailEnd type="none" w="sm" len="sm"/>
          </a:ln>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en-GB"/>
              <a:t>All we have to do is find the person in our database of known people who has the closest measurements to our test image.</a:t>
            </a:r>
            <a:endParaRPr lang="en-GB"/>
          </a:p>
          <a:p>
            <a:pPr marL="457200" lvl="0" indent="-311150" algn="l" rtl="0">
              <a:spcBef>
                <a:spcPts val="0"/>
              </a:spcBef>
              <a:spcAft>
                <a:spcPts val="0"/>
              </a:spcAft>
              <a:buSzPts val="1300"/>
              <a:buChar char="❏"/>
            </a:pPr>
            <a:r>
              <a:rPr lang="en-GB"/>
              <a:t>We’ll use a simple linear SVM classifier.</a:t>
            </a:r>
            <a:endParaRPr lang="en-GB"/>
          </a:p>
          <a:p>
            <a:pPr marL="457200" lvl="0" indent="-311150" algn="l" rtl="0">
              <a:spcBef>
                <a:spcPts val="0"/>
              </a:spcBef>
              <a:spcAft>
                <a:spcPts val="0"/>
              </a:spcAft>
              <a:buSzPts val="1300"/>
              <a:buChar char="❏"/>
            </a:pPr>
            <a:r>
              <a:rPr lang="en-GB"/>
              <a:t>We have to train a classifier that can take in the measurements from a new test image and tells which known person is the closest match.</a:t>
            </a:r>
            <a:endParaRPr lang="en-GB"/>
          </a:p>
          <a:p>
            <a:pPr marL="457200" lvl="0" indent="-311150" algn="l" rtl="0">
              <a:spcBef>
                <a:spcPts val="0"/>
              </a:spcBef>
              <a:spcAft>
                <a:spcPts val="0"/>
              </a:spcAft>
              <a:buSzPts val="1300"/>
              <a:buChar char="❏"/>
            </a:pPr>
            <a:r>
              <a:rPr lang="en-GB"/>
              <a:t> Running this classifier takes milliseconds. The result of the classifier is the name of the person.</a:t>
            </a:r>
            <a:endParaRPr lang="en-GB"/>
          </a:p>
          <a:p>
            <a:pPr marL="457200" lvl="0" indent="-311150" algn="l" rtl="0">
              <a:spcBef>
                <a:spcPts val="0"/>
              </a:spcBef>
              <a:spcAft>
                <a:spcPts val="0"/>
              </a:spcAft>
              <a:buSzPts val="1300"/>
              <a:buChar char="❏"/>
            </a:pPr>
            <a:r>
              <a:rPr lang="en-GB"/>
              <a:t>Finally  we store this name into an excel sheet.</a:t>
            </a:r>
            <a:endParaRPr lang="en-GB"/>
          </a:p>
          <a:p>
            <a:pPr marL="0" lvl="0" indent="0" algn="l" rtl="0">
              <a:spcBef>
                <a:spcPts val="1600"/>
              </a:spcBef>
              <a:spcAft>
                <a:spcPts val="0"/>
              </a:spcAft>
              <a:buNone/>
            </a:pPr>
            <a:endParaRPr lang="en-GB"/>
          </a:p>
          <a:p>
            <a:pPr marL="0" lvl="0" indent="0" algn="l" rtl="0">
              <a:spcBef>
                <a:spcPts val="1600"/>
              </a:spcBef>
              <a:spcAft>
                <a:spcPts val="1600"/>
              </a:spcAft>
              <a:buNone/>
            </a:pPr>
            <a:endParaRPr lang="en-GB"/>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1048660" name="Google Shape;238;p29"/>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u="sng">
                <a:solidFill>
                  <a:srgbClr val="00FFFF"/>
                </a:solidFill>
              </a:rPr>
              <a:t>Result</a:t>
            </a:r>
            <a:endParaRPr u="sng">
              <a:solidFill>
                <a:srgbClr val="00FFFF"/>
              </a:solidFill>
            </a:endParaRPr>
          </a:p>
        </p:txBody>
      </p:sp>
      <p:sp>
        <p:nvSpPr>
          <p:cNvPr id="2" name="AutoShape 2" descr="https://lh5.googleusercontent.com/e3CKqQ8hgnoebJrD3wXWmqyxZkO1hIkgJ9EpMjLxH4aQNrCDJF9qPELWa0_kIMbK5wZqOksX5X8tXKe1eSIq7pcqgFgpFa38supkVp2j0fcMFnX-uSjEVEDQhlrOtpTB3Adui7w-LOJUKYWYAQTfhw"/>
          <p:cNvSpPr>
            <a:spLocks noChangeAspect="1" noChangeArrowheads="1"/>
          </p:cNvSpPr>
          <p:nvPr/>
        </p:nvSpPr>
        <p:spPr bwMode="auto">
          <a:xfrm>
            <a:off x="155575" y="8413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IN"/>
          </a:p>
        </p:txBody>
      </p:sp>
      <p:pic>
        <p:nvPicPr>
          <p:cNvPr id="1028" name="Picture 4" descr="https://lh5.googleusercontent.com/e3CKqQ8hgnoebJrD3wXWmqyxZkO1hIkgJ9EpMjLxH4aQNrCDJF9qPELWa0_kIMbK5wZqOksX5X8tXKe1eSIq7pcqgFgpFa38supkVp2j0fcMFnX-uSjEVEDQhlrOtpTB3Adui7w-LOJUKYWYAQTfhw"/>
          <p:cNvPicPr>
            <a:picLocks noChangeAspect="1" noChangeArrowheads="1"/>
          </p:cNvPicPr>
          <p:nvPr/>
        </p:nvPicPr>
        <p:blipFill rotWithShape="1">
          <a:blip r:embed="rId1">
            <a:extLst>
              <a:ext uri="{28A0092B-C50C-407E-A947-70E740481C1C}">
                <a14:useLocalDpi xmlns:a14="http://schemas.microsoft.com/office/drawing/2010/main" val="0"/>
              </a:ext>
            </a:extLst>
          </a:blip>
          <a:srcRect b="8401"/>
          <a:stretch>
            <a:fillRect/>
          </a:stretch>
        </p:blipFill>
        <p:spPr bwMode="auto">
          <a:xfrm>
            <a:off x="1406523" y="1214437"/>
            <a:ext cx="6197601" cy="319325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pic>
        <p:nvPicPr>
          <p:cNvPr id="2050" name="Picture 2" descr="https://lh3.googleusercontent.com/s4_UVwbgPhsv_7UMM3gdtluMWYDGw78bfJ1ImtjxvgHi32WX7FfRMqv4aAw9KmmbdVrUTjC_7ZgSG6C25DN5jqYhecfZ8YU8nn3qUb7CIFH7a4qSkF1taE9yh1Xl6aOqzd8mjU7WCXY0opiQtufalA"/>
          <p:cNvPicPr>
            <a:picLocks noChangeAspect="1" noChangeArrowheads="1"/>
          </p:cNvPicPr>
          <p:nvPr/>
        </p:nvPicPr>
        <p:blipFill rotWithShape="1">
          <a:blip r:embed="rId1">
            <a:extLst>
              <a:ext uri="{28A0092B-C50C-407E-A947-70E740481C1C}">
                <a14:useLocalDpi xmlns:a14="http://schemas.microsoft.com/office/drawing/2010/main" val="0"/>
              </a:ext>
            </a:extLst>
          </a:blip>
          <a:srcRect b="7718"/>
          <a:stretch>
            <a:fillRect/>
          </a:stretch>
        </p:blipFill>
        <p:spPr bwMode="auto">
          <a:xfrm>
            <a:off x="1403062" y="643316"/>
            <a:ext cx="6861174" cy="356153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pic>
        <p:nvPicPr>
          <p:cNvPr id="3074" name="Picture 2" descr="https://lh4.googleusercontent.com/exA2oiJB5aWqF3I980HcxUZzQFhy20Qgh3pjXQncq9PwxAaZJnITcXVhMfc8lZTxHuAtM_RPsiLQgxElKP8R5AS7XbhCXOEAY7XX3xCbspAIoqKDO_MZSZoLX_b-9vKZrAzQUvjU5bc-fmOCbxlq4g"/>
          <p:cNvPicPr>
            <a:picLocks noChangeAspect="1" noChangeArrowheads="1"/>
          </p:cNvPicPr>
          <p:nvPr/>
        </p:nvPicPr>
        <p:blipFill rotWithShape="1">
          <a:blip r:embed="rId1">
            <a:extLst>
              <a:ext uri="{28A0092B-C50C-407E-A947-70E740481C1C}">
                <a14:useLocalDpi xmlns:a14="http://schemas.microsoft.com/office/drawing/2010/main" val="0"/>
              </a:ext>
            </a:extLst>
          </a:blip>
          <a:srcRect l="3065" t="3678" r="3065" b="9506"/>
          <a:stretch>
            <a:fillRect/>
          </a:stretch>
        </p:blipFill>
        <p:spPr bwMode="auto">
          <a:xfrm>
            <a:off x="1695861" y="785163"/>
            <a:ext cx="6165656" cy="316338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048591" name="Google Shape;140;p14"/>
          <p:cNvSpPr txBox="1">
            <a:spLocks noGrp="1"/>
          </p:cNvSpPr>
          <p:nvPr>
            <p:ph type="ctrTitle"/>
          </p:nvPr>
        </p:nvSpPr>
        <p:spPr>
          <a:xfrm>
            <a:off x="3761509" y="1730768"/>
            <a:ext cx="3905191" cy="896400"/>
          </a:xfrm>
          <a:prstGeom prst="rect">
            <a:avLst/>
          </a:prstGeom>
          <a:ln w="9525" cap="flat" cmpd="sng">
            <a:solidFill>
              <a:srgbClr val="FFE599"/>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GB" sz="2400" b="1" dirty="0"/>
              <a:t>Under the guidance of</a:t>
            </a:r>
            <a:endParaRPr sz="2400" b="1" dirty="0"/>
          </a:p>
          <a:p>
            <a:pPr lvl="0" algn="ctr"/>
            <a:r>
              <a:rPr lang="en-GB" sz="2400" b="1" dirty="0"/>
              <a:t>   </a:t>
            </a:r>
            <a:r>
              <a:rPr lang="en-GB" sz="2400" b="1" dirty="0" err="1"/>
              <a:t>Dr.</a:t>
            </a:r>
            <a:r>
              <a:rPr lang="en-GB" sz="2400" b="1" dirty="0"/>
              <a:t> Rajesh T M</a:t>
            </a:r>
            <a:endParaRPr sz="2400" b="1"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1048671" name="Google Shape;264;p34"/>
          <p:cNvSpPr txBox="1">
            <a:spLocks noGrp="1"/>
          </p:cNvSpPr>
          <p:nvPr>
            <p:ph type="title"/>
          </p:nvPr>
        </p:nvSpPr>
        <p:spPr>
          <a:xfrm>
            <a:off x="1297500" y="553077"/>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u="sng" dirty="0">
                <a:solidFill>
                  <a:srgbClr val="00FFFF"/>
                </a:solidFill>
              </a:rPr>
              <a:t>Conclusion</a:t>
            </a:r>
            <a:endParaRPr u="sng" dirty="0">
              <a:solidFill>
                <a:srgbClr val="00FFFF"/>
              </a:solidFill>
            </a:endParaRPr>
          </a:p>
        </p:txBody>
      </p:sp>
      <p:sp>
        <p:nvSpPr>
          <p:cNvPr id="1048672" name="Google Shape;265;p3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0" lvl="0" indent="0" algn="l" rtl="0">
              <a:spcBef>
                <a:spcPts val="1200"/>
              </a:spcBef>
              <a:spcAft>
                <a:spcPts val="0"/>
              </a:spcAft>
              <a:buNone/>
            </a:pPr>
            <a:r>
              <a:rPr lang="en-GB" sz="1500" dirty="0">
                <a:solidFill>
                  <a:srgbClr val="EFEFEF"/>
                </a:solidFill>
                <a:latin typeface="Arial" panose="020B0604020202020204"/>
                <a:ea typeface="Arial" panose="020B0604020202020204"/>
                <a:cs typeface="Arial" panose="020B0604020202020204"/>
                <a:sym typeface="Arial" panose="020B0604020202020204"/>
              </a:rPr>
              <a:t>This system helps to avoid the fail proof of attendance system and this system works as the substitute for the all existing systems i.e. Radio Frequency Identification and all other biometric systems. It saves the time and energy in the aspect of taking attendance. Automated Attendance Systems based on face recognition techniques thus proved to be time saving and secured. This system can also be used to identify an unknown person whether he is related to the organization or not.</a:t>
            </a:r>
            <a:endParaRPr sz="1500" dirty="0">
              <a:solidFill>
                <a:srgbClr val="EFEFEF"/>
              </a:solidFill>
              <a:latin typeface="Arial" panose="020B0604020202020204"/>
              <a:ea typeface="Arial" panose="020B0604020202020204"/>
              <a:cs typeface="Arial" panose="020B0604020202020204"/>
              <a:sym typeface="Arial" panose="020B0604020202020204"/>
            </a:endParaRPr>
          </a:p>
          <a:p>
            <a:pPr marL="0" lvl="0" indent="0" algn="l" rtl="0">
              <a:spcBef>
                <a:spcPts val="1200"/>
              </a:spcBef>
              <a:spcAft>
                <a:spcPts val="1600"/>
              </a:spcAft>
              <a:buNone/>
            </a:pPr>
            <a:endParaRPr sz="1500" dirty="0">
              <a:solidFill>
                <a:srgbClr val="EFEFEF"/>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1048675" name="Google Shape;270;p35"/>
          <p:cNvSpPr txBox="1">
            <a:spLocks noGrp="1"/>
          </p:cNvSpPr>
          <p:nvPr>
            <p:ph type="ctrTitle"/>
          </p:nvPr>
        </p:nvSpPr>
        <p:spPr>
          <a:xfrm>
            <a:off x="3961725" y="2141850"/>
            <a:ext cx="5017500" cy="8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solidFill>
                  <a:srgbClr val="EFEFEF"/>
                </a:solidFill>
              </a:rPr>
              <a:t>Thank you</a:t>
            </a:r>
            <a:endParaRPr>
              <a:solidFill>
                <a:srgbClr val="EFEFEF"/>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048594" name="Google Shape;145;p15"/>
          <p:cNvSpPr txBox="1">
            <a:spLocks noGrp="1"/>
          </p:cNvSpPr>
          <p:nvPr>
            <p:ph type="ctrTitle"/>
          </p:nvPr>
        </p:nvSpPr>
        <p:spPr>
          <a:xfrm>
            <a:off x="3998125" y="1093125"/>
            <a:ext cx="3777900" cy="2752500"/>
          </a:xfrm>
          <a:prstGeom prst="rect">
            <a:avLst/>
          </a:prstGeom>
          <a:ln w="9525" cap="flat" cmpd="sng">
            <a:solidFill>
              <a:srgbClr val="FFE599"/>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GB" sz="2000" u="sng">
                <a:solidFill>
                  <a:srgbClr val="EFEFEF"/>
                </a:solidFill>
              </a:rPr>
              <a:t>Libraries used:</a:t>
            </a:r>
            <a:endParaRPr sz="2000" u="sng">
              <a:solidFill>
                <a:srgbClr val="EFEFEF"/>
              </a:solidFill>
            </a:endParaRPr>
          </a:p>
          <a:p>
            <a:pPr marL="0" lvl="0" indent="0" algn="l" rtl="0">
              <a:spcBef>
                <a:spcPts val="0"/>
              </a:spcBef>
              <a:spcAft>
                <a:spcPts val="0"/>
              </a:spcAft>
              <a:buNone/>
            </a:pPr>
            <a:endParaRPr sz="2000" u="sng">
              <a:solidFill>
                <a:srgbClr val="EFEFEF"/>
              </a:solidFill>
            </a:endParaRPr>
          </a:p>
          <a:p>
            <a:pPr marL="457200" lvl="0" indent="-355600" algn="l" rtl="0">
              <a:spcBef>
                <a:spcPts val="0"/>
              </a:spcBef>
              <a:spcAft>
                <a:spcPts val="0"/>
              </a:spcAft>
              <a:buClr>
                <a:srgbClr val="EFEFEF"/>
              </a:buClr>
              <a:buSzPts val="2000"/>
              <a:buChar char="➔"/>
            </a:pPr>
            <a:r>
              <a:rPr lang="en-GB" sz="2000">
                <a:solidFill>
                  <a:srgbClr val="EFEFEF"/>
                </a:solidFill>
              </a:rPr>
              <a:t>opencv</a:t>
            </a:r>
            <a:endParaRPr sz="2000">
              <a:solidFill>
                <a:srgbClr val="EFEFEF"/>
              </a:solidFill>
            </a:endParaRPr>
          </a:p>
          <a:p>
            <a:pPr marL="457200" lvl="0" indent="-355600" algn="l" rtl="0">
              <a:spcBef>
                <a:spcPts val="0"/>
              </a:spcBef>
              <a:spcAft>
                <a:spcPts val="0"/>
              </a:spcAft>
              <a:buClr>
                <a:srgbClr val="EFEFEF"/>
              </a:buClr>
              <a:buSzPts val="2000"/>
              <a:buChar char="➔"/>
            </a:pPr>
            <a:r>
              <a:rPr lang="en-GB" sz="2000">
                <a:solidFill>
                  <a:srgbClr val="EFEFEF"/>
                </a:solidFill>
              </a:rPr>
              <a:t>face recognition</a:t>
            </a:r>
            <a:endParaRPr sz="2000">
              <a:solidFill>
                <a:srgbClr val="EFEFEF"/>
              </a:solidFill>
            </a:endParaRPr>
          </a:p>
          <a:p>
            <a:pPr marL="457200" lvl="0" indent="-355600" algn="l" rtl="0">
              <a:spcBef>
                <a:spcPts val="0"/>
              </a:spcBef>
              <a:spcAft>
                <a:spcPts val="0"/>
              </a:spcAft>
              <a:buClr>
                <a:srgbClr val="EFEFEF"/>
              </a:buClr>
              <a:buSzPts val="2000"/>
              <a:buChar char="➔"/>
            </a:pPr>
            <a:r>
              <a:rPr lang="en-GB" sz="2000">
                <a:solidFill>
                  <a:srgbClr val="EFEFEF"/>
                </a:solidFill>
              </a:rPr>
              <a:t>os</a:t>
            </a:r>
            <a:endParaRPr sz="2000">
              <a:solidFill>
                <a:srgbClr val="EFEFEF"/>
              </a:solidFill>
            </a:endParaRPr>
          </a:p>
          <a:p>
            <a:pPr marL="457200" lvl="0" indent="-355600" algn="l" rtl="0">
              <a:spcBef>
                <a:spcPts val="0"/>
              </a:spcBef>
              <a:spcAft>
                <a:spcPts val="0"/>
              </a:spcAft>
              <a:buClr>
                <a:srgbClr val="EFEFEF"/>
              </a:buClr>
              <a:buSzPts val="2000"/>
              <a:buChar char="➔"/>
            </a:pPr>
            <a:r>
              <a:rPr lang="en-GB" sz="2000">
                <a:solidFill>
                  <a:srgbClr val="EFEFEF"/>
                </a:solidFill>
              </a:rPr>
              <a:t>datetime</a:t>
            </a:r>
            <a:endParaRPr sz="2000">
              <a:solidFill>
                <a:srgbClr val="EFEFEF"/>
              </a:solidFill>
            </a:endParaRPr>
          </a:p>
          <a:p>
            <a:pPr marL="457200" lvl="0" indent="-355600" algn="l" rtl="0">
              <a:spcBef>
                <a:spcPts val="0"/>
              </a:spcBef>
              <a:spcAft>
                <a:spcPts val="0"/>
              </a:spcAft>
              <a:buClr>
                <a:srgbClr val="EFEFEF"/>
              </a:buClr>
              <a:buSzPts val="2000"/>
              <a:buChar char="➔"/>
            </a:pPr>
            <a:r>
              <a:rPr lang="en-GB" sz="2000">
                <a:solidFill>
                  <a:srgbClr val="EFEFEF"/>
                </a:solidFill>
              </a:rPr>
              <a:t>numpy</a:t>
            </a:r>
            <a:endParaRPr sz="2000">
              <a:solidFill>
                <a:srgbClr val="EFEFEF"/>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048601" name="Google Shape;150;p16"/>
          <p:cNvSpPr txBox="1"/>
          <p:nvPr/>
        </p:nvSpPr>
        <p:spPr>
          <a:xfrm>
            <a:off x="1210875" y="214275"/>
            <a:ext cx="2186100" cy="471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2000" u="sng">
                <a:solidFill>
                  <a:schemeClr val="lt2"/>
                </a:solidFill>
                <a:latin typeface="Montserrat Medium" panose="00000500000000000000"/>
                <a:ea typeface="Montserrat Medium" panose="00000500000000000000"/>
                <a:cs typeface="Montserrat Medium" panose="00000500000000000000"/>
                <a:sym typeface="Montserrat Medium" panose="00000500000000000000"/>
              </a:rPr>
              <a:t>Opencv:</a:t>
            </a:r>
            <a:endParaRPr sz="2000" u="sng">
              <a:solidFill>
                <a:schemeClr val="lt2"/>
              </a:solidFill>
              <a:latin typeface="Montserrat Medium" panose="00000500000000000000"/>
              <a:ea typeface="Montserrat Medium" panose="00000500000000000000"/>
              <a:cs typeface="Montserrat Medium" panose="00000500000000000000"/>
              <a:sym typeface="Montserrat Medium" panose="00000500000000000000"/>
            </a:endParaRPr>
          </a:p>
        </p:txBody>
      </p:sp>
      <p:sp>
        <p:nvSpPr>
          <p:cNvPr id="1048602" name="Google Shape;151;p16"/>
          <p:cNvSpPr txBox="1"/>
          <p:nvPr/>
        </p:nvSpPr>
        <p:spPr>
          <a:xfrm>
            <a:off x="1639500" y="685875"/>
            <a:ext cx="5690100" cy="632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b="1">
                <a:solidFill>
                  <a:srgbClr val="BFBFBF"/>
                </a:solidFill>
                <a:highlight>
                  <a:srgbClr val="1C1C21"/>
                </a:highlight>
                <a:latin typeface="Comic Sans MS" panose="030F0702030302020204"/>
                <a:ea typeface="Comic Sans MS" panose="030F0702030302020204"/>
                <a:cs typeface="Comic Sans MS" panose="030F0702030302020204"/>
                <a:sym typeface="Comic Sans MS" panose="030F0702030302020204"/>
              </a:rPr>
              <a:t>OpenCV</a:t>
            </a:r>
            <a:r>
              <a:rPr lang="en-GB">
                <a:solidFill>
                  <a:srgbClr val="BFBFBF"/>
                </a:solidFill>
                <a:highlight>
                  <a:srgbClr val="1C1C21"/>
                </a:highlight>
                <a:latin typeface="Comic Sans MS" panose="030F0702030302020204"/>
                <a:ea typeface="Comic Sans MS" panose="030F0702030302020204"/>
                <a:cs typeface="Comic Sans MS" panose="030F0702030302020204"/>
                <a:sym typeface="Comic Sans MS" panose="030F0702030302020204"/>
              </a:rPr>
              <a:t>-</a:t>
            </a:r>
            <a:r>
              <a:rPr lang="en-GB" b="1">
                <a:solidFill>
                  <a:srgbClr val="BFBFBF"/>
                </a:solidFill>
                <a:highlight>
                  <a:srgbClr val="1C1C21"/>
                </a:highlight>
                <a:latin typeface="Comic Sans MS" panose="030F0702030302020204"/>
                <a:ea typeface="Comic Sans MS" panose="030F0702030302020204"/>
                <a:cs typeface="Comic Sans MS" panose="030F0702030302020204"/>
                <a:sym typeface="Comic Sans MS" panose="030F0702030302020204"/>
              </a:rPr>
              <a:t>Python</a:t>
            </a:r>
            <a:r>
              <a:rPr lang="en-GB">
                <a:solidFill>
                  <a:srgbClr val="BFBFBF"/>
                </a:solidFill>
                <a:highlight>
                  <a:srgbClr val="1C1C21"/>
                </a:highlight>
                <a:latin typeface="Comic Sans MS" panose="030F0702030302020204"/>
                <a:ea typeface="Comic Sans MS" panose="030F0702030302020204"/>
                <a:cs typeface="Comic Sans MS" panose="030F0702030302020204"/>
                <a:sym typeface="Comic Sans MS" panose="030F0702030302020204"/>
              </a:rPr>
              <a:t> is a library of </a:t>
            </a:r>
            <a:r>
              <a:rPr lang="en-GB" b="1">
                <a:solidFill>
                  <a:srgbClr val="BFBFBF"/>
                </a:solidFill>
                <a:highlight>
                  <a:srgbClr val="1C1C21"/>
                </a:highlight>
                <a:latin typeface="Comic Sans MS" panose="030F0702030302020204"/>
                <a:ea typeface="Comic Sans MS" panose="030F0702030302020204"/>
                <a:cs typeface="Comic Sans MS" panose="030F0702030302020204"/>
                <a:sym typeface="Comic Sans MS" panose="030F0702030302020204"/>
              </a:rPr>
              <a:t>Python</a:t>
            </a:r>
            <a:r>
              <a:rPr lang="en-GB">
                <a:solidFill>
                  <a:srgbClr val="BFBFBF"/>
                </a:solidFill>
                <a:highlight>
                  <a:srgbClr val="1C1C21"/>
                </a:highlight>
                <a:latin typeface="Comic Sans MS" panose="030F0702030302020204"/>
                <a:ea typeface="Comic Sans MS" panose="030F0702030302020204"/>
                <a:cs typeface="Comic Sans MS" panose="030F0702030302020204"/>
                <a:sym typeface="Comic Sans MS" panose="030F0702030302020204"/>
              </a:rPr>
              <a:t> bindings designed to solve computer vision problems.</a:t>
            </a:r>
            <a:endParaRPr sz="1600">
              <a:latin typeface="Comic Sans MS" panose="030F0702030302020204"/>
              <a:ea typeface="Comic Sans MS" panose="030F0702030302020204"/>
              <a:cs typeface="Comic Sans MS" panose="030F0702030302020204"/>
              <a:sym typeface="Comic Sans MS" panose="030F0702030302020204"/>
            </a:endParaRPr>
          </a:p>
        </p:txBody>
      </p:sp>
      <p:sp>
        <p:nvSpPr>
          <p:cNvPr id="1048603" name="Google Shape;152;p16"/>
          <p:cNvSpPr txBox="1"/>
          <p:nvPr/>
        </p:nvSpPr>
        <p:spPr>
          <a:xfrm>
            <a:off x="1296575" y="1360900"/>
            <a:ext cx="1660800" cy="471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2000" u="sng">
                <a:solidFill>
                  <a:schemeClr val="lt2"/>
                </a:solidFill>
                <a:latin typeface="Montserrat Medium" panose="00000500000000000000"/>
                <a:ea typeface="Montserrat Medium" panose="00000500000000000000"/>
                <a:cs typeface="Montserrat Medium" panose="00000500000000000000"/>
                <a:sym typeface="Montserrat Medium" panose="00000500000000000000"/>
              </a:rPr>
              <a:t>Os:</a:t>
            </a:r>
            <a:endParaRPr>
              <a:latin typeface="Lato" panose="020F0502020204030203"/>
              <a:ea typeface="Lato" panose="020F0502020204030203"/>
              <a:cs typeface="Lato" panose="020F0502020204030203"/>
              <a:sym typeface="Lato" panose="020F0502020204030203"/>
            </a:endParaRPr>
          </a:p>
        </p:txBody>
      </p:sp>
      <p:sp>
        <p:nvSpPr>
          <p:cNvPr id="1048604" name="Google Shape;153;p16"/>
          <p:cNvSpPr txBox="1"/>
          <p:nvPr/>
        </p:nvSpPr>
        <p:spPr>
          <a:xfrm>
            <a:off x="1639450" y="1875425"/>
            <a:ext cx="5465100" cy="546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solidFill>
                  <a:srgbClr val="BFBFBF"/>
                </a:solidFill>
                <a:highlight>
                  <a:srgbClr val="1C1C21"/>
                </a:highlight>
                <a:latin typeface="Comic Sans MS" panose="030F0702030302020204"/>
                <a:ea typeface="Comic Sans MS" panose="030F0702030302020204"/>
                <a:cs typeface="Comic Sans MS" panose="030F0702030302020204"/>
                <a:sym typeface="Comic Sans MS" panose="030F0702030302020204"/>
              </a:rPr>
              <a:t>The </a:t>
            </a:r>
            <a:r>
              <a:rPr lang="en-GB" b="1">
                <a:solidFill>
                  <a:srgbClr val="BFBFBF"/>
                </a:solidFill>
                <a:highlight>
                  <a:srgbClr val="1C1C21"/>
                </a:highlight>
                <a:latin typeface="Comic Sans MS" panose="030F0702030302020204"/>
                <a:ea typeface="Comic Sans MS" panose="030F0702030302020204"/>
                <a:cs typeface="Comic Sans MS" panose="030F0702030302020204"/>
                <a:sym typeface="Comic Sans MS" panose="030F0702030302020204"/>
              </a:rPr>
              <a:t>OS module in python</a:t>
            </a:r>
            <a:r>
              <a:rPr lang="en-GB">
                <a:solidFill>
                  <a:srgbClr val="BFBFBF"/>
                </a:solidFill>
                <a:highlight>
                  <a:srgbClr val="1C1C21"/>
                </a:highlight>
                <a:latin typeface="Comic Sans MS" panose="030F0702030302020204"/>
                <a:ea typeface="Comic Sans MS" panose="030F0702030302020204"/>
                <a:cs typeface="Comic Sans MS" panose="030F0702030302020204"/>
                <a:sym typeface="Comic Sans MS" panose="030F0702030302020204"/>
              </a:rPr>
              <a:t> provides functions for interacting with the operating system.</a:t>
            </a:r>
            <a:endParaRPr sz="1600">
              <a:latin typeface="Comic Sans MS" panose="030F0702030302020204"/>
              <a:ea typeface="Comic Sans MS" panose="030F0702030302020204"/>
              <a:cs typeface="Comic Sans MS" panose="030F0702030302020204"/>
              <a:sym typeface="Comic Sans MS" panose="030F0702030302020204"/>
            </a:endParaRPr>
          </a:p>
        </p:txBody>
      </p:sp>
      <p:sp>
        <p:nvSpPr>
          <p:cNvPr id="1048605" name="Google Shape;154;p16"/>
          <p:cNvSpPr txBox="1"/>
          <p:nvPr/>
        </p:nvSpPr>
        <p:spPr>
          <a:xfrm>
            <a:off x="1296575" y="2507525"/>
            <a:ext cx="1660800" cy="471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2000" u="sng">
                <a:solidFill>
                  <a:schemeClr val="lt2"/>
                </a:solidFill>
                <a:latin typeface="Montserrat Medium" panose="00000500000000000000"/>
                <a:ea typeface="Montserrat Medium" panose="00000500000000000000"/>
                <a:cs typeface="Montserrat Medium" panose="00000500000000000000"/>
                <a:sym typeface="Montserrat Medium" panose="00000500000000000000"/>
              </a:rPr>
              <a:t>datetime:</a:t>
            </a:r>
            <a:endParaRPr>
              <a:latin typeface="Lato" panose="020F0502020204030203"/>
              <a:ea typeface="Lato" panose="020F0502020204030203"/>
              <a:cs typeface="Lato" panose="020F0502020204030203"/>
              <a:sym typeface="Lato" panose="020F0502020204030203"/>
            </a:endParaRPr>
          </a:p>
        </p:txBody>
      </p:sp>
      <p:sp>
        <p:nvSpPr>
          <p:cNvPr id="1048606" name="Google Shape;155;p16"/>
          <p:cNvSpPr txBox="1"/>
          <p:nvPr/>
        </p:nvSpPr>
        <p:spPr>
          <a:xfrm>
            <a:off x="1639450" y="3064625"/>
            <a:ext cx="5379300" cy="75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b="1">
                <a:solidFill>
                  <a:srgbClr val="BFBFBF"/>
                </a:solidFill>
                <a:highlight>
                  <a:srgbClr val="1C1C21"/>
                </a:highlight>
                <a:latin typeface="Comic Sans MS" panose="030F0702030302020204"/>
                <a:ea typeface="Comic Sans MS" panose="030F0702030302020204"/>
                <a:cs typeface="Comic Sans MS" panose="030F0702030302020204"/>
                <a:sym typeface="Comic Sans MS" panose="030F0702030302020204"/>
              </a:rPr>
              <a:t>Datetime</a:t>
            </a:r>
            <a:r>
              <a:rPr lang="en-GB">
                <a:solidFill>
                  <a:srgbClr val="BFBFBF"/>
                </a:solidFill>
                <a:highlight>
                  <a:srgbClr val="1C1C21"/>
                </a:highlight>
                <a:latin typeface="Comic Sans MS" panose="030F0702030302020204"/>
                <a:ea typeface="Comic Sans MS" panose="030F0702030302020204"/>
                <a:cs typeface="Comic Sans MS" panose="030F0702030302020204"/>
                <a:sym typeface="Comic Sans MS" panose="030F0702030302020204"/>
              </a:rPr>
              <a:t> module supplies classes to work with date and time. These classes provide a number of functions to deal with dates, times and time intervals.</a:t>
            </a:r>
            <a:endParaRPr>
              <a:latin typeface="Comic Sans MS" panose="030F0702030302020204"/>
              <a:ea typeface="Comic Sans MS" panose="030F0702030302020204"/>
              <a:cs typeface="Comic Sans MS" panose="030F0702030302020204"/>
              <a:sym typeface="Comic Sans MS" panose="030F0702030302020204"/>
            </a:endParaRPr>
          </a:p>
        </p:txBody>
      </p:sp>
      <p:sp>
        <p:nvSpPr>
          <p:cNvPr id="1048607" name="Google Shape;156;p16"/>
          <p:cNvSpPr txBox="1"/>
          <p:nvPr/>
        </p:nvSpPr>
        <p:spPr>
          <a:xfrm>
            <a:off x="1323275" y="3814625"/>
            <a:ext cx="1607400" cy="471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2000" u="sng">
                <a:solidFill>
                  <a:schemeClr val="lt2"/>
                </a:solidFill>
                <a:latin typeface="Montserrat Medium" panose="00000500000000000000"/>
                <a:ea typeface="Montserrat Medium" panose="00000500000000000000"/>
                <a:cs typeface="Montserrat Medium" panose="00000500000000000000"/>
                <a:sym typeface="Montserrat Medium" panose="00000500000000000000"/>
              </a:rPr>
              <a:t>numpy:</a:t>
            </a:r>
            <a:endParaRPr>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endParaRPr>
              <a:latin typeface="Lato" panose="020F0502020204030203"/>
              <a:ea typeface="Lato" panose="020F0502020204030203"/>
              <a:cs typeface="Lato" panose="020F0502020204030203"/>
              <a:sym typeface="Lato" panose="020F0502020204030203"/>
            </a:endParaRPr>
          </a:p>
        </p:txBody>
      </p:sp>
      <p:sp>
        <p:nvSpPr>
          <p:cNvPr id="1048608" name="Google Shape;157;p16"/>
          <p:cNvSpPr txBox="1"/>
          <p:nvPr/>
        </p:nvSpPr>
        <p:spPr>
          <a:xfrm>
            <a:off x="1778800" y="4404125"/>
            <a:ext cx="5465100" cy="471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b="1">
                <a:solidFill>
                  <a:srgbClr val="BFBFBF"/>
                </a:solidFill>
                <a:highlight>
                  <a:srgbClr val="1C1C21"/>
                </a:highlight>
                <a:latin typeface="Comic Sans MS" panose="030F0702030302020204"/>
                <a:ea typeface="Comic Sans MS" panose="030F0702030302020204"/>
                <a:cs typeface="Comic Sans MS" panose="030F0702030302020204"/>
                <a:sym typeface="Comic Sans MS" panose="030F0702030302020204"/>
              </a:rPr>
              <a:t>NumPy</a:t>
            </a:r>
            <a:r>
              <a:rPr lang="en-GB">
                <a:solidFill>
                  <a:srgbClr val="BFBFBF"/>
                </a:solidFill>
                <a:highlight>
                  <a:srgbClr val="1C1C21"/>
                </a:highlight>
                <a:latin typeface="Comic Sans MS" panose="030F0702030302020204"/>
                <a:ea typeface="Comic Sans MS" panose="030F0702030302020204"/>
                <a:cs typeface="Comic Sans MS" panose="030F0702030302020204"/>
                <a:sym typeface="Comic Sans MS" panose="030F0702030302020204"/>
              </a:rPr>
              <a:t> is a </a:t>
            </a:r>
            <a:r>
              <a:rPr lang="en-GB" b="1">
                <a:solidFill>
                  <a:srgbClr val="BFBFBF"/>
                </a:solidFill>
                <a:highlight>
                  <a:srgbClr val="1C1C21"/>
                </a:highlight>
                <a:latin typeface="Comic Sans MS" panose="030F0702030302020204"/>
                <a:ea typeface="Comic Sans MS" panose="030F0702030302020204"/>
                <a:cs typeface="Comic Sans MS" panose="030F0702030302020204"/>
                <a:sym typeface="Comic Sans MS" panose="030F0702030302020204"/>
              </a:rPr>
              <a:t>python</a:t>
            </a:r>
            <a:r>
              <a:rPr lang="en-GB">
                <a:solidFill>
                  <a:srgbClr val="BFBFBF"/>
                </a:solidFill>
                <a:highlight>
                  <a:srgbClr val="1C1C21"/>
                </a:highlight>
                <a:latin typeface="Comic Sans MS" panose="030F0702030302020204"/>
                <a:ea typeface="Comic Sans MS" panose="030F0702030302020204"/>
                <a:cs typeface="Comic Sans MS" panose="030F0702030302020204"/>
                <a:sym typeface="Comic Sans MS" panose="030F0702030302020204"/>
              </a:rPr>
              <a:t> library used for working with arrays.</a:t>
            </a:r>
            <a:endParaRPr>
              <a:latin typeface="Comic Sans MS" panose="030F0702030302020204"/>
              <a:ea typeface="Comic Sans MS" panose="030F0702030302020204"/>
              <a:cs typeface="Comic Sans MS" panose="030F0702030302020204"/>
              <a:sym typeface="Comic Sans MS" panose="030F0702030302020204"/>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048616" name="Google Shape;162;p17"/>
          <p:cNvSpPr txBox="1">
            <a:spLocks noGrp="1"/>
          </p:cNvSpPr>
          <p:nvPr>
            <p:ph type="title"/>
          </p:nvPr>
        </p:nvSpPr>
        <p:spPr>
          <a:xfrm>
            <a:off x="1297500" y="393750"/>
            <a:ext cx="2778600" cy="576600"/>
          </a:xfrm>
          <a:prstGeom prst="rect">
            <a:avLst/>
          </a:prstGeom>
          <a:ln w="9525" cap="flat" cmpd="sng">
            <a:solidFill>
              <a:srgbClr val="999999"/>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GB">
                <a:solidFill>
                  <a:srgbClr val="00FFFF"/>
                </a:solidFill>
                <a:latin typeface="Raleway"/>
                <a:ea typeface="Raleway"/>
                <a:cs typeface="Raleway"/>
                <a:sym typeface="Raleway"/>
              </a:rPr>
              <a:t>Face Detection:</a:t>
            </a:r>
            <a:endParaRPr>
              <a:solidFill>
                <a:srgbClr val="00FFFF"/>
              </a:solidFill>
              <a:latin typeface="Raleway"/>
              <a:ea typeface="Raleway"/>
              <a:cs typeface="Raleway"/>
              <a:sym typeface="Raleway"/>
            </a:endParaRPr>
          </a:p>
        </p:txBody>
      </p:sp>
      <p:sp>
        <p:nvSpPr>
          <p:cNvPr id="1048617" name="Google Shape;163;p17"/>
          <p:cNvSpPr txBox="1"/>
          <p:nvPr/>
        </p:nvSpPr>
        <p:spPr>
          <a:xfrm>
            <a:off x="1285875" y="1285875"/>
            <a:ext cx="6210900" cy="3408900"/>
          </a:xfrm>
          <a:prstGeom prst="rect">
            <a:avLst/>
          </a:prstGeom>
          <a:noFill/>
          <a:ln w="9525" cap="flat" cmpd="sng">
            <a:solidFill>
              <a:srgbClr val="FFE599"/>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endParaRPr dirty="0">
              <a:solidFill>
                <a:schemeClr val="lt1"/>
              </a:solidFill>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endParaRPr dirty="0">
              <a:solidFill>
                <a:schemeClr val="lt1"/>
              </a:solidFill>
              <a:latin typeface="Lato" panose="020F0502020204030203"/>
              <a:ea typeface="Lato" panose="020F0502020204030203"/>
              <a:cs typeface="Lato" panose="020F0502020204030203"/>
              <a:sym typeface="Lato" panose="020F0502020204030203"/>
            </a:endParaRPr>
          </a:p>
          <a:p>
            <a:pPr marL="457200" lvl="0" indent="-317500" algn="l" rtl="0">
              <a:spcBef>
                <a:spcPts val="0"/>
              </a:spcBef>
              <a:spcAft>
                <a:spcPts val="0"/>
              </a:spcAft>
              <a:buClr>
                <a:schemeClr val="lt1"/>
              </a:buClr>
              <a:buSzPts val="1400"/>
              <a:buFont typeface="Lato" panose="020F0502020204030203"/>
              <a:buChar char="❏"/>
            </a:pPr>
            <a:r>
              <a:rPr lang="en-GB" dirty="0">
                <a:solidFill>
                  <a:schemeClr val="lt1"/>
                </a:solidFill>
                <a:latin typeface="Lato" panose="020F0502020204030203"/>
                <a:ea typeface="Lato" panose="020F0502020204030203"/>
                <a:cs typeface="Lato" panose="020F0502020204030203"/>
                <a:sym typeface="Lato" panose="020F0502020204030203"/>
              </a:rPr>
              <a:t>First, look at a picture and find all the faces in it</a:t>
            </a:r>
            <a:endParaRPr dirty="0">
              <a:solidFill>
                <a:schemeClr val="lt1"/>
              </a:solidFill>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endParaRPr dirty="0">
              <a:solidFill>
                <a:schemeClr val="lt1"/>
              </a:solidFill>
              <a:latin typeface="Lato" panose="020F0502020204030203"/>
              <a:ea typeface="Lato" panose="020F0502020204030203"/>
              <a:cs typeface="Lato" panose="020F0502020204030203"/>
              <a:sym typeface="Lato" panose="020F0502020204030203"/>
            </a:endParaRPr>
          </a:p>
          <a:p>
            <a:pPr marL="457200" lvl="0" indent="-317500" algn="l" rtl="0">
              <a:spcBef>
                <a:spcPts val="0"/>
              </a:spcBef>
              <a:spcAft>
                <a:spcPts val="0"/>
              </a:spcAft>
              <a:buClr>
                <a:schemeClr val="lt1"/>
              </a:buClr>
              <a:buSzPts val="1400"/>
              <a:buFont typeface="Lato" panose="020F0502020204030203"/>
              <a:buChar char="❏"/>
            </a:pPr>
            <a:r>
              <a:rPr lang="en-GB" dirty="0">
                <a:solidFill>
                  <a:schemeClr val="lt1"/>
                </a:solidFill>
                <a:latin typeface="Lato" panose="020F0502020204030203"/>
                <a:ea typeface="Lato" panose="020F0502020204030203"/>
                <a:cs typeface="Lato" panose="020F0502020204030203"/>
                <a:sym typeface="Lato" panose="020F0502020204030203"/>
              </a:rPr>
              <a:t>Second, focus on each face and be able to understand that even if a face is turned in a weird direction or in bad lighting, it is still the same person.</a:t>
            </a:r>
            <a:endParaRPr dirty="0">
              <a:solidFill>
                <a:schemeClr val="lt1"/>
              </a:solidFill>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endParaRPr dirty="0">
              <a:solidFill>
                <a:schemeClr val="lt1"/>
              </a:solidFill>
              <a:latin typeface="Lato" panose="020F0502020204030203"/>
              <a:ea typeface="Lato" panose="020F0502020204030203"/>
              <a:cs typeface="Lato" panose="020F0502020204030203"/>
              <a:sym typeface="Lato" panose="020F0502020204030203"/>
            </a:endParaRPr>
          </a:p>
          <a:p>
            <a:pPr marL="457200" lvl="0" indent="-317500" algn="l" rtl="0">
              <a:spcBef>
                <a:spcPts val="0"/>
              </a:spcBef>
              <a:spcAft>
                <a:spcPts val="0"/>
              </a:spcAft>
              <a:buClr>
                <a:schemeClr val="lt1"/>
              </a:buClr>
              <a:buSzPts val="1400"/>
              <a:buFont typeface="Lato" panose="020F0502020204030203"/>
              <a:buChar char="❏"/>
            </a:pPr>
            <a:r>
              <a:rPr lang="en-GB" dirty="0">
                <a:solidFill>
                  <a:schemeClr val="lt1"/>
                </a:solidFill>
                <a:latin typeface="Lato" panose="020F0502020204030203"/>
                <a:ea typeface="Lato" panose="020F0502020204030203"/>
                <a:cs typeface="Lato" panose="020F0502020204030203"/>
                <a:sym typeface="Lato" panose="020F0502020204030203"/>
              </a:rPr>
              <a:t>Third, be able to pick out unique features of the face that you can use to tell it apart from other people— like how big the eyes are, how long the face is, etc.</a:t>
            </a:r>
            <a:endParaRPr dirty="0">
              <a:solidFill>
                <a:schemeClr val="lt1"/>
              </a:solidFill>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endParaRPr dirty="0">
              <a:solidFill>
                <a:schemeClr val="lt1"/>
              </a:solidFill>
              <a:latin typeface="Lato" panose="020F0502020204030203"/>
              <a:ea typeface="Lato" panose="020F0502020204030203"/>
              <a:cs typeface="Lato" panose="020F0502020204030203"/>
              <a:sym typeface="Lato" panose="020F0502020204030203"/>
            </a:endParaRPr>
          </a:p>
          <a:p>
            <a:pPr marL="457200" lvl="0" indent="-317500" algn="l" rtl="0">
              <a:spcBef>
                <a:spcPts val="0"/>
              </a:spcBef>
              <a:spcAft>
                <a:spcPts val="0"/>
              </a:spcAft>
              <a:buClr>
                <a:schemeClr val="lt1"/>
              </a:buClr>
              <a:buSzPts val="1400"/>
              <a:buFont typeface="Lato" panose="020F0502020204030203"/>
              <a:buChar char="❏"/>
            </a:pPr>
            <a:r>
              <a:rPr lang="en-GB" dirty="0">
                <a:solidFill>
                  <a:schemeClr val="lt1"/>
                </a:solidFill>
                <a:latin typeface="Lato" panose="020F0502020204030203"/>
                <a:ea typeface="Lato" panose="020F0502020204030203"/>
                <a:cs typeface="Lato" panose="020F0502020204030203"/>
                <a:sym typeface="Lato" panose="020F0502020204030203"/>
              </a:rPr>
              <a:t>Finally, compare the unique features of that face to all the people you already know to determine the person’s name.</a:t>
            </a:r>
            <a:endParaRPr dirty="0">
              <a:solidFill>
                <a:schemeClr val="lt1"/>
              </a:solidFill>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endParaRPr dirty="0">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endParaRPr dirty="0">
              <a:latin typeface="Lato" panose="020F0502020204030203"/>
              <a:ea typeface="Lato" panose="020F0502020204030203"/>
              <a:cs typeface="Lato" panose="020F0502020204030203"/>
              <a:sym typeface="Lato" panose="020F0502020204030203"/>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048620" name="Google Shape;168;p18"/>
          <p:cNvSpPr txBox="1">
            <a:spLocks noGrp="1"/>
          </p:cNvSpPr>
          <p:nvPr>
            <p:ph type="body" idx="1"/>
          </p:nvPr>
        </p:nvSpPr>
        <p:spPr>
          <a:xfrm>
            <a:off x="1224700" y="806725"/>
            <a:ext cx="7038900" cy="1837800"/>
          </a:xfrm>
          <a:prstGeom prst="rect">
            <a:avLst/>
          </a:prstGeom>
          <a:ln w="9525" cap="flat" cmpd="sng">
            <a:solidFill>
              <a:srgbClr val="FFE599"/>
            </a:solidFill>
            <a:prstDash val="solid"/>
            <a:round/>
            <a:headEnd type="none" w="sm" len="sm"/>
            <a:tailEnd type="none" w="sm" len="sm"/>
          </a:ln>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en-GB"/>
              <a:t>As a human, your brain is wired to do all of this automatically and instantly. In fact, humans are too good at recognizing faces and end up seeing faces in everyday objects.</a:t>
            </a:r>
            <a:endParaRPr lang="en-GB"/>
          </a:p>
          <a:p>
            <a:pPr marL="457200" lvl="0" indent="-311150" algn="l" rtl="0">
              <a:spcBef>
                <a:spcPts val="0"/>
              </a:spcBef>
              <a:spcAft>
                <a:spcPts val="0"/>
              </a:spcAft>
              <a:buSzPts val="1300"/>
              <a:buChar char="❏"/>
            </a:pPr>
            <a:r>
              <a:rPr lang="en-GB"/>
              <a:t>Computers are not capable of this kind of high-level generalization (at least not yet…), so we have to teach them how to do each step in this process separately.</a:t>
            </a:r>
            <a:endParaRPr lang="en-GB"/>
          </a:p>
          <a:p>
            <a:pPr marL="457200" lvl="0" indent="-311150" algn="l" rtl="0">
              <a:spcBef>
                <a:spcPts val="0"/>
              </a:spcBef>
              <a:spcAft>
                <a:spcPts val="0"/>
              </a:spcAft>
              <a:buSzPts val="1300"/>
              <a:buChar char="❏"/>
            </a:pPr>
            <a:r>
              <a:rPr lang="en-GB"/>
              <a:t>We need to build a pipeline where we solve each step of face recognition separately and pass the result of the current step to the next step. </a:t>
            </a:r>
            <a:endParaRPr lang="en-GB"/>
          </a:p>
          <a:p>
            <a:pPr marL="457200" lvl="0" indent="-311150" algn="l" rtl="0">
              <a:spcBef>
                <a:spcPts val="0"/>
              </a:spcBef>
              <a:spcAft>
                <a:spcPts val="0"/>
              </a:spcAft>
              <a:buSzPts val="1300"/>
              <a:buChar char="❏"/>
            </a:pPr>
            <a:r>
              <a:rPr lang="en-GB"/>
              <a:t>In other words,we will chain together several machine learning algorithms.</a:t>
            </a:r>
            <a:endParaRPr lang="en-GB"/>
          </a:p>
          <a:p>
            <a:pPr marL="0" lvl="0" indent="0" algn="l" rtl="0">
              <a:spcBef>
                <a:spcPts val="1600"/>
              </a:spcBef>
              <a:spcAft>
                <a:spcPts val="0"/>
              </a:spcAft>
              <a:buNone/>
            </a:pPr>
            <a:endParaRPr lang="en-GB"/>
          </a:p>
          <a:p>
            <a:pPr marL="0" lvl="0" indent="0" algn="l" rtl="0">
              <a:spcBef>
                <a:spcPts val="1600"/>
              </a:spcBef>
              <a:spcAft>
                <a:spcPts val="1600"/>
              </a:spcAft>
              <a:buNone/>
            </a:pPr>
            <a:endParaRPr lang="en-GB"/>
          </a:p>
        </p:txBody>
      </p:sp>
      <p:pic>
        <p:nvPicPr>
          <p:cNvPr id="2097152" name="Google Shape;169;p18"/>
          <p:cNvPicPr preferRelativeResize="0"/>
          <p:nvPr/>
        </p:nvPicPr>
        <p:blipFill>
          <a:blip r:embed="rId1"/>
          <a:stretch>
            <a:fillRect/>
          </a:stretch>
        </p:blipFill>
        <p:spPr>
          <a:xfrm>
            <a:off x="2879325" y="2833300"/>
            <a:ext cx="3729644" cy="20971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048623" name="Google Shape;174;p19"/>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solidFill>
                  <a:srgbClr val="00FFFF"/>
                </a:solidFill>
              </a:rPr>
              <a:t>Face Recognition - by computers:</a:t>
            </a:r>
            <a:endParaRPr>
              <a:solidFill>
                <a:srgbClr val="00FFFF"/>
              </a:solidFill>
            </a:endParaRPr>
          </a:p>
        </p:txBody>
      </p:sp>
      <p:sp>
        <p:nvSpPr>
          <p:cNvPr id="1048624" name="Google Shape;175;p19"/>
          <p:cNvSpPr txBox="1">
            <a:spLocks noGrp="1"/>
          </p:cNvSpPr>
          <p:nvPr>
            <p:ph type="body" idx="1"/>
          </p:nvPr>
        </p:nvSpPr>
        <p:spPr>
          <a:xfrm>
            <a:off x="1297500" y="1567550"/>
            <a:ext cx="6441900" cy="2181000"/>
          </a:xfrm>
          <a:prstGeom prst="rect">
            <a:avLst/>
          </a:prstGeom>
          <a:ln w="9525" cap="flat" cmpd="sng">
            <a:solidFill>
              <a:srgbClr val="FFE599"/>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GB" u="sng">
                <a:solidFill>
                  <a:srgbClr val="A2C4C9"/>
                </a:solidFill>
              </a:rPr>
              <a:t>Steps to be followed are:</a:t>
            </a:r>
            <a:endParaRPr u="sng">
              <a:solidFill>
                <a:srgbClr val="A2C4C9"/>
              </a:solidFill>
            </a:endParaRPr>
          </a:p>
          <a:p>
            <a:pPr marL="0" lvl="0" indent="0" algn="l" rtl="0">
              <a:spcBef>
                <a:spcPts val="1600"/>
              </a:spcBef>
              <a:spcAft>
                <a:spcPts val="0"/>
              </a:spcAft>
              <a:buNone/>
            </a:pPr>
            <a:r>
              <a:rPr lang="en-GB"/>
              <a:t>Step 1: Finding all the Faces</a:t>
            </a:r>
            <a:endParaRPr lang="en-GB"/>
          </a:p>
          <a:p>
            <a:pPr marL="0" lvl="0" indent="0" algn="l" rtl="0">
              <a:spcBef>
                <a:spcPts val="1600"/>
              </a:spcBef>
              <a:spcAft>
                <a:spcPts val="0"/>
              </a:spcAft>
              <a:buNone/>
            </a:pPr>
            <a:r>
              <a:rPr lang="en-GB"/>
              <a:t>Step 2: Posing and Projecting Faces</a:t>
            </a:r>
            <a:endParaRPr lang="en-GB"/>
          </a:p>
          <a:p>
            <a:pPr marL="0" lvl="0" indent="0" algn="l" rtl="0">
              <a:spcBef>
                <a:spcPts val="1600"/>
              </a:spcBef>
              <a:spcAft>
                <a:spcPts val="0"/>
              </a:spcAft>
              <a:buNone/>
            </a:pPr>
            <a:r>
              <a:rPr lang="en-GB"/>
              <a:t>Step 3: Encoding Faces</a:t>
            </a:r>
            <a:endParaRPr lang="en-GB"/>
          </a:p>
          <a:p>
            <a:pPr marL="0" lvl="0" indent="0" algn="l" rtl="0">
              <a:spcBef>
                <a:spcPts val="1600"/>
              </a:spcBef>
              <a:spcAft>
                <a:spcPts val="0"/>
              </a:spcAft>
              <a:buNone/>
            </a:pPr>
            <a:r>
              <a:rPr lang="en-GB"/>
              <a:t>Step 4: Finding the person’s name from the encoding</a:t>
            </a:r>
            <a:endParaRPr lang="en-GB"/>
          </a:p>
          <a:p>
            <a:pPr marL="0" lvl="0" indent="0" algn="l" rtl="0">
              <a:spcBef>
                <a:spcPts val="1600"/>
              </a:spcBef>
              <a:spcAft>
                <a:spcPts val="0"/>
              </a:spcAft>
              <a:buNone/>
            </a:pPr>
            <a:endParaRPr lang="en-GB"/>
          </a:p>
          <a:p>
            <a:pPr marL="0" lvl="0" indent="0" algn="l" rtl="0">
              <a:spcBef>
                <a:spcPts val="1600"/>
              </a:spcBef>
              <a:spcAft>
                <a:spcPts val="1600"/>
              </a:spcAft>
              <a:buNone/>
            </a:pPr>
            <a:endParaRPr lang="en-GB"/>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048627" name="Google Shape;180;p20"/>
          <p:cNvSpPr txBox="1">
            <a:spLocks noGrp="1"/>
          </p:cNvSpPr>
          <p:nvPr>
            <p:ph type="title"/>
          </p:nvPr>
        </p:nvSpPr>
        <p:spPr>
          <a:xfrm>
            <a:off x="1297500" y="393750"/>
            <a:ext cx="3118200" cy="528300"/>
          </a:xfrm>
          <a:prstGeom prst="rect">
            <a:avLst/>
          </a:prstGeom>
          <a:ln w="9525" cap="flat" cmpd="sng">
            <a:solidFill>
              <a:srgbClr val="999999"/>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GB">
                <a:solidFill>
                  <a:srgbClr val="00FFFF"/>
                </a:solidFill>
              </a:rPr>
              <a:t>1.Finding all faces:</a:t>
            </a:r>
            <a:endParaRPr>
              <a:solidFill>
                <a:srgbClr val="00FFFF"/>
              </a:solidFill>
            </a:endParaRPr>
          </a:p>
        </p:txBody>
      </p:sp>
      <p:sp>
        <p:nvSpPr>
          <p:cNvPr id="1048628" name="Google Shape;181;p20"/>
          <p:cNvSpPr txBox="1">
            <a:spLocks noGrp="1"/>
          </p:cNvSpPr>
          <p:nvPr>
            <p:ph type="body" idx="1"/>
          </p:nvPr>
        </p:nvSpPr>
        <p:spPr>
          <a:xfrm>
            <a:off x="1248975" y="1252150"/>
            <a:ext cx="7038900" cy="1319700"/>
          </a:xfrm>
          <a:prstGeom prst="rect">
            <a:avLst/>
          </a:prstGeom>
          <a:ln w="9525" cap="flat" cmpd="sng">
            <a:solidFill>
              <a:srgbClr val="FFE599"/>
            </a:solidFill>
            <a:prstDash val="solid"/>
            <a:round/>
            <a:headEnd type="none" w="sm" len="sm"/>
            <a:tailEnd type="none" w="sm" len="sm"/>
          </a:ln>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en-GB"/>
              <a:t>The first step in our pipeline is face detection. </a:t>
            </a:r>
            <a:endParaRPr lang="en-GB"/>
          </a:p>
          <a:p>
            <a:pPr marL="457200" lvl="0" indent="-311150" algn="l" rtl="0">
              <a:spcBef>
                <a:spcPts val="0"/>
              </a:spcBef>
              <a:spcAft>
                <a:spcPts val="0"/>
              </a:spcAft>
              <a:buSzPts val="1300"/>
              <a:buChar char="❏"/>
            </a:pPr>
            <a:r>
              <a:rPr lang="en-GB"/>
              <a:t> We’re going to use a method invented in 2005 called Histogram of Oriented Gradients — or just HOG for short to detect the faces.</a:t>
            </a:r>
            <a:endParaRPr lang="en-GB"/>
          </a:p>
          <a:p>
            <a:pPr marL="457200" lvl="0" indent="-311150" algn="l" rtl="0">
              <a:spcBef>
                <a:spcPts val="0"/>
              </a:spcBef>
              <a:spcAft>
                <a:spcPts val="0"/>
              </a:spcAft>
              <a:buSzPts val="1300"/>
              <a:buChar char="❏"/>
            </a:pPr>
            <a:r>
              <a:rPr lang="en-GB"/>
              <a:t>To find faces in an image, we’ll start by making our image black and white because we don’t need color data to find faces.</a:t>
            </a:r>
            <a:endParaRPr lang="en-GB"/>
          </a:p>
          <a:p>
            <a:pPr marL="0" lvl="0" indent="0" algn="l" rtl="0">
              <a:spcBef>
                <a:spcPts val="1600"/>
              </a:spcBef>
              <a:spcAft>
                <a:spcPts val="0"/>
              </a:spcAft>
              <a:buNone/>
            </a:pPr>
            <a:endParaRPr lang="en-GB"/>
          </a:p>
          <a:p>
            <a:pPr marL="0" lvl="0" indent="0" algn="l" rtl="0">
              <a:spcBef>
                <a:spcPts val="1600"/>
              </a:spcBef>
              <a:spcAft>
                <a:spcPts val="0"/>
              </a:spcAft>
              <a:buNone/>
            </a:pPr>
            <a:endParaRPr lang="en-GB"/>
          </a:p>
          <a:p>
            <a:pPr marL="0" lvl="0" indent="0" algn="l" rtl="0">
              <a:spcBef>
                <a:spcPts val="1600"/>
              </a:spcBef>
              <a:spcAft>
                <a:spcPts val="1600"/>
              </a:spcAft>
              <a:buNone/>
            </a:pPr>
            <a:endParaRPr lang="en-GB"/>
          </a:p>
        </p:txBody>
      </p:sp>
      <p:pic>
        <p:nvPicPr>
          <p:cNvPr id="2097153" name="Google Shape;182;p20"/>
          <p:cNvPicPr preferRelativeResize="0"/>
          <p:nvPr/>
        </p:nvPicPr>
        <p:blipFill>
          <a:blip r:embed="rId1"/>
          <a:stretch>
            <a:fillRect/>
          </a:stretch>
        </p:blipFill>
        <p:spPr>
          <a:xfrm>
            <a:off x="5458925" y="3008600"/>
            <a:ext cx="2183550" cy="2086375"/>
          </a:xfrm>
          <a:prstGeom prst="rect">
            <a:avLst/>
          </a:prstGeom>
          <a:noFill/>
          <a:ln>
            <a:noFill/>
          </a:ln>
        </p:spPr>
      </p:pic>
      <p:pic>
        <p:nvPicPr>
          <p:cNvPr id="2097154" name="Google Shape;183;p20"/>
          <p:cNvPicPr preferRelativeResize="0"/>
          <p:nvPr/>
        </p:nvPicPr>
        <p:blipFill rotWithShape="1">
          <a:blip r:embed="rId2"/>
          <a:srcRect l="48673"/>
          <a:stretch>
            <a:fillRect/>
          </a:stretch>
        </p:blipFill>
        <p:spPr>
          <a:xfrm>
            <a:off x="1795372" y="2997850"/>
            <a:ext cx="1914325" cy="20971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pic>
        <p:nvPicPr>
          <p:cNvPr id="2097155" name="Google Shape;188;p21"/>
          <p:cNvPicPr preferRelativeResize="0"/>
          <p:nvPr/>
        </p:nvPicPr>
        <p:blipFill rotWithShape="1">
          <a:blip r:embed="rId1"/>
          <a:srcRect l="26636" t="22594" r="27304" b="18303"/>
          <a:stretch>
            <a:fillRect/>
          </a:stretch>
        </p:blipFill>
        <p:spPr>
          <a:xfrm>
            <a:off x="1516350" y="351775"/>
            <a:ext cx="5762198" cy="3372400"/>
          </a:xfrm>
          <a:prstGeom prst="rect">
            <a:avLst/>
          </a:prstGeom>
          <a:noFill/>
          <a:ln>
            <a:noFill/>
          </a:ln>
        </p:spPr>
      </p:pic>
      <p:sp>
        <p:nvSpPr>
          <p:cNvPr id="1048631" name="Google Shape;189;p21"/>
          <p:cNvSpPr txBox="1"/>
          <p:nvPr/>
        </p:nvSpPr>
        <p:spPr>
          <a:xfrm>
            <a:off x="1322275" y="3942550"/>
            <a:ext cx="6987300" cy="815100"/>
          </a:xfrm>
          <a:prstGeom prst="rect">
            <a:avLst/>
          </a:prstGeom>
          <a:noFill/>
          <a:ln w="9525" cap="flat" cmpd="sng">
            <a:solidFill>
              <a:srgbClr val="FFE599"/>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GB">
                <a:solidFill>
                  <a:srgbClr val="F3F3F3"/>
                </a:solidFill>
                <a:latin typeface="Lato" panose="020F0502020204030203"/>
                <a:ea typeface="Lato" panose="020F0502020204030203"/>
                <a:cs typeface="Lato" panose="020F0502020204030203"/>
                <a:sym typeface="Lato" panose="020F0502020204030203"/>
              </a:rPr>
              <a:t>To find faces in this HOG image, all we have to do is find the part of our image that looks the most similar to a known HOG pattern that was extracted from a bunch of other training faces.</a:t>
            </a:r>
            <a:endParaRPr>
              <a:solidFill>
                <a:srgbClr val="F3F3F3"/>
              </a:solidFill>
              <a:latin typeface="Lato" panose="020F0502020204030203"/>
              <a:ea typeface="Lato" panose="020F0502020204030203"/>
              <a:cs typeface="Lato" panose="020F0502020204030203"/>
              <a:sym typeface="Lato" panose="020F0502020204030203"/>
            </a:endParaRPr>
          </a:p>
        </p:txBody>
      </p:sp>
    </p:spTree>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5800</Words>
  <Application>WPS Presentation</Application>
  <PresentationFormat>On-screen Show (16:9)</PresentationFormat>
  <Paragraphs>140</Paragraphs>
  <Slides>21</Slides>
  <Notes>21</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21</vt:i4>
      </vt:variant>
    </vt:vector>
  </HeadingPairs>
  <TitlesOfParts>
    <vt:vector size="37" baseType="lpstr">
      <vt:lpstr>Arial</vt:lpstr>
      <vt:lpstr>SimSun</vt:lpstr>
      <vt:lpstr>Wingdings</vt:lpstr>
      <vt:lpstr>Arial</vt:lpstr>
      <vt:lpstr>Montserrat</vt:lpstr>
      <vt:lpstr>Lato</vt:lpstr>
      <vt:lpstr>Calibri</vt:lpstr>
      <vt:lpstr>Roboto Medium</vt:lpstr>
      <vt:lpstr>Wide Latin</vt:lpstr>
      <vt:lpstr>Montserrat Medium</vt:lpstr>
      <vt:lpstr>Comic Sans MS</vt:lpstr>
      <vt:lpstr>Raleway</vt:lpstr>
      <vt:lpstr>Microsoft YaHei</vt:lpstr>
      <vt:lpstr>Arial Unicode MS</vt:lpstr>
      <vt:lpstr>Georgia</vt:lpstr>
      <vt:lpstr>Focus</vt:lpstr>
      <vt:lpstr>PowerPoint 演示文稿</vt:lpstr>
      <vt:lpstr>   Dr. Rajesh T M</vt:lpstr>
      <vt:lpstr>numpy</vt:lpstr>
      <vt:lpstr>PowerPoint 演示文稿</vt:lpstr>
      <vt:lpstr>Face Detection:</vt:lpstr>
      <vt:lpstr>PowerPoint 演示文稿</vt:lpstr>
      <vt:lpstr>Face Recognition - by computers:</vt:lpstr>
      <vt:lpstr>1.Finding all faces:</vt:lpstr>
      <vt:lpstr>PowerPoint 演示文稿</vt:lpstr>
      <vt:lpstr>Step 2: Posing and Projecting Faces:</vt:lpstr>
      <vt:lpstr>PowerPoint 演示文稿</vt:lpstr>
      <vt:lpstr>PowerPoint 演示文稿</vt:lpstr>
      <vt:lpstr>Step 3: Encoding faces:</vt:lpstr>
      <vt:lpstr>PowerPoint 演示文稿</vt:lpstr>
      <vt:lpstr>PowerPoint 演示文稿</vt:lpstr>
      <vt:lpstr>Step 4: Finding the person’s name from the encoding:</vt:lpstr>
      <vt:lpstr>Result</vt:lpstr>
      <vt:lpstr>PowerPoint 演示文稿</vt:lpstr>
      <vt:lpstr>PowerPoint 演示文稿</vt:lpstr>
      <vt:lpstr>Conclusion</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 A1</dc:creator>
  <cp:lastModifiedBy>ARPIT KUMAR</cp:lastModifiedBy>
  <cp:revision>4</cp:revision>
  <dcterms:created xsi:type="dcterms:W3CDTF">2020-11-13T10:41:00Z</dcterms:created>
  <dcterms:modified xsi:type="dcterms:W3CDTF">2023-03-31T08:45:15Z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C413185FD94A4A809EF2828F54805A54</vt:lpwstr>
  </property>
  <property fmtid="{D5CDD505-2E9C-101B-9397-08002B2CF9AE}" pid="3" name="KSOProductBuildVer">
    <vt:lpwstr>1033-11.2.0.11513</vt:lpwstr>
  </property>
</Properties>
</file>