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23DD-CDE6-5047-9737-4B1605E99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62F0-F4CD-EE47-B416-09DBC8963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58F0-DBA3-8C4E-B57E-D2172EDB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7AC0-62F7-DF46-AE8F-4A614535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0B97-D433-0044-BAAE-7302E296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A7-B3CE-F542-8C93-C2F9D572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F5B-8CAA-5E48-A896-0E497AC9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BE72-3D9F-E84B-9081-5F089576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7FC5-455E-7D4A-956C-0409336F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1417-8E5A-454C-A62E-62009B6C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9CB1C-06F5-B74B-A77E-5D9DDD524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35613-E564-8F4B-B644-947AFF11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AB4E-6492-5044-A7D5-9AEEDCB7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14C6-6E08-FC40-BF4C-E3BC3290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1FE00-5F8F-5E49-830A-799E23FE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7E8-C675-324C-A8EB-6C2EF882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F858-858E-A743-8876-FFEBC2F4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176E-FC38-5346-852C-B71D8CC6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CA7D-7965-9141-85F0-8E154C06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2C1A-5B9A-4847-81B7-3F11B25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0E8D-9728-2740-9F3B-7AF07D7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6D7D-B05F-D340-AE88-DD3FC7C6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A5BD-33B3-334E-BEB3-9FBCFC4C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DE61-019D-734B-90C8-86AA2C82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7D32-7C45-C349-A23F-F3FA15F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2232-F44F-EB41-9542-FEF7E3E9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520D-6968-7E43-93CA-481CCB6CD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9DF9B-6F55-B64D-B460-00713874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45AE-640C-7545-A606-2AA2A014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9353A-6435-F14C-A8BD-429F8F01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B8DF-9EDE-7B45-9531-84B9C85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B5D8-D248-6E44-9BC2-6FCD770C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3B4F-740D-A54D-996C-96DC06B5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C8B9E-3CF1-6445-8CF8-1391F9C57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817-D0C7-1446-8B33-04BCA104A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4CCA3-E54C-AE40-A36C-C4A9D77B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18232-5F78-9744-B7CA-FF9D7881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F6989-2E15-4940-95CC-FB6A19F2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091B9-8005-8641-A9E5-8F53495C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C002-BD81-294B-9E15-BB7994C2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DA0A2-80FF-4745-AF0F-0C52984E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2502-FA22-9548-B01D-5781B6FA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CB65E-ACDA-D442-817F-4F6EB1FA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CBCC4-3822-EE4D-9D01-79CE73F6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77D7-CEC1-D44A-BCEA-04A9984B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402F-7D16-5D4A-9038-D1BCDE8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62B0-1D18-5C40-8AD4-F6FCEF43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8B49-8C97-B744-9474-EA69CCBA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16A04-61B2-7E40-B3EF-D41CFC80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37CB-B8D2-ED42-AB9D-18C158C8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3AF1-E42F-C34E-9202-58A17C80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5D3E7-4DA8-324A-9028-0F2128FB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30E9-1481-C248-9751-9A9B8942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3699C-6D1A-9347-8C11-E52257CE0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6B21-6205-8544-9865-ADD26379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AB08-CC33-2142-9658-3E05C005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1C03-7752-D142-A8B6-B4A3A4D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1C77-35C4-4C41-B11C-21939EE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82229-55E8-474B-B5B4-97A942F1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7127-1C46-2D47-9192-B97AB56F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DD89-5D68-4849-AD74-6C5DAD72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7D74-106B-8042-8E91-8BEE4EABBFB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9FDF-C4BD-B642-8DC3-08F1F1BE9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6503-5A17-424C-B327-33124A334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D765-4BB1-5C47-B5C7-2602E58E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4597AC8-9693-4D4C-A7AD-B4E35D91C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51" b="97110" l="3568" r="42919">
                        <a14:foregroundMark x1="41622" y1="24855" x2="34703" y2="17775"/>
                        <a14:foregroundMark x1="34703" y1="17775" x2="24865" y2="17919"/>
                        <a14:foregroundMark x1="24865" y1="17919" x2="17622" y2="24711"/>
                        <a14:foregroundMark x1="17622" y1="24711" x2="11784" y2="35983"/>
                        <a14:foregroundMark x1="11784" y1="35983" x2="9946" y2="50434"/>
                        <a14:foregroundMark x1="9946" y1="50434" x2="15135" y2="86416"/>
                        <a14:foregroundMark x1="15135" y1="86416" x2="36000" y2="82948"/>
                        <a14:foregroundMark x1="36000" y1="82948" x2="41081" y2="70087"/>
                        <a14:foregroundMark x1="41081" y1="70087" x2="43243" y2="32081"/>
                        <a14:foregroundMark x1="43243" y1="32081" x2="41189" y2="25145"/>
                        <a14:foregroundMark x1="24000" y1="22399" x2="15027" y2="19798"/>
                        <a14:foregroundMark x1="15027" y1="19798" x2="6919" y2="22110"/>
                        <a14:foregroundMark x1="6919" y1="22110" x2="3135" y2="47543"/>
                        <a14:foregroundMark x1="3135" y1="47543" x2="4432" y2="86416"/>
                        <a14:foregroundMark x1="4432" y1="86416" x2="9730" y2="94798"/>
                        <a14:foregroundMark x1="9730" y1="94798" x2="19351" y2="96387"/>
                        <a14:foregroundMark x1="19351" y1="96387" x2="36216" y2="93786"/>
                        <a14:foregroundMark x1="37622" y1="92919" x2="42919" y2="83671"/>
                        <a14:foregroundMark x1="42919" y1="83671" x2="42703" y2="69653"/>
                        <a14:foregroundMark x1="40757" y1="73266" x2="35243" y2="86127"/>
                        <a14:foregroundMark x1="35243" y1="86127" x2="26919" y2="90462"/>
                        <a14:foregroundMark x1="26919" y1="90462" x2="18595" y2="90318"/>
                        <a14:foregroundMark x1="18595" y1="90318" x2="13622" y2="80780"/>
                        <a14:foregroundMark x1="13622" y1="80780" x2="9622" y2="53468"/>
                        <a14:foregroundMark x1="9622" y1="53468" x2="10270" y2="41040"/>
                        <a14:foregroundMark x1="10270" y1="41040" x2="16865" y2="31069"/>
                        <a14:foregroundMark x1="16865" y1="31069" x2="32324" y2="44075"/>
                        <a14:foregroundMark x1="32324" y1="44075" x2="36000" y2="67486"/>
                        <a14:foregroundMark x1="36000" y1="67486" x2="40757" y2="76156"/>
                        <a14:foregroundMark x1="36757" y1="51590" x2="36541" y2="31503"/>
                        <a14:foregroundMark x1="36541" y1="31503" x2="19568" y2="31214"/>
                        <a14:foregroundMark x1="19568" y1="31214" x2="17838" y2="49277"/>
                        <a14:foregroundMark x1="17838" y1="49277" x2="26270" y2="57370"/>
                        <a14:foregroundMark x1="26270" y1="57370" x2="34811" y2="49422"/>
                        <a14:foregroundMark x1="34811" y1="49422" x2="34919" y2="48844"/>
                        <a14:foregroundMark x1="40000" y1="55347" x2="27784" y2="72254"/>
                        <a14:foregroundMark x1="27784" y1="72254" x2="23351" y2="83092"/>
                        <a14:foregroundMark x1="23351" y1="83092" x2="20865" y2="83960"/>
                        <a14:foregroundMark x1="7568" y1="92341" x2="9081" y2="80058"/>
                        <a14:foregroundMark x1="9081" y1="80058" x2="17189" y2="74422"/>
                        <a14:foregroundMark x1="17189" y1="74422" x2="17838" y2="59538"/>
                        <a14:foregroundMark x1="17838" y1="59538" x2="15459" y2="47832"/>
                        <a14:foregroundMark x1="15459" y1="47832" x2="9189" y2="33671"/>
                        <a14:foregroundMark x1="9189" y1="33671" x2="19243" y2="25145"/>
                        <a14:foregroundMark x1="19243" y1="25145" x2="28324" y2="27601"/>
                        <a14:foregroundMark x1="28324" y1="27601" x2="37081" y2="44075"/>
                        <a14:foregroundMark x1="37081" y1="44075" x2="32432" y2="25867"/>
                        <a14:foregroundMark x1="32432" y1="25867" x2="21622" y2="22688"/>
                        <a14:foregroundMark x1="21622" y1="22688" x2="10811" y2="27890"/>
                        <a14:foregroundMark x1="10811" y1="27890" x2="9838" y2="72832"/>
                        <a14:foregroundMark x1="9838" y1="72832" x2="25081" y2="75289"/>
                        <a14:foregroundMark x1="25081" y1="75289" x2="32216" y2="58815"/>
                        <a14:foregroundMark x1="32216" y1="58815" x2="22919" y2="40607"/>
                        <a14:foregroundMark x1="22919" y1="40607" x2="11351" y2="56358"/>
                        <a14:foregroundMark x1="11351" y1="56358" x2="19459" y2="77746"/>
                        <a14:foregroundMark x1="19459" y1="77746" x2="27568" y2="57659"/>
                        <a14:foregroundMark x1="27568" y1="57659" x2="24973" y2="70954"/>
                        <a14:foregroundMark x1="24973" y1="70954" x2="36649" y2="88295"/>
                        <a14:foregroundMark x1="36649" y1="88295" x2="31892" y2="62861"/>
                        <a14:foregroundMark x1="31892" y1="62861" x2="15892" y2="75578"/>
                        <a14:foregroundMark x1="15892" y1="75578" x2="13081" y2="63150"/>
                        <a14:foregroundMark x1="13081" y1="63150" x2="5405" y2="51734"/>
                        <a14:foregroundMark x1="5405" y1="51734" x2="5081" y2="23121"/>
                        <a14:foregroundMark x1="5081" y1="23121" x2="13514" y2="19220"/>
                        <a14:foregroundMark x1="13514" y1="19220" x2="26162" y2="18786"/>
                        <a14:foregroundMark x1="26162" y1="18786" x2="39135" y2="26590"/>
                        <a14:foregroundMark x1="39135" y1="26590" x2="39135" y2="47688"/>
                        <a14:foregroundMark x1="39135" y1="47688" x2="22919" y2="29913"/>
                        <a14:foregroundMark x1="22919" y1="29913" x2="18270" y2="30780"/>
                        <a14:foregroundMark x1="24865" y1="94942" x2="14486" y2="95520"/>
                        <a14:foregroundMark x1="14486" y1="95520" x2="6595" y2="90751"/>
                        <a14:foregroundMark x1="6595" y1="90751" x2="4649" y2="68353"/>
                        <a14:foregroundMark x1="4649" y1="68353" x2="7892" y2="51590"/>
                        <a14:foregroundMark x1="7892" y1="51590" x2="19027" y2="57225"/>
                        <a14:foregroundMark x1="19027" y1="57225" x2="25730" y2="92486"/>
                        <a14:foregroundMark x1="25730" y1="92486" x2="24432" y2="96387"/>
                        <a14:foregroundMark x1="28649" y1="22110" x2="11676" y2="18353"/>
                        <a14:foregroundMark x1="11676" y1="18353" x2="3243" y2="24277"/>
                        <a14:foregroundMark x1="3243" y1="24277" x2="5081" y2="56792"/>
                        <a14:foregroundMark x1="5081" y1="56792" x2="14811" y2="56792"/>
                        <a14:foregroundMark x1="14811" y1="56792" x2="26919" y2="29624"/>
                        <a14:foregroundMark x1="26919" y1="29624" x2="28432" y2="22399"/>
                        <a14:foregroundMark x1="26054" y1="94653" x2="10486" y2="89017"/>
                        <a14:foregroundMark x1="10486" y1="89017" x2="8432" y2="75867"/>
                        <a14:foregroundMark x1="8432" y1="75867" x2="18162" y2="79913"/>
                        <a14:foregroundMark x1="18162" y1="79913" x2="21297" y2="89306"/>
                        <a14:foregroundMark x1="27784" y1="96965" x2="36432" y2="93642"/>
                        <a14:foregroundMark x1="36432" y1="93642" x2="42486" y2="85983"/>
                        <a14:foregroundMark x1="42486" y1="85983" x2="43135" y2="44942"/>
                        <a14:foregroundMark x1="34270" y1="17341" x2="5622" y2="16040"/>
                        <a14:foregroundMark x1="5622" y1="16040" x2="2054" y2="27457"/>
                        <a14:foregroundMark x1="2054" y1="27457" x2="5297" y2="46532"/>
                        <a14:foregroundMark x1="5297" y1="46532" x2="31243" y2="27601"/>
                        <a14:foregroundMark x1="31243" y1="27601" x2="35784" y2="15896"/>
                        <a14:foregroundMark x1="35784" y1="15896" x2="12216" y2="16474"/>
                        <a14:foregroundMark x1="14703" y1="41185" x2="9946" y2="31069"/>
                        <a14:foregroundMark x1="9946" y1="31069" x2="14162" y2="42341"/>
                        <a14:foregroundMark x1="14162" y1="42341" x2="15784" y2="41474"/>
                        <a14:foregroundMark x1="17081" y1="92052" x2="6811" y2="82948"/>
                        <a14:foregroundMark x1="6811" y1="82948" x2="9730" y2="88439"/>
                        <a14:foregroundMark x1="14270" y1="89017" x2="8432" y2="76879"/>
                        <a14:foregroundMark x1="8432" y1="76879" x2="7351" y2="30202"/>
                        <a14:foregroundMark x1="41838" y1="30491" x2="38703" y2="19509"/>
                        <a14:foregroundMark x1="38703" y1="19509" x2="30486" y2="14740"/>
                        <a14:foregroundMark x1="30486" y1="14740" x2="28000" y2="14451"/>
                        <a14:foregroundMark x1="28432" y1="15607" x2="13297" y2="15318"/>
                        <a14:foregroundMark x1="42054" y1="28613" x2="37622" y2="18931"/>
                        <a14:foregroundMark x1="37622" y1="18931" x2="34054" y2="15607"/>
                        <a14:foregroundMark x1="41838" y1="29624" x2="37622" y2="19075"/>
                        <a14:foregroundMark x1="37622" y1="19075" x2="33189" y2="15318"/>
                        <a14:foregroundMark x1="35568" y1="16763" x2="42270" y2="23555"/>
                        <a14:foregroundMark x1="42270" y1="23555" x2="42919" y2="27457"/>
                        <a14:foregroundMark x1="41622" y1="83671" x2="36973" y2="94220"/>
                        <a14:foregroundMark x1="36973" y1="94220" x2="5081" y2="96676"/>
                        <a14:foregroundMark x1="22919" y1="95809" x2="32324" y2="97110"/>
                        <a14:foregroundMark x1="32324" y1="97110" x2="39784" y2="91329"/>
                        <a14:foregroundMark x1="39784" y1="91329" x2="42054" y2="85694"/>
                        <a14:foregroundMark x1="13946" y1="96965" x2="3568" y2="96387"/>
                        <a14:foregroundMark x1="15568" y1="15896" x2="7135" y2="15029"/>
                        <a14:foregroundMark x1="7135" y1="15029" x2="11351" y2="15029"/>
                      </a14:backgroundRemoval>
                    </a14:imgEffect>
                  </a14:imgLayer>
                </a14:imgProps>
              </a:ext>
            </a:extLst>
          </a:blip>
          <a:srcRect l="2921" t="13798" r="56167" b="2668"/>
          <a:stretch/>
        </p:blipFill>
        <p:spPr>
          <a:xfrm>
            <a:off x="0" y="-2796538"/>
            <a:ext cx="6930511" cy="10597896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34CF29-1168-8745-899A-20199741E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91" b="95954" l="48324" r="95135">
                        <a14:foregroundMark x1="91892" y1="10405" x2="76541" y2="36127"/>
                        <a14:foregroundMark x1="76541" y1="36127" x2="53838" y2="90896"/>
                        <a14:foregroundMark x1="94378" y1="94798" x2="66054" y2="26012"/>
                        <a14:foregroundMark x1="66054" y1="26012" x2="52973" y2="10116"/>
                        <a14:foregroundMark x1="93081" y1="7659" x2="66378" y2="14884"/>
                        <a14:foregroundMark x1="66378" y1="14884" x2="57405" y2="29480"/>
                        <a14:foregroundMark x1="57405" y1="29480" x2="57730" y2="61127"/>
                        <a14:foregroundMark x1="57730" y1="61127" x2="67351" y2="73410"/>
                        <a14:foregroundMark x1="67351" y1="73410" x2="79892" y2="65751"/>
                        <a14:foregroundMark x1="79892" y1="65751" x2="92973" y2="9393"/>
                        <a14:foregroundMark x1="92973" y1="9393" x2="92865" y2="7948"/>
                        <a14:foregroundMark x1="89946" y1="41908" x2="64000" y2="92052"/>
                        <a14:foregroundMark x1="64000" y1="92052" x2="53730" y2="57514"/>
                        <a14:foregroundMark x1="53730" y1="57514" x2="55676" y2="31214"/>
                        <a14:foregroundMark x1="55676" y1="31214" x2="60757" y2="12139"/>
                        <a14:foregroundMark x1="94811" y1="4480" x2="61405" y2="4480"/>
                        <a14:foregroundMark x1="61405" y1="4480" x2="49405" y2="14884"/>
                        <a14:foregroundMark x1="93081" y1="79624" x2="94486" y2="92486"/>
                        <a14:foregroundMark x1="94486" y1="92486" x2="65189" y2="94942"/>
                        <a14:foregroundMark x1="65189" y1="94942" x2="56432" y2="93931"/>
                        <a14:foregroundMark x1="56432" y1="93931" x2="52108" y2="85838"/>
                        <a14:foregroundMark x1="55676" y1="94220" x2="49189" y2="86416"/>
                        <a14:foregroundMark x1="49189" y1="86416" x2="49622" y2="84682"/>
                        <a14:foregroundMark x1="94811" y1="95665" x2="95459" y2="81792"/>
                        <a14:foregroundMark x1="91459" y1="88295" x2="81514" y2="88295"/>
                        <a14:foregroundMark x1="81514" y1="88295" x2="86378" y2="84971"/>
                        <a14:foregroundMark x1="83243" y1="38295" x2="63459" y2="27601"/>
                        <a14:foregroundMark x1="65838" y1="36850" x2="82054" y2="28324"/>
                        <a14:foregroundMark x1="82054" y1="28324" x2="82378" y2="26445"/>
                        <a14:foregroundMark x1="80108" y1="29046" x2="70378" y2="28757"/>
                        <a14:foregroundMark x1="84541" y1="90318" x2="83243" y2="89162"/>
                        <a14:foregroundMark x1="79243" y1="95954" x2="61189" y2="95087"/>
                        <a14:foregroundMark x1="49189" y1="85838" x2="48432" y2="72688"/>
                        <a14:foregroundMark x1="48432" y1="72688" x2="49622" y2="67775"/>
                        <a14:foregroundMark x1="87027" y1="80491" x2="80541" y2="84393"/>
                        <a14:foregroundMark x1="73730" y1="90607" x2="68108" y2="89740"/>
                        <a14:foregroundMark x1="79676" y1="90318" x2="79676" y2="90318"/>
                        <a14:foregroundMark x1="85081" y1="89740" x2="76432" y2="88006"/>
                        <a14:foregroundMark x1="76432" y1="88006" x2="68432" y2="89740"/>
                        <a14:foregroundMark x1="68432" y1="89740" x2="67892" y2="91185"/>
                        <a14:foregroundMark x1="50703" y1="73988" x2="48541" y2="63295"/>
                        <a14:foregroundMark x1="48541" y1="63295" x2="49189" y2="52312"/>
                        <a14:foregroundMark x1="60973" y1="4769" x2="53405" y2="9393"/>
                        <a14:foregroundMark x1="53405" y1="9393" x2="51892" y2="11561"/>
                        <a14:foregroundMark x1="48973" y1="50578" x2="49189" y2="17197"/>
                        <a14:foregroundMark x1="54270" y1="7081" x2="59459" y2="4191"/>
                        <a14:foregroundMark x1="55243" y1="93353" x2="58054" y2="93931"/>
                      </a14:backgroundRemoval>
                    </a14:imgEffect>
                  </a14:imgLayer>
                </a14:imgProps>
              </a:ext>
            </a:extLst>
          </a:blip>
          <a:srcRect l="47889" t="2961" r="2923" b="3396"/>
          <a:stretch/>
        </p:blipFill>
        <p:spPr>
          <a:xfrm>
            <a:off x="8115299" y="1728788"/>
            <a:ext cx="7433246" cy="105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6615FDB-035C-2E49-BF27-A15AF3ABD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43" b="96429" l="110" r="42274">
                        <a14:foregroundMark x1="41611" y1="27857" x2="39294" y2="21571"/>
                        <a14:foregroundMark x1="39294" y1="21571" x2="34989" y2="18286"/>
                        <a14:foregroundMark x1="34989" y1="18286" x2="8057" y2="18429"/>
                        <a14:foregroundMark x1="8057" y1="18429" x2="6071" y2="31714"/>
                        <a14:foregroundMark x1="6071" y1="31714" x2="8940" y2="43857"/>
                        <a14:foregroundMark x1="8940" y1="43857" x2="21082" y2="52429"/>
                        <a14:foregroundMark x1="21082" y1="52429" x2="28146" y2="48714"/>
                        <a14:foregroundMark x1="28146" y1="48714" x2="33333" y2="39000"/>
                        <a14:foregroundMark x1="33333" y1="39000" x2="41060" y2="30429"/>
                        <a14:foregroundMark x1="41060" y1="30429" x2="41501" y2="27714"/>
                        <a14:foregroundMark x1="33333" y1="32286" x2="17660" y2="25286"/>
                        <a14:foregroundMark x1="17660" y1="25286" x2="13907" y2="30286"/>
                        <a14:foregroundMark x1="13907" y1="30286" x2="17108" y2="42857"/>
                        <a14:foregroundMark x1="17108" y1="42857" x2="26159" y2="33000"/>
                        <a14:foregroundMark x1="26159" y1="33000" x2="16446" y2="30714"/>
                        <a14:foregroundMark x1="16446" y1="30714" x2="14349" y2="31571"/>
                        <a14:foregroundMark x1="28698" y1="44857" x2="16777" y2="54143"/>
                        <a14:foregroundMark x1="16777" y1="54143" x2="15673" y2="44429"/>
                        <a14:foregroundMark x1="15673" y1="44429" x2="10155" y2="49571"/>
                        <a14:foregroundMark x1="10155" y1="49571" x2="12141" y2="36143"/>
                        <a14:foregroundMark x1="12141" y1="36143" x2="11258" y2="26714"/>
                        <a14:foregroundMark x1="11258" y1="26714" x2="17219" y2="28857"/>
                        <a14:foregroundMark x1="17219" y1="28857" x2="18212" y2="39714"/>
                        <a14:foregroundMark x1="18212" y1="39714" x2="15784" y2="50143"/>
                        <a14:foregroundMark x1="15784" y1="50143" x2="18102" y2="58857"/>
                        <a14:foregroundMark x1="18102" y1="58857" x2="13687" y2="71286"/>
                        <a14:foregroundMark x1="13687" y1="71286" x2="18543" y2="70857"/>
                        <a14:foregroundMark x1="18543" y1="70857" x2="15784" y2="83143"/>
                        <a14:foregroundMark x1="15784" y1="83143" x2="27925" y2="72286"/>
                        <a14:foregroundMark x1="27925" y1="72286" x2="24283" y2="86286"/>
                        <a14:foregroundMark x1="24283" y1="86286" x2="29360" y2="83000"/>
                        <a14:foregroundMark x1="29360" y1="83000" x2="30243" y2="89714"/>
                        <a14:foregroundMark x1="30243" y1="89714" x2="35541" y2="91286"/>
                        <a14:foregroundMark x1="35541" y1="91286" x2="36093" y2="90429"/>
                        <a14:foregroundMark x1="37969" y1="90714" x2="36093" y2="51857"/>
                        <a14:foregroundMark x1="36093" y1="51857" x2="29581" y2="82714"/>
                        <a14:foregroundMark x1="29581" y1="82714" x2="29139" y2="47143"/>
                        <a14:foregroundMark x1="29139" y1="47143" x2="22627" y2="74857"/>
                        <a14:foregroundMark x1="22627" y1="74857" x2="25276" y2="37429"/>
                        <a14:foregroundMark x1="25276" y1="37429" x2="12693" y2="76429"/>
                        <a14:foregroundMark x1="12693" y1="76429" x2="14901" y2="46286"/>
                        <a14:foregroundMark x1="14901" y1="46286" x2="9382" y2="77714"/>
                        <a14:foregroundMark x1="9382" y1="77714" x2="8720" y2="43000"/>
                        <a14:foregroundMark x1="8720" y1="43000" x2="8499" y2="70143"/>
                        <a14:foregroundMark x1="34989" y1="83429" x2="20751" y2="89286"/>
                        <a14:foregroundMark x1="20751" y1="89286" x2="12031" y2="88857"/>
                        <a14:foregroundMark x1="12031" y1="88857" x2="6402" y2="85286"/>
                        <a14:foregroundMark x1="6402" y1="85286" x2="2980" y2="52857"/>
                        <a14:foregroundMark x1="2980" y1="52857" x2="7947" y2="42857"/>
                        <a14:foregroundMark x1="7947" y1="42857" x2="16446" y2="43857"/>
                        <a14:foregroundMark x1="16446" y1="43857" x2="34547" y2="76000"/>
                        <a14:foregroundMark x1="34547" y1="76000" x2="35541" y2="82429"/>
                        <a14:foregroundMark x1="35541" y1="82429" x2="35320" y2="83571"/>
                        <a14:foregroundMark x1="34437" y1="39857" x2="37528" y2="30714"/>
                        <a14:foregroundMark x1="37528" y1="30714" x2="34879" y2="25000"/>
                        <a14:foregroundMark x1="34879" y1="25000" x2="25497" y2="21000"/>
                        <a14:foregroundMark x1="25497" y1="21000" x2="10927" y2="22000"/>
                        <a14:foregroundMark x1="10927" y1="22000" x2="6733" y2="25857"/>
                        <a14:foregroundMark x1="6733" y1="25857" x2="4305" y2="34714"/>
                        <a14:foregroundMark x1="4305" y1="34714" x2="7064" y2="42571"/>
                        <a14:foregroundMark x1="7064" y1="42571" x2="13797" y2="47571"/>
                        <a14:foregroundMark x1="13797" y1="47571" x2="26380" y2="49286"/>
                        <a14:foregroundMark x1="26380" y1="49286" x2="35541" y2="40571"/>
                        <a14:foregroundMark x1="35541" y1="90000" x2="31347" y2="93571"/>
                        <a14:foregroundMark x1="31347" y1="93571" x2="8940" y2="94286"/>
                        <a14:foregroundMark x1="8940" y1="94286" x2="32230" y2="90429"/>
                        <a14:foregroundMark x1="32230" y1="90429" x2="3532" y2="86143"/>
                        <a14:foregroundMark x1="3532" y1="86143" x2="13245" y2="84857"/>
                        <a14:foregroundMark x1="13245" y1="84857" x2="33444" y2="86143"/>
                        <a14:foregroundMark x1="33444" y1="86143" x2="4525" y2="88571"/>
                        <a14:foregroundMark x1="4525" y1="88571" x2="9272" y2="90571"/>
                        <a14:foregroundMark x1="9272" y1="90571" x2="33333" y2="87143"/>
                        <a14:foregroundMark x1="33333" y1="87143" x2="18653" y2="83286"/>
                        <a14:foregroundMark x1="18653" y1="83286" x2="12141" y2="74714"/>
                        <a14:foregroundMark x1="12141" y1="74714" x2="21413" y2="61143"/>
                        <a14:foregroundMark x1="21413" y1="61143" x2="21413" y2="61143"/>
                        <a14:foregroundMark x1="19647" y1="59000" x2="24393" y2="60143"/>
                        <a14:foregroundMark x1="35982" y1="34857" x2="37748" y2="49429"/>
                        <a14:foregroundMark x1="37748" y1="49429" x2="37086" y2="56571"/>
                        <a14:foregroundMark x1="37086" y1="56571" x2="33223" y2="46000"/>
                        <a14:foregroundMark x1="33223" y1="46000" x2="34768" y2="52429"/>
                        <a14:foregroundMark x1="34768" y1="52429" x2="38411" y2="41857"/>
                        <a14:foregroundMark x1="38411" y1="41857" x2="40177" y2="61429"/>
                        <a14:foregroundMark x1="40177" y1="61429" x2="38962" y2="86429"/>
                        <a14:foregroundMark x1="38962" y1="86429" x2="42274" y2="73143"/>
                        <a14:foregroundMark x1="42274" y1="73143" x2="41060" y2="34286"/>
                        <a14:foregroundMark x1="41060" y1="34286" x2="36534" y2="37000"/>
                        <a14:foregroundMark x1="36534" y1="37000" x2="33554" y2="50143"/>
                        <a14:foregroundMark x1="33554" y1="50143" x2="32230" y2="43714"/>
                        <a14:foregroundMark x1="32230" y1="43714" x2="30132" y2="51143"/>
                        <a14:foregroundMark x1="30132" y1="51143" x2="31457" y2="53857"/>
                        <a14:foregroundMark x1="32230" y1="35286" x2="27815" y2="41714"/>
                        <a14:foregroundMark x1="27815" y1="41714" x2="31567" y2="36571"/>
                        <a14:foregroundMark x1="31567" y1="36571" x2="24834" y2="35143"/>
                        <a14:foregroundMark x1="24834" y1="35143" x2="9492" y2="38286"/>
                        <a14:foregroundMark x1="9492" y1="38286" x2="5519" y2="33857"/>
                        <a14:foregroundMark x1="5519" y1="33857" x2="2318" y2="27000"/>
                        <a14:foregroundMark x1="2318" y1="27000" x2="1325" y2="20429"/>
                        <a14:foregroundMark x1="1325" y1="20429" x2="22185" y2="21000"/>
                        <a14:foregroundMark x1="22185" y1="21000" x2="27373" y2="20714"/>
                        <a14:foregroundMark x1="27373" y1="20714" x2="6623" y2="17714"/>
                        <a14:foregroundMark x1="6623" y1="17714" x2="11589" y2="16143"/>
                        <a14:foregroundMark x1="11589" y1="16143" x2="18764" y2="16143"/>
                        <a14:foregroundMark x1="18764" y1="16143" x2="23841" y2="16143"/>
                        <a14:foregroundMark x1="23841" y1="16143" x2="32450" y2="16714"/>
                        <a14:foregroundMark x1="32450" y1="16714" x2="27152" y2="21857"/>
                        <a14:foregroundMark x1="27152" y1="21857" x2="30132" y2="29000"/>
                        <a14:foregroundMark x1="30132" y1="29000" x2="30574" y2="29429"/>
                        <a14:foregroundMark x1="31678" y1="22286" x2="26711" y2="18143"/>
                        <a14:foregroundMark x1="26711" y1="18143" x2="2980" y2="19143"/>
                        <a14:foregroundMark x1="2980" y1="19143" x2="773" y2="17857"/>
                        <a14:foregroundMark x1="40839" y1="85714" x2="37859" y2="91714"/>
                        <a14:foregroundMark x1="37859" y1="91714" x2="33996" y2="96000"/>
                        <a14:foregroundMark x1="33996" y1="96000" x2="1545" y2="96429"/>
                        <a14:foregroundMark x1="1545" y1="96429" x2="1545" y2="96429"/>
                        <a14:foregroundMark x1="36755" y1="90857" x2="41280" y2="87714"/>
                        <a14:foregroundMark x1="41280" y1="87714" x2="41722" y2="78000"/>
                        <a14:foregroundMark x1="41832" y1="46429" x2="41060" y2="24429"/>
                        <a14:foregroundMark x1="9823" y1="15143" x2="110" y2="16143"/>
                        <a14:foregroundMark x1="24283" y1="29857" x2="14018" y2="25429"/>
                        <a14:foregroundMark x1="14018" y1="25429" x2="13245" y2="24857"/>
                      </a14:backgroundRemoval>
                    </a14:imgEffect>
                  </a14:imgLayer>
                </a14:imgProps>
              </a:ext>
            </a:extLst>
          </a:blip>
          <a:srcRect l="656" t="14694" r="57086" b="2726"/>
          <a:stretch/>
        </p:blipFill>
        <p:spPr>
          <a:xfrm>
            <a:off x="235131" y="176347"/>
            <a:ext cx="6958568" cy="10506456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18A5615-7BB2-A542-A011-17F0ADF95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57" b="96286" l="47572" r="95806">
                        <a14:foregroundMark x1="94702" y1="7286" x2="74503" y2="29286"/>
                        <a14:foregroundMark x1="74503" y1="29286" x2="78808" y2="74857"/>
                        <a14:foregroundMark x1="78808" y1="74857" x2="65784" y2="62143"/>
                        <a14:foregroundMark x1="65784" y1="62143" x2="83885" y2="85429"/>
                        <a14:foregroundMark x1="83885" y1="85429" x2="70971" y2="89857"/>
                        <a14:foregroundMark x1="70971" y1="89857" x2="62141" y2="89286"/>
                        <a14:foregroundMark x1="62141" y1="89286" x2="55519" y2="65429"/>
                        <a14:foregroundMark x1="55519" y1="65429" x2="57837" y2="37571"/>
                        <a14:foregroundMark x1="57837" y1="37571" x2="68102" y2="35571"/>
                        <a14:foregroundMark x1="68102" y1="35571" x2="86203" y2="84000"/>
                        <a14:foregroundMark x1="86203" y1="84000" x2="91060" y2="37714"/>
                        <a14:foregroundMark x1="91060" y1="37714" x2="82892" y2="23571"/>
                        <a14:foregroundMark x1="82892" y1="23571" x2="73179" y2="14857"/>
                        <a14:foregroundMark x1="73179" y1="14857" x2="60596" y2="11000"/>
                        <a14:foregroundMark x1="60596" y1="11000" x2="50552" y2="22286"/>
                        <a14:foregroundMark x1="50552" y1="22286" x2="55188" y2="87857"/>
                        <a14:foregroundMark x1="55188" y1="87857" x2="64018" y2="93429"/>
                        <a14:foregroundMark x1="64018" y1="93429" x2="79249" y2="95143"/>
                        <a14:foregroundMark x1="79249" y1="95143" x2="90287" y2="94571"/>
                        <a14:foregroundMark x1="90287" y1="94571" x2="97130" y2="86714"/>
                        <a14:foregroundMark x1="97130" y1="86714" x2="93157" y2="45429"/>
                        <a14:foregroundMark x1="93157" y1="45429" x2="93598" y2="7286"/>
                        <a14:foregroundMark x1="94260" y1="6714" x2="56512" y2="6000"/>
                        <a14:foregroundMark x1="56512" y1="6000" x2="49227" y2="15000"/>
                        <a14:foregroundMark x1="49227" y1="15000" x2="51325" y2="29000"/>
                        <a14:foregroundMark x1="51325" y1="29000" x2="82781" y2="23429"/>
                        <a14:foregroundMark x1="82781" y1="23429" x2="92494" y2="11857"/>
                        <a14:foregroundMark x1="92494" y1="11857" x2="94260" y2="8143"/>
                        <a14:foregroundMark x1="74062" y1="17857" x2="61810" y2="21286"/>
                        <a14:foregroundMark x1="61810" y1="21286" x2="73510" y2="16714"/>
                        <a14:foregroundMark x1="73510" y1="16714" x2="57947" y2="21857"/>
                        <a14:foregroundMark x1="57947" y1="21857" x2="73400" y2="15286"/>
                        <a14:foregroundMark x1="73400" y1="15286" x2="61258" y2="18429"/>
                        <a14:foregroundMark x1="61258" y1="18429" x2="56733" y2="9286"/>
                        <a14:foregroundMark x1="56733" y1="9286" x2="50221" y2="16286"/>
                        <a14:foregroundMark x1="50221" y1="16286" x2="48455" y2="77571"/>
                        <a14:foregroundMark x1="48455" y1="77571" x2="50883" y2="88714"/>
                        <a14:foregroundMark x1="50883" y1="88714" x2="58278" y2="96286"/>
                        <a14:foregroundMark x1="58278" y1="96286" x2="68543" y2="94857"/>
                        <a14:foregroundMark x1="68543" y1="94857" x2="62031" y2="83286"/>
                        <a14:foregroundMark x1="62031" y1="83286" x2="69205" y2="62857"/>
                        <a14:foregroundMark x1="69205" y1="62857" x2="68102" y2="51429"/>
                        <a14:foregroundMark x1="68102" y1="51429" x2="59051" y2="27000"/>
                        <a14:foregroundMark x1="59051" y1="27000" x2="55188" y2="24286"/>
                        <a14:foregroundMark x1="90177" y1="89571" x2="81236" y2="87571"/>
                        <a14:foregroundMark x1="81236" y1="87571" x2="80353" y2="92143"/>
                        <a14:foregroundMark x1="92384" y1="95714" x2="85651" y2="89571"/>
                        <a14:foregroundMark x1="85651" y1="89571" x2="93929" y2="89857"/>
                        <a14:foregroundMark x1="93929" y1="89857" x2="84547" y2="90857"/>
                        <a14:foregroundMark x1="84547" y1="90857" x2="92715" y2="88857"/>
                        <a14:foregroundMark x1="92715" y1="88857" x2="95143" y2="83571"/>
                        <a14:foregroundMark x1="75386" y1="43429" x2="72406" y2="46571"/>
                        <a14:foregroundMark x1="66998" y1="96286" x2="77263" y2="95429"/>
                        <a14:foregroundMark x1="50442" y1="86857" x2="47682" y2="25143"/>
                        <a14:foregroundMark x1="47682" y1="25143" x2="49558" y2="18143"/>
                        <a14:foregroundMark x1="55188" y1="6714" x2="64128" y2="4857"/>
                        <a14:foregroundMark x1="64128" y1="4857" x2="95806" y2="5429"/>
                        <a14:backgroundMark x1="49338" y1="9000" x2="49117" y2="7000"/>
                        <a14:backgroundMark x1="49779" y1="96000" x2="49117" y2="92429"/>
                      </a14:backgroundRemoval>
                    </a14:imgEffect>
                  </a14:imgLayer>
                </a14:imgProps>
              </a:ext>
            </a:extLst>
          </a:blip>
          <a:srcRect l="47516" t="3643" r="2069" b="3464"/>
          <a:stretch/>
        </p:blipFill>
        <p:spPr>
          <a:xfrm>
            <a:off x="8715375" y="1643062"/>
            <a:ext cx="7379972" cy="105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Pollock</dc:creator>
  <cp:lastModifiedBy>Alexandra Pollock</cp:lastModifiedBy>
  <cp:revision>2</cp:revision>
  <dcterms:created xsi:type="dcterms:W3CDTF">2021-08-02T23:37:29Z</dcterms:created>
  <dcterms:modified xsi:type="dcterms:W3CDTF">2021-08-02T23:49:20Z</dcterms:modified>
</cp:coreProperties>
</file>