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66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74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15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55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88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73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92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42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0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60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81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1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9597E-3D62-4E16-B7BC-6001C66E8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Fundamentos de  Imagens Digitais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E1404F-E204-47F6-93EF-55301698D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Dr. Osvaldo Severino Junior</a:t>
            </a:r>
          </a:p>
        </p:txBody>
      </p:sp>
    </p:spTree>
    <p:extLst>
      <p:ext uri="{BB962C8B-B14F-4D97-AF65-F5344CB8AC3E}">
        <p14:creationId xmlns:p14="http://schemas.microsoft.com/office/powerpoint/2010/main" val="332270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938AE-29CE-4DDF-918C-55547EC4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Processamento Digital de Imagens?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23DA52-CBA8-44D9-B32D-415B62B4D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Segundo Gonzales, Woods e </a:t>
            </a:r>
            <a:r>
              <a:rPr lang="pt-BR" dirty="0" err="1"/>
              <a:t>Eddins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Uma imagem pode ser definida como uma função de duas dimensões </a:t>
            </a:r>
            <a:r>
              <a:rPr lang="pt-BR" i="1" dirty="0"/>
              <a:t>f(</a:t>
            </a:r>
            <a:r>
              <a:rPr lang="pt-BR" i="1" dirty="0" err="1"/>
              <a:t>x,y</a:t>
            </a:r>
            <a:r>
              <a:rPr lang="pt-BR" i="1" dirty="0"/>
              <a:t>)</a:t>
            </a:r>
            <a:r>
              <a:rPr lang="pt-BR" dirty="0"/>
              <a:t> aonde:</a:t>
            </a:r>
          </a:p>
          <a:p>
            <a:pPr lvl="2"/>
            <a:r>
              <a:rPr lang="pt-BR" dirty="0"/>
              <a:t> </a:t>
            </a:r>
            <a:r>
              <a:rPr lang="pt-BR" i="1" dirty="0"/>
              <a:t>x</a:t>
            </a:r>
            <a:r>
              <a:rPr lang="pt-BR" dirty="0"/>
              <a:t> e </a:t>
            </a:r>
            <a:r>
              <a:rPr lang="pt-BR" i="1" dirty="0"/>
              <a:t>y</a:t>
            </a:r>
            <a:r>
              <a:rPr lang="pt-BR" dirty="0"/>
              <a:t> são coordenadas espaciais;</a:t>
            </a:r>
          </a:p>
          <a:p>
            <a:pPr lvl="2"/>
            <a:r>
              <a:rPr lang="pt-BR" dirty="0"/>
              <a:t>O valor de </a:t>
            </a:r>
            <a:r>
              <a:rPr lang="pt-BR" i="1" dirty="0"/>
              <a:t>f</a:t>
            </a:r>
            <a:r>
              <a:rPr lang="pt-BR" dirty="0"/>
              <a:t> num determinado par de coordenadas </a:t>
            </a:r>
            <a:r>
              <a:rPr lang="pt-BR" i="1" dirty="0"/>
              <a:t>(</a:t>
            </a:r>
            <a:r>
              <a:rPr lang="pt-BR" i="1" dirty="0" err="1"/>
              <a:t>x,y</a:t>
            </a:r>
            <a:r>
              <a:rPr lang="pt-BR" i="1" dirty="0"/>
              <a:t>) </a:t>
            </a:r>
            <a:r>
              <a:rPr lang="pt-BR" dirty="0"/>
              <a:t>indica a </a:t>
            </a:r>
            <a:r>
              <a:rPr lang="pt-BR" i="1" dirty="0"/>
              <a:t>intensidade</a:t>
            </a:r>
            <a:r>
              <a:rPr lang="pt-BR" dirty="0"/>
              <a:t> ou </a:t>
            </a:r>
            <a:r>
              <a:rPr lang="pt-BR" i="1" dirty="0"/>
              <a:t>nível de cinza</a:t>
            </a:r>
            <a:r>
              <a:rPr lang="pt-BR" dirty="0"/>
              <a:t> da imagem naquele ponto e</a:t>
            </a:r>
          </a:p>
          <a:p>
            <a:pPr lvl="2"/>
            <a:r>
              <a:rPr lang="pt-BR" dirty="0"/>
              <a:t>Quando os valores de </a:t>
            </a:r>
            <a:r>
              <a:rPr lang="pt-BR" i="1" dirty="0"/>
              <a:t>x, </a:t>
            </a:r>
            <a:r>
              <a:rPr lang="pt-BR" dirty="0"/>
              <a:t>y e </a:t>
            </a:r>
            <a:r>
              <a:rPr lang="pt-BR" i="1" dirty="0"/>
              <a:t>f(</a:t>
            </a:r>
            <a:r>
              <a:rPr lang="pt-BR" i="1" dirty="0" err="1"/>
              <a:t>x,y</a:t>
            </a:r>
            <a:r>
              <a:rPr lang="pt-BR" i="1" dirty="0"/>
              <a:t>)</a:t>
            </a:r>
            <a:r>
              <a:rPr lang="pt-BR" dirty="0"/>
              <a:t> são valores finitos discretos então denominamos a </a:t>
            </a:r>
            <a:r>
              <a:rPr lang="pt-BR" i="1" dirty="0"/>
              <a:t>f(</a:t>
            </a:r>
            <a:r>
              <a:rPr lang="pt-BR" i="1" dirty="0" err="1"/>
              <a:t>x,y</a:t>
            </a:r>
            <a:r>
              <a:rPr lang="pt-BR" i="1" dirty="0"/>
              <a:t>) </a:t>
            </a:r>
            <a:r>
              <a:rPr lang="pt-BR" dirty="0"/>
              <a:t> como imagem digital.</a:t>
            </a:r>
          </a:p>
        </p:txBody>
      </p:sp>
    </p:spTree>
    <p:extLst>
      <p:ext uri="{BB962C8B-B14F-4D97-AF65-F5344CB8AC3E}">
        <p14:creationId xmlns:p14="http://schemas.microsoft.com/office/powerpoint/2010/main" val="167490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C706516B-7C50-4F31-A937-39BDCDB51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62" y="1270000"/>
            <a:ext cx="3800475" cy="3133725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FFFE447C-AA5F-4570-BEEF-0E65C95E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de coordenadas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1CB185C-E355-4B3F-92B7-72B982429E64}"/>
                  </a:ext>
                </a:extLst>
              </p:cNvPr>
              <p:cNvSpPr txBox="1"/>
              <p:nvPr/>
            </p:nvSpPr>
            <p:spPr>
              <a:xfrm>
                <a:off x="3377953" y="4151105"/>
                <a:ext cx="6098958" cy="1189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pt-BR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(0,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pt-BR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(1,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BR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−1,1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pt-BR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1CB185C-E355-4B3F-92B7-72B982429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953" y="4151105"/>
                <a:ext cx="6098958" cy="11891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941B0468-4D0A-4A2E-BF82-90AC71A480F5}"/>
              </a:ext>
            </a:extLst>
          </p:cNvPr>
          <p:cNvSpPr txBox="1"/>
          <p:nvPr/>
        </p:nvSpPr>
        <p:spPr>
          <a:xfrm>
            <a:off x="4545367" y="3533313"/>
            <a:ext cx="472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Seja uma imagem digital de tamanho M x N</a:t>
            </a:r>
          </a:p>
        </p:txBody>
      </p:sp>
    </p:spTree>
    <p:extLst>
      <p:ext uri="{BB962C8B-B14F-4D97-AF65-F5344CB8AC3E}">
        <p14:creationId xmlns:p14="http://schemas.microsoft.com/office/powerpoint/2010/main" val="249352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01A91-8701-4B72-A1E6-0E78E394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uma imagem no Python com </a:t>
            </a:r>
            <a:r>
              <a:rPr lang="pt-BR" dirty="0" err="1"/>
              <a:t>OpenCv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D4A67E8-3ADE-43D9-8BE8-82FD8EB7A3CF}"/>
              </a:ext>
            </a:extLst>
          </p:cNvPr>
          <p:cNvSpPr txBox="1"/>
          <p:nvPr/>
        </p:nvSpPr>
        <p:spPr>
          <a:xfrm>
            <a:off x="1572735" y="2067312"/>
            <a:ext cx="60989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# Importação da biblioteca </a:t>
            </a:r>
            <a:r>
              <a:rPr lang="pt-BR" dirty="0" err="1"/>
              <a:t>opencv</a:t>
            </a:r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cv2</a:t>
            </a:r>
          </a:p>
          <a:p>
            <a:endParaRPr lang="pt-BR" dirty="0"/>
          </a:p>
          <a:p>
            <a:r>
              <a:rPr lang="pt-BR" dirty="0"/>
              <a:t># Leitura da imagem com a função </a:t>
            </a:r>
            <a:r>
              <a:rPr lang="pt-BR" dirty="0" err="1"/>
              <a:t>imread</a:t>
            </a:r>
            <a:r>
              <a:rPr lang="pt-BR" dirty="0"/>
              <a:t>()</a:t>
            </a:r>
          </a:p>
          <a:p>
            <a:r>
              <a:rPr lang="pt-BR" dirty="0"/>
              <a:t>imagem = cv2.imread('lenna.jpg')</a:t>
            </a:r>
          </a:p>
          <a:p>
            <a:endParaRPr lang="pt-BR" dirty="0"/>
          </a:p>
          <a:p>
            <a:r>
              <a:rPr lang="pt-BR" dirty="0"/>
              <a:t># Mostra a imagem com a função </a:t>
            </a:r>
            <a:r>
              <a:rPr lang="pt-BR" dirty="0" err="1"/>
              <a:t>imshow</a:t>
            </a:r>
            <a:endParaRPr lang="pt-BR" dirty="0"/>
          </a:p>
          <a:p>
            <a:r>
              <a:rPr lang="pt-BR" dirty="0"/>
              <a:t>cv2.imshow("</a:t>
            </a:r>
            <a:r>
              <a:rPr lang="pt-BR" dirty="0" err="1"/>
              <a:t>Lenna</a:t>
            </a:r>
            <a:r>
              <a:rPr lang="pt-BR" dirty="0"/>
              <a:t>", imagem)</a:t>
            </a:r>
          </a:p>
          <a:p>
            <a:endParaRPr lang="pt-BR" dirty="0"/>
          </a:p>
          <a:p>
            <a:r>
              <a:rPr lang="pt-BR" dirty="0"/>
              <a:t>#espera pressionar qualquer tecla</a:t>
            </a:r>
          </a:p>
          <a:p>
            <a:r>
              <a:rPr lang="pt-BR" dirty="0"/>
              <a:t>cv2.waitKey(0)</a:t>
            </a:r>
          </a:p>
          <a:p>
            <a:endParaRPr lang="pt-BR" dirty="0"/>
          </a:p>
          <a:p>
            <a:r>
              <a:rPr lang="pt-BR" dirty="0"/>
              <a:t># Salvar a imagem no disco com função </a:t>
            </a:r>
            <a:r>
              <a:rPr lang="pt-BR" dirty="0" err="1"/>
              <a:t>imwrite</a:t>
            </a:r>
            <a:r>
              <a:rPr lang="pt-BR" dirty="0"/>
              <a:t>()</a:t>
            </a:r>
          </a:p>
          <a:p>
            <a:r>
              <a:rPr lang="pt-BR" dirty="0"/>
              <a:t>cv2.imwrite("saida.jpg", imagem)</a:t>
            </a:r>
          </a:p>
        </p:txBody>
      </p:sp>
    </p:spTree>
    <p:extLst>
      <p:ext uri="{BB962C8B-B14F-4D97-AF65-F5344CB8AC3E}">
        <p14:creationId xmlns:p14="http://schemas.microsoft.com/office/powerpoint/2010/main" val="51488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76C34-29E5-4B4A-9E8F-BCB524D4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609599"/>
            <a:ext cx="2721006" cy="5604769"/>
          </a:xfrm>
        </p:spPr>
        <p:txBody>
          <a:bodyPr/>
          <a:lstStyle/>
          <a:p>
            <a:r>
              <a:rPr lang="pt-BR" dirty="0"/>
              <a:t>Verificando o tamanho de uma imagem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1A3E202-6A27-46CA-84BA-44D2CEC2C625}"/>
              </a:ext>
            </a:extLst>
          </p:cNvPr>
          <p:cNvSpPr txBox="1"/>
          <p:nvPr/>
        </p:nvSpPr>
        <p:spPr>
          <a:xfrm>
            <a:off x="3049480" y="476563"/>
            <a:ext cx="6224522" cy="6048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# Importação da biblioteca </a:t>
            </a:r>
            <a:r>
              <a:rPr lang="pt-BR" dirty="0" err="1"/>
              <a:t>opencv</a:t>
            </a:r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cv2</a:t>
            </a:r>
          </a:p>
          <a:p>
            <a:endParaRPr lang="pt-BR" dirty="0"/>
          </a:p>
          <a:p>
            <a:r>
              <a:rPr lang="pt-BR" dirty="0"/>
              <a:t># Leitura da imagem com a função </a:t>
            </a:r>
            <a:r>
              <a:rPr lang="pt-BR" dirty="0" err="1"/>
              <a:t>imread</a:t>
            </a:r>
            <a:r>
              <a:rPr lang="pt-BR" dirty="0"/>
              <a:t>()</a:t>
            </a:r>
          </a:p>
          <a:p>
            <a:r>
              <a:rPr lang="pt-BR" dirty="0"/>
              <a:t>imagem = cv2.imread('lenna.jpg')</a:t>
            </a:r>
          </a:p>
          <a:p>
            <a:endParaRPr lang="pt-BR" dirty="0"/>
          </a:p>
          <a:p>
            <a:r>
              <a:rPr lang="pt-BR" dirty="0"/>
              <a:t># Mostra a imagem com a função </a:t>
            </a:r>
            <a:r>
              <a:rPr lang="pt-BR" dirty="0" err="1"/>
              <a:t>imshow</a:t>
            </a:r>
            <a:endParaRPr lang="pt-BR" dirty="0"/>
          </a:p>
          <a:p>
            <a:r>
              <a:rPr lang="pt-BR" dirty="0"/>
              <a:t>cv2.imshow("</a:t>
            </a:r>
            <a:r>
              <a:rPr lang="pt-BR" dirty="0" err="1"/>
              <a:t>Lenna</a:t>
            </a:r>
            <a:r>
              <a:rPr lang="pt-BR" dirty="0"/>
              <a:t>", imagem)</a:t>
            </a:r>
          </a:p>
          <a:p>
            <a:endParaRPr lang="pt-BR" dirty="0"/>
          </a:p>
          <a:p>
            <a:r>
              <a:rPr lang="pt-BR" dirty="0"/>
              <a:t># verificando a altura, largura e canais da imagem</a:t>
            </a:r>
          </a:p>
          <a:p>
            <a:r>
              <a:rPr lang="pt-BR" dirty="0"/>
              <a:t># altura da imagem valor X nº de linhas</a:t>
            </a:r>
          </a:p>
          <a:p>
            <a:r>
              <a:rPr lang="pt-BR" dirty="0"/>
              <a:t>print('Altura em pixels: ', </a:t>
            </a:r>
            <a:r>
              <a:rPr lang="pt-BR" dirty="0" err="1"/>
              <a:t>imagem.shape</a:t>
            </a:r>
            <a:r>
              <a:rPr lang="pt-BR" dirty="0"/>
              <a:t>[0])</a:t>
            </a:r>
          </a:p>
          <a:p>
            <a:endParaRPr lang="pt-BR" dirty="0"/>
          </a:p>
          <a:p>
            <a:r>
              <a:rPr lang="pt-BR" dirty="0"/>
              <a:t># largura da imagem valor Y nº de colunas</a:t>
            </a:r>
          </a:p>
          <a:p>
            <a:r>
              <a:rPr lang="pt-BR" dirty="0"/>
              <a:t>print('Largura em pixels: ',</a:t>
            </a:r>
            <a:r>
              <a:rPr lang="pt-BR" dirty="0" err="1"/>
              <a:t>imagem.shape</a:t>
            </a:r>
            <a:r>
              <a:rPr lang="pt-BR" dirty="0"/>
              <a:t>[1]) </a:t>
            </a:r>
          </a:p>
          <a:p>
            <a:endParaRPr lang="pt-BR" dirty="0"/>
          </a:p>
          <a:p>
            <a:r>
              <a:rPr lang="pt-BR" dirty="0"/>
              <a:t># </a:t>
            </a:r>
            <a:r>
              <a:rPr lang="pt-BR" dirty="0" err="1"/>
              <a:t>qtidade</a:t>
            </a:r>
            <a:r>
              <a:rPr lang="pt-BR" dirty="0"/>
              <a:t> de canais da imagem</a:t>
            </a:r>
          </a:p>
          <a:p>
            <a:r>
              <a:rPr lang="pt-BR" dirty="0"/>
              <a:t>print('</a:t>
            </a:r>
            <a:r>
              <a:rPr lang="pt-BR" dirty="0" err="1"/>
              <a:t>Qtde</a:t>
            </a:r>
            <a:r>
              <a:rPr lang="pt-BR" dirty="0"/>
              <a:t> de canais: ', </a:t>
            </a:r>
            <a:r>
              <a:rPr lang="pt-BR" dirty="0" err="1"/>
              <a:t>imagem.shape</a:t>
            </a:r>
            <a:r>
              <a:rPr lang="pt-BR" dirty="0"/>
              <a:t>[2])</a:t>
            </a:r>
          </a:p>
          <a:p>
            <a:endParaRPr lang="pt-BR" dirty="0"/>
          </a:p>
          <a:p>
            <a:r>
              <a:rPr lang="pt-BR" dirty="0"/>
              <a:t>#espera pressionar qualquer tecla</a:t>
            </a:r>
          </a:p>
          <a:p>
            <a:r>
              <a:rPr lang="pt-BR" dirty="0"/>
              <a:t>cv2.waitKey(0)</a:t>
            </a:r>
          </a:p>
        </p:txBody>
      </p:sp>
    </p:spTree>
    <p:extLst>
      <p:ext uri="{BB962C8B-B14F-4D97-AF65-F5344CB8AC3E}">
        <p14:creationId xmlns:p14="http://schemas.microsoft.com/office/powerpoint/2010/main" val="127150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9199E-5754-4A33-A44B-FF61E6A5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2394340" cy="4654859"/>
          </a:xfrm>
        </p:spPr>
        <p:txBody>
          <a:bodyPr>
            <a:normAutofit/>
          </a:bodyPr>
          <a:lstStyle/>
          <a:p>
            <a:r>
              <a:rPr lang="pt-BR" dirty="0"/>
              <a:t>Acessando o valor de um pixel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FE2D13D-9313-4C8C-AF26-73954FE86BE6}"/>
              </a:ext>
            </a:extLst>
          </p:cNvPr>
          <p:cNvSpPr txBox="1"/>
          <p:nvPr/>
        </p:nvSpPr>
        <p:spPr>
          <a:xfrm>
            <a:off x="3182646" y="197345"/>
            <a:ext cx="4825012" cy="6549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# Importação da biblioteca </a:t>
            </a:r>
            <a:r>
              <a:rPr lang="pt-BR" dirty="0" err="1"/>
              <a:t>opencv</a:t>
            </a:r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cv2</a:t>
            </a:r>
          </a:p>
          <a:p>
            <a:endParaRPr lang="pt-BR" dirty="0"/>
          </a:p>
          <a:p>
            <a:r>
              <a:rPr lang="pt-BR" dirty="0"/>
              <a:t># Leitura da imagem com a função </a:t>
            </a:r>
            <a:r>
              <a:rPr lang="pt-BR" dirty="0" err="1"/>
              <a:t>imread</a:t>
            </a:r>
            <a:r>
              <a:rPr lang="pt-BR" dirty="0"/>
              <a:t>()</a:t>
            </a:r>
          </a:p>
          <a:p>
            <a:r>
              <a:rPr lang="pt-BR" dirty="0"/>
              <a:t>imagem = cv2.imread('lenna.jpg')</a:t>
            </a:r>
          </a:p>
          <a:p>
            <a:endParaRPr lang="pt-BR" dirty="0"/>
          </a:p>
          <a:p>
            <a:r>
              <a:rPr lang="pt-BR" dirty="0"/>
              <a:t># Mostra a imagem com a função </a:t>
            </a:r>
            <a:r>
              <a:rPr lang="pt-BR" dirty="0" err="1"/>
              <a:t>imshow</a:t>
            </a:r>
            <a:endParaRPr lang="pt-BR" dirty="0"/>
          </a:p>
          <a:p>
            <a:r>
              <a:rPr lang="pt-BR" dirty="0"/>
              <a:t>cv2.imshow("</a:t>
            </a:r>
            <a:r>
              <a:rPr lang="pt-BR" dirty="0" err="1"/>
              <a:t>Lenna</a:t>
            </a:r>
            <a:r>
              <a:rPr lang="pt-BR" dirty="0"/>
              <a:t>", imagem)</a:t>
            </a:r>
          </a:p>
          <a:p>
            <a:endParaRPr lang="pt-BR" dirty="0"/>
          </a:p>
          <a:p>
            <a:r>
              <a:rPr lang="pt-BR" dirty="0"/>
              <a:t># acessando o valor RGB do pixel 10,10</a:t>
            </a:r>
          </a:p>
          <a:p>
            <a:r>
              <a:rPr lang="pt-BR" dirty="0"/>
              <a:t># Observação a ordem BGR e não RGB</a:t>
            </a:r>
          </a:p>
          <a:p>
            <a:r>
              <a:rPr lang="pt-BR" dirty="0"/>
              <a:t>(b, g, r) = imagem[10, 10]</a:t>
            </a:r>
          </a:p>
          <a:p>
            <a:endParaRPr lang="pt-BR" dirty="0"/>
          </a:p>
          <a:p>
            <a:r>
              <a:rPr lang="pt-BR" dirty="0"/>
              <a:t># vamos mostrar a cor do pixel(10,10)</a:t>
            </a:r>
          </a:p>
          <a:p>
            <a:endParaRPr lang="pt-BR" dirty="0"/>
          </a:p>
          <a:p>
            <a:r>
              <a:rPr lang="pt-BR" dirty="0"/>
              <a:t>print('O pixel (10, 10) tem as seguintes cores:')</a:t>
            </a:r>
          </a:p>
          <a:p>
            <a:endParaRPr lang="pt-BR" dirty="0"/>
          </a:p>
          <a:p>
            <a:r>
              <a:rPr lang="pt-BR" dirty="0"/>
              <a:t>print(' Vermelho:', r, '\n Verde:   ', g, '\n Azul:    ', b)</a:t>
            </a:r>
          </a:p>
          <a:p>
            <a:endParaRPr lang="pt-BR" dirty="0"/>
          </a:p>
          <a:p>
            <a:r>
              <a:rPr lang="pt-BR" dirty="0"/>
              <a:t>#espera pressionar qualquer tecla</a:t>
            </a:r>
          </a:p>
          <a:p>
            <a:r>
              <a:rPr lang="pt-BR" dirty="0"/>
              <a:t>cv2.waitKey(0)</a:t>
            </a:r>
          </a:p>
        </p:txBody>
      </p:sp>
    </p:spTree>
    <p:extLst>
      <p:ext uri="{BB962C8B-B14F-4D97-AF65-F5344CB8AC3E}">
        <p14:creationId xmlns:p14="http://schemas.microsoft.com/office/powerpoint/2010/main" val="169337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FA51E-0D39-48F1-8B01-FF609051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802713" cy="1320800"/>
          </a:xfrm>
        </p:spPr>
        <p:txBody>
          <a:bodyPr>
            <a:normAutofit fontScale="90000"/>
          </a:bodyPr>
          <a:lstStyle/>
          <a:p>
            <a:r>
              <a:rPr lang="pt-BR" dirty="0"/>
              <a:t>Modificando uma imagem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B2F0EF-82B8-40B2-B192-D75F84758114}"/>
              </a:ext>
            </a:extLst>
          </p:cNvPr>
          <p:cNvSpPr txBox="1"/>
          <p:nvPr/>
        </p:nvSpPr>
        <p:spPr>
          <a:xfrm>
            <a:off x="3480047" y="987926"/>
            <a:ext cx="609895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# Importação da biblioteca </a:t>
            </a:r>
            <a:r>
              <a:rPr lang="pt-BR" dirty="0" err="1"/>
              <a:t>opencv</a:t>
            </a:r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cv2</a:t>
            </a:r>
          </a:p>
          <a:p>
            <a:endParaRPr lang="pt-BR" dirty="0"/>
          </a:p>
          <a:p>
            <a:r>
              <a:rPr lang="pt-BR" dirty="0"/>
              <a:t># Leitura da imagem com a função </a:t>
            </a:r>
            <a:r>
              <a:rPr lang="pt-BR" dirty="0" err="1"/>
              <a:t>imread</a:t>
            </a:r>
            <a:r>
              <a:rPr lang="pt-BR" dirty="0"/>
              <a:t>()</a:t>
            </a:r>
          </a:p>
          <a:p>
            <a:r>
              <a:rPr lang="pt-BR" dirty="0"/>
              <a:t>imagem = cv2.imread('lenna.jpg')</a:t>
            </a:r>
          </a:p>
          <a:p>
            <a:endParaRPr lang="pt-BR" dirty="0"/>
          </a:p>
          <a:p>
            <a:r>
              <a:rPr lang="pt-BR" dirty="0"/>
              <a:t># Mostra a imagem com a função </a:t>
            </a:r>
            <a:r>
              <a:rPr lang="pt-BR" dirty="0" err="1"/>
              <a:t>imshow</a:t>
            </a:r>
            <a:endParaRPr lang="pt-BR" dirty="0"/>
          </a:p>
          <a:p>
            <a:r>
              <a:rPr lang="pt-BR" dirty="0"/>
              <a:t>cv2.imshow("</a:t>
            </a:r>
            <a:r>
              <a:rPr lang="pt-BR" dirty="0" err="1"/>
              <a:t>Lenna</a:t>
            </a:r>
            <a:r>
              <a:rPr lang="pt-BR" dirty="0"/>
              <a:t>", imagem)</a:t>
            </a:r>
          </a:p>
          <a:p>
            <a:endParaRPr lang="pt-BR" dirty="0"/>
          </a:p>
          <a:p>
            <a:r>
              <a:rPr lang="pt-BR" dirty="0"/>
              <a:t>for x in range(0, </a:t>
            </a:r>
            <a:r>
              <a:rPr lang="pt-BR" dirty="0" err="1"/>
              <a:t>imagem.shape</a:t>
            </a:r>
            <a:r>
              <a:rPr lang="pt-BR" dirty="0"/>
              <a:t>[0], 10): #percorre linhas</a:t>
            </a:r>
          </a:p>
          <a:p>
            <a:r>
              <a:rPr lang="pt-BR" dirty="0"/>
              <a:t>    for y in range(0, </a:t>
            </a:r>
            <a:r>
              <a:rPr lang="pt-BR" dirty="0" err="1"/>
              <a:t>imagem.shape</a:t>
            </a:r>
            <a:r>
              <a:rPr lang="pt-BR" dirty="0"/>
              <a:t>[1], 20): #percorre colunas</a:t>
            </a:r>
          </a:p>
          <a:p>
            <a:r>
              <a:rPr lang="pt-BR" dirty="0"/>
              <a:t>        imagem[ x: x+5, y:y+5 ] = (0,255,255)</a:t>
            </a:r>
          </a:p>
          <a:p>
            <a:endParaRPr lang="pt-BR" dirty="0"/>
          </a:p>
          <a:p>
            <a:r>
              <a:rPr lang="pt-BR" dirty="0"/>
              <a:t># Mostra a imagem no disco com função </a:t>
            </a:r>
            <a:r>
              <a:rPr lang="pt-BR" dirty="0" err="1"/>
              <a:t>imwrite</a:t>
            </a:r>
            <a:r>
              <a:rPr lang="pt-BR" dirty="0"/>
              <a:t>()</a:t>
            </a:r>
          </a:p>
          <a:p>
            <a:r>
              <a:rPr lang="pt-BR" dirty="0"/>
              <a:t>cv2.imshow("Modificada", imagem)</a:t>
            </a:r>
          </a:p>
          <a:p>
            <a:endParaRPr lang="pt-BR" dirty="0"/>
          </a:p>
          <a:p>
            <a:r>
              <a:rPr lang="pt-BR" dirty="0"/>
              <a:t>#espera pressionar qualquer tecla</a:t>
            </a:r>
          </a:p>
          <a:p>
            <a:r>
              <a:rPr lang="pt-BR" dirty="0"/>
              <a:t>cv2.waitKey(0)</a:t>
            </a:r>
          </a:p>
        </p:txBody>
      </p:sp>
    </p:spTree>
    <p:extLst>
      <p:ext uri="{BB962C8B-B14F-4D97-AF65-F5344CB8AC3E}">
        <p14:creationId xmlns:p14="http://schemas.microsoft.com/office/powerpoint/2010/main" val="208298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A1685-92AD-4CDD-883A-24C1FDBF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B4F9FE-E803-48FA-B82D-08AEA2CFA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pt-BR" dirty="0"/>
              <a:t>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 Crie uma imagem 400 x 400 e utilizando o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opencv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 o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a transforme num tabuleiro de xadrez aonde cada quadrado seja do tamanho 50x50.</a:t>
            </a:r>
          </a:p>
          <a:p>
            <a:pPr algn="l"/>
            <a:r>
              <a:rPr lang="pt-BR" sz="1800" b="1" i="0" u="none" strike="noStrike" baseline="0" dirty="0">
                <a:latin typeface="Courier New" panose="02070309020205020404" pitchFamily="49" charset="0"/>
              </a:rPr>
              <a:t>2)Crie uma imagem 300 x 300 e utilizando o </a:t>
            </a:r>
            <a:r>
              <a:rPr lang="pt-BR" sz="1800" b="1" i="0" u="none" strike="noStrike" baseline="0" dirty="0" err="1">
                <a:latin typeface="Courier New" panose="02070309020205020404" pitchFamily="49" charset="0"/>
              </a:rPr>
              <a:t>opencv</a:t>
            </a:r>
            <a:r>
              <a:rPr lang="pt-BR" sz="1800" b="1" i="0" u="none" strike="noStrike" baseline="0" dirty="0">
                <a:latin typeface="Courier New" panose="02070309020205020404" pitchFamily="49" charset="0"/>
              </a:rPr>
              <a:t> com o </a:t>
            </a:r>
            <a:r>
              <a:rPr lang="pt-BR" sz="1800" b="1" i="0" u="none" strike="noStrike" baseline="0" dirty="0" err="1">
                <a:latin typeface="Courier New" panose="02070309020205020404" pitchFamily="49" charset="0"/>
              </a:rPr>
              <a:t>python</a:t>
            </a:r>
            <a:r>
              <a:rPr lang="pt-BR" sz="1800" b="1" i="0" u="none" strike="noStrike" baseline="0" dirty="0">
                <a:latin typeface="Courier New" panose="02070309020205020404" pitchFamily="49" charset="0"/>
              </a:rPr>
              <a:t> a transforme num jogo da velha com o X e 0 aonde dê empate</a:t>
            </a:r>
          </a:p>
          <a:p>
            <a:pPr algn="l"/>
            <a:r>
              <a:rPr lang="pt-BR" sz="1800" b="1" i="0" u="none" strike="noStrike" baseline="0" dirty="0">
                <a:latin typeface="Courier New" panose="02070309020205020404" pitchFamily="49" charset="0"/>
              </a:rPr>
              <a:t>Sabendo:</a:t>
            </a:r>
          </a:p>
          <a:p>
            <a:endParaRPr lang="pt-BR" sz="1800" b="0" i="0" u="none" strike="noStrike" baseline="0" dirty="0">
              <a:latin typeface="Courier New" panose="02070309020205020404" pitchFamily="49" charset="0"/>
            </a:endParaRPr>
          </a:p>
          <a:p>
            <a:r>
              <a:rPr lang="pt-BR" sz="1800" b="1" i="0" u="none" strike="noStrike" baseline="0" dirty="0">
                <a:latin typeface="Courier New" panose="02070309020205020404" pitchFamily="49" charset="0"/>
              </a:rPr>
              <a:t>cv2.line(imagem, </a:t>
            </a:r>
            <a:r>
              <a:rPr lang="pt-BR" sz="1800" b="1" i="0" u="none" strike="noStrike" baseline="0" dirty="0" err="1">
                <a:latin typeface="Courier New" panose="02070309020205020404" pitchFamily="49" charset="0"/>
              </a:rPr>
              <a:t>ponto_inicial</a:t>
            </a:r>
            <a:r>
              <a:rPr lang="pt-BR" sz="1800" b="1" i="0" u="none" strike="noStrike" baseline="0" dirty="0">
                <a:latin typeface="Courier New" panose="02070309020205020404" pitchFamily="49" charset="0"/>
              </a:rPr>
              <a:t>, </a:t>
            </a:r>
            <a:r>
              <a:rPr lang="pt-BR" sz="1800" b="1" i="0" u="none" strike="noStrike" baseline="0" dirty="0" err="1">
                <a:latin typeface="Courier New" panose="02070309020205020404" pitchFamily="49" charset="0"/>
              </a:rPr>
              <a:t>ponto_final</a:t>
            </a:r>
            <a:r>
              <a:rPr lang="pt-BR" sz="1800" b="1" i="0" u="none" strike="noStrike" baseline="0" dirty="0">
                <a:latin typeface="Courier New" panose="02070309020205020404" pitchFamily="49" charset="0"/>
              </a:rPr>
              <a:t>, cor, espessura)</a:t>
            </a:r>
          </a:p>
          <a:p>
            <a:r>
              <a:rPr lang="pt-BR" sz="1800" b="1" i="0" u="none" strike="noStrike" baseline="0" dirty="0">
                <a:latin typeface="Courier New" panose="02070309020205020404" pitchFamily="49" charset="0"/>
              </a:rPr>
              <a:t>cv2.rectangle(imagem, </a:t>
            </a:r>
            <a:r>
              <a:rPr lang="pt-BR" sz="1800" b="1" i="0" u="none" strike="noStrike" baseline="0" dirty="0" err="1">
                <a:latin typeface="Courier New" panose="02070309020205020404" pitchFamily="49" charset="0"/>
              </a:rPr>
              <a:t>canto_superior_esquerdo</a:t>
            </a:r>
            <a:r>
              <a:rPr lang="pt-BR" sz="1800" b="1" i="0" u="none" strike="noStrike" baseline="0" dirty="0">
                <a:latin typeface="Courier New" panose="02070309020205020404" pitchFamily="49" charset="0"/>
              </a:rPr>
              <a:t>, </a:t>
            </a:r>
            <a:r>
              <a:rPr lang="pt-BR" sz="1800" b="1" i="0" u="none" strike="noStrike" baseline="0" dirty="0" err="1">
                <a:latin typeface="Courier New" panose="02070309020205020404" pitchFamily="49" charset="0"/>
              </a:rPr>
              <a:t>canto_inferior_direito</a:t>
            </a:r>
            <a:r>
              <a:rPr lang="pt-BR" sz="1800" b="1" i="0" u="none" strike="noStrike" baseline="0" dirty="0">
                <a:latin typeface="Courier New" panose="02070309020205020404" pitchFamily="49" charset="0"/>
              </a:rPr>
              <a:t>, cor, espessura) </a:t>
            </a:r>
          </a:p>
          <a:p>
            <a:r>
              <a:rPr lang="pt-BR" sz="1800" b="1" i="0" u="none" strike="noStrike" baseline="0" dirty="0">
                <a:latin typeface="Courier New" panose="02070309020205020404" pitchFamily="49" charset="0"/>
              </a:rPr>
              <a:t>cv2.circle(imagem, </a:t>
            </a:r>
            <a:r>
              <a:rPr lang="pt-BR" sz="1800" b="1" i="0" u="none" strike="noStrike" baseline="0" dirty="0" err="1">
                <a:latin typeface="Courier New" panose="02070309020205020404" pitchFamily="49" charset="0"/>
              </a:rPr>
              <a:t>ponto_centro</a:t>
            </a:r>
            <a:r>
              <a:rPr lang="pt-BR" sz="1800" b="1" i="0" u="none" strike="noStrike" baseline="0" dirty="0">
                <a:latin typeface="Courier New" panose="02070309020205020404" pitchFamily="49" charset="0"/>
              </a:rPr>
              <a:t>, raio, cor, espessura)</a:t>
            </a:r>
          </a:p>
          <a:p>
            <a:r>
              <a:rPr lang="pt-BR" b="1" dirty="0">
                <a:latin typeface="Courier New" panose="02070309020205020404" pitchFamily="49" charset="0"/>
              </a:rPr>
              <a:t>Onde:</a:t>
            </a:r>
          </a:p>
          <a:p>
            <a:pPr lvl="1"/>
            <a:r>
              <a:rPr lang="pt-BR" b="1" dirty="0">
                <a:latin typeface="Courier New" panose="02070309020205020404" pitchFamily="49" charset="0"/>
              </a:rPr>
              <a:t>Ponto e canto é a coordenada do ponto(</a:t>
            </a:r>
            <a:r>
              <a:rPr lang="pt-BR" b="1" dirty="0" err="1">
                <a:latin typeface="Courier New" panose="02070309020205020404" pitchFamily="49" charset="0"/>
              </a:rPr>
              <a:t>x,y</a:t>
            </a:r>
            <a:r>
              <a:rPr lang="pt-BR" b="1" dirty="0"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pt-BR" b="1" dirty="0">
                <a:latin typeface="Courier New" panose="02070309020205020404" pitchFamily="49" charset="0"/>
              </a:rPr>
              <a:t>Cor é (b, g, r)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22685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448</TotalTime>
  <Words>744</Words>
  <Application>Microsoft Office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Courier New</vt:lpstr>
      <vt:lpstr>Gill Sans MT</vt:lpstr>
      <vt:lpstr>Galeria</vt:lpstr>
      <vt:lpstr>Fundamentos de  Imagens Digitais</vt:lpstr>
      <vt:lpstr>O que é Processamento Digital de Imagens?</vt:lpstr>
      <vt:lpstr>Conversão de coordenadas</vt:lpstr>
      <vt:lpstr>Leitura de uma imagem no Python com OpenCv</vt:lpstr>
      <vt:lpstr>Verificando o tamanho de uma imagem</vt:lpstr>
      <vt:lpstr>Acessando o valor de um pixel</vt:lpstr>
      <vt:lpstr>Modificando uma imagem</vt:lpstr>
      <vt:lpstr>Exercícios: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Osvaldo Severino Junior</dc:creator>
  <cp:lastModifiedBy>Osvaldo Severino Junior</cp:lastModifiedBy>
  <cp:revision>21</cp:revision>
  <dcterms:created xsi:type="dcterms:W3CDTF">2021-08-19T18:53:31Z</dcterms:created>
  <dcterms:modified xsi:type="dcterms:W3CDTF">2023-07-27T21:54:40Z</dcterms:modified>
</cp:coreProperties>
</file>