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4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5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43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9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5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1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9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26DB-6E9A-489F-99B9-FCC778724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Transformação de Imagens </a:t>
            </a:r>
            <a:r>
              <a:rPr lang="pt-BR"/>
              <a:t>Digitais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2F0D4-02DD-4413-AED8-7678CBD6F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Osvaldo Severino Junior</a:t>
            </a:r>
          </a:p>
        </p:txBody>
      </p:sp>
    </p:spTree>
    <p:extLst>
      <p:ext uri="{BB962C8B-B14F-4D97-AF65-F5344CB8AC3E}">
        <p14:creationId xmlns:p14="http://schemas.microsoft.com/office/powerpoint/2010/main" val="32322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0D98-74A1-4DC6-9D88-645B2875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Máscara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0E294C-0AFE-4D16-9DBE-75B6F35EA3DE}"/>
              </a:ext>
            </a:extLst>
          </p:cNvPr>
          <p:cNvSpPr txBox="1"/>
          <p:nvPr/>
        </p:nvSpPr>
        <p:spPr>
          <a:xfrm>
            <a:off x="677334" y="1487892"/>
            <a:ext cx="81737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# define a parte ligada (pixels brancos da máscara)</a:t>
            </a:r>
          </a:p>
          <a:p>
            <a:r>
              <a:rPr lang="pt-BR" dirty="0"/>
              <a:t># 100 indica o raio do circulo</a:t>
            </a:r>
          </a:p>
          <a:p>
            <a:r>
              <a:rPr lang="pt-BR" dirty="0"/>
              <a:t># 255 a cor branca (nível de cinza)</a:t>
            </a:r>
          </a:p>
          <a:p>
            <a:r>
              <a:rPr lang="pt-BR" dirty="0"/>
              <a:t># -1 indica que a espessura será a parte interna </a:t>
            </a:r>
            <a:r>
              <a:rPr lang="pt-BR"/>
              <a:t>do círculo</a:t>
            </a:r>
            <a:endParaRPr lang="pt-BR" dirty="0"/>
          </a:p>
          <a:p>
            <a:r>
              <a:rPr lang="pt-BR" dirty="0"/>
              <a:t>cv2.circle(mascara, (</a:t>
            </a:r>
            <a:r>
              <a:rPr lang="pt-BR" dirty="0" err="1"/>
              <a:t>cX</a:t>
            </a:r>
            <a:r>
              <a:rPr lang="pt-BR" dirty="0"/>
              <a:t>, </a:t>
            </a:r>
            <a:r>
              <a:rPr lang="pt-BR" dirty="0" err="1"/>
              <a:t>cY</a:t>
            </a:r>
            <a:r>
              <a:rPr lang="pt-BR" dirty="0"/>
              <a:t>), 100, 255, -1)</a:t>
            </a:r>
          </a:p>
          <a:p>
            <a:endParaRPr lang="pt-BR" dirty="0"/>
          </a:p>
          <a:p>
            <a:r>
              <a:rPr lang="pt-BR" dirty="0"/>
              <a:t># mostra a máscara</a:t>
            </a:r>
          </a:p>
          <a:p>
            <a:r>
              <a:rPr lang="pt-BR" dirty="0"/>
              <a:t>cv2.imshow("Máscara </a:t>
            </a:r>
            <a:r>
              <a:rPr lang="pt-BR" dirty="0" err="1"/>
              <a:t>definida",mascara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aplica a máscara a imagem</a:t>
            </a:r>
          </a:p>
          <a:p>
            <a:r>
              <a:rPr lang="pt-BR" dirty="0"/>
              <a:t># faz uma operação </a:t>
            </a:r>
            <a:r>
              <a:rPr lang="pt-BR" dirty="0" err="1"/>
              <a:t>and</a:t>
            </a:r>
            <a:r>
              <a:rPr lang="pt-BR" dirty="0"/>
              <a:t> da imagem com a imagem de acordo a máscara</a:t>
            </a:r>
          </a:p>
          <a:p>
            <a:r>
              <a:rPr lang="pt-BR" dirty="0" err="1"/>
              <a:t>img_com_mascara</a:t>
            </a:r>
            <a:r>
              <a:rPr lang="pt-BR" dirty="0"/>
              <a:t> = cv2.bitwise_and(</a:t>
            </a:r>
            <a:r>
              <a:rPr lang="pt-BR" dirty="0" err="1"/>
              <a:t>img</a:t>
            </a:r>
            <a:r>
              <a:rPr lang="pt-BR" dirty="0"/>
              <a:t>, </a:t>
            </a:r>
            <a:r>
              <a:rPr lang="pt-BR" dirty="0" err="1"/>
              <a:t>img</a:t>
            </a:r>
            <a:r>
              <a:rPr lang="pt-BR" dirty="0"/>
              <a:t>, </a:t>
            </a:r>
            <a:r>
              <a:rPr lang="pt-BR" dirty="0" err="1"/>
              <a:t>mask</a:t>
            </a:r>
            <a:r>
              <a:rPr lang="pt-BR" dirty="0"/>
              <a:t> = mascara)</a:t>
            </a:r>
          </a:p>
          <a:p>
            <a:endParaRPr lang="pt-BR" dirty="0"/>
          </a:p>
          <a:p>
            <a:r>
              <a:rPr lang="pt-BR" dirty="0"/>
              <a:t># mostra a imagem após aplicar a </a:t>
            </a:r>
            <a:r>
              <a:rPr lang="pt-BR" dirty="0" err="1"/>
              <a:t>máscar</a:t>
            </a:r>
            <a:endParaRPr lang="pt-BR" dirty="0"/>
          </a:p>
          <a:p>
            <a:r>
              <a:rPr lang="pt-BR" dirty="0"/>
              <a:t>cv2.imshow("Máscara aplicada à imagem", </a:t>
            </a:r>
            <a:r>
              <a:rPr lang="pt-BR" dirty="0" err="1"/>
              <a:t>img_com_mascara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76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A1685-92AD-4CDD-883A-24C1FDBF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4F9FE-E803-48FA-B82D-08AEA2C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51046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Utlizando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 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leia uma imagem e faça: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Corte a imagem com a altura = 320 pixels e largura 300 pixels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Defina uma máscara contendo como elementos visíveis (ligados):</a:t>
            </a:r>
          </a:p>
          <a:p>
            <a:pPr marL="1200150" lvl="2" indent="-342900"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Um círculo de raio = 40</a:t>
            </a:r>
          </a:p>
          <a:p>
            <a:pPr marL="1200150" lvl="2" indent="-342900"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Um quadrado de lado = 80</a:t>
            </a:r>
          </a:p>
          <a:p>
            <a:pPr marL="1200150" lvl="2" indent="-342900"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Um retângulo de 80 x 200</a:t>
            </a:r>
          </a:p>
          <a:p>
            <a:pPr marL="1200150" lvl="2" indent="-342900"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Todos centralizados e igualmente espaçados</a:t>
            </a:r>
          </a:p>
          <a:p>
            <a:pPr marL="1200150" lvl="2" indent="-342900">
              <a:buFont typeface="+mj-lt"/>
              <a:buAutoNum type="arabicPeriod"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Aplique a máscara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Faça um espelhamento vertical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F451947-68BE-4B5B-BEFE-52CC481BB8D3}"/>
              </a:ext>
            </a:extLst>
          </p:cNvPr>
          <p:cNvGrpSpPr/>
          <p:nvPr/>
        </p:nvGrpSpPr>
        <p:grpSpPr>
          <a:xfrm>
            <a:off x="5756949" y="4028758"/>
            <a:ext cx="2254885" cy="1951990"/>
            <a:chOff x="0" y="0"/>
            <a:chExt cx="2255146" cy="195219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BB7FBC8-2F30-44FE-ABCB-56184D737E53}"/>
                </a:ext>
              </a:extLst>
            </p:cNvPr>
            <p:cNvSpPr/>
            <p:nvPr/>
          </p:nvSpPr>
          <p:spPr>
            <a:xfrm>
              <a:off x="0" y="0"/>
              <a:ext cx="2255146" cy="19521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57EB352-70C3-4905-9D19-4AA3CF2D08F9}"/>
                </a:ext>
              </a:extLst>
            </p:cNvPr>
            <p:cNvSpPr/>
            <p:nvPr/>
          </p:nvSpPr>
          <p:spPr>
            <a:xfrm>
              <a:off x="880741" y="201953"/>
              <a:ext cx="482444" cy="4207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831CF33-B1B3-4B00-BFFC-67882E11EE33}"/>
                </a:ext>
              </a:extLst>
            </p:cNvPr>
            <p:cNvSpPr/>
            <p:nvPr/>
          </p:nvSpPr>
          <p:spPr>
            <a:xfrm>
              <a:off x="863912" y="701227"/>
              <a:ext cx="544152" cy="4656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6376A3F-81DC-4FB4-AC31-A122DDE8B597}"/>
                </a:ext>
              </a:extLst>
            </p:cNvPr>
            <p:cNvSpPr/>
            <p:nvPr/>
          </p:nvSpPr>
          <p:spPr>
            <a:xfrm>
              <a:off x="297320" y="1295867"/>
              <a:ext cx="1654896" cy="443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8322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60CE01-9698-4138-934D-98FAA952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Crop</a:t>
            </a:r>
            <a:r>
              <a:rPr lang="pt-BR" dirty="0"/>
              <a:t> – Cortando uma imagem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E19D3D-4CE7-4A69-A4B9-02AF3070E5FC}"/>
              </a:ext>
            </a:extLst>
          </p:cNvPr>
          <p:cNvSpPr txBox="1"/>
          <p:nvPr/>
        </p:nvSpPr>
        <p:spPr>
          <a:xfrm>
            <a:off x="2132121" y="1852642"/>
            <a:ext cx="60989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lê uma imagem</a:t>
            </a:r>
          </a:p>
          <a:p>
            <a:r>
              <a:rPr lang="pt-BR" dirty="0"/>
              <a:t>imagem = cv2.imread('</a:t>
            </a:r>
            <a:r>
              <a:rPr lang="pt-BR" dirty="0" err="1"/>
              <a:t>ipe</a:t>
            </a:r>
            <a:r>
              <a:rPr lang="pt-BR" dirty="0"/>
              <a:t> roxo.jpg')</a:t>
            </a:r>
          </a:p>
          <a:p>
            <a:endParaRPr lang="pt-BR" dirty="0"/>
          </a:p>
          <a:p>
            <a:r>
              <a:rPr lang="pt-BR" dirty="0"/>
              <a:t># mostra a imagem original</a:t>
            </a:r>
          </a:p>
          <a:p>
            <a:r>
              <a:rPr lang="pt-BR" dirty="0"/>
              <a:t>cv2.imshow("Imagem Original", imagem)</a:t>
            </a:r>
          </a:p>
          <a:p>
            <a:endParaRPr lang="pt-BR" dirty="0"/>
          </a:p>
          <a:p>
            <a:r>
              <a:rPr lang="pt-BR" dirty="0"/>
              <a:t># faz o </a:t>
            </a:r>
            <a:r>
              <a:rPr lang="pt-BR" dirty="0" err="1"/>
              <a:t>recore</a:t>
            </a:r>
            <a:r>
              <a:rPr lang="pt-BR" dirty="0"/>
              <a:t>  na área (200,350) à (300,450)</a:t>
            </a:r>
          </a:p>
          <a:p>
            <a:r>
              <a:rPr lang="pt-BR" dirty="0"/>
              <a:t>recorte = imagem[200:300, 300:450]</a:t>
            </a:r>
          </a:p>
          <a:p>
            <a:endParaRPr lang="pt-BR" dirty="0"/>
          </a:p>
          <a:p>
            <a:r>
              <a:rPr lang="pt-BR" dirty="0"/>
              <a:t># mostra a imagem recortada</a:t>
            </a:r>
          </a:p>
          <a:p>
            <a:r>
              <a:rPr lang="pt-BR" dirty="0"/>
              <a:t>cv2.imshow("Recorte da imagem", recorte)</a:t>
            </a:r>
          </a:p>
          <a:p>
            <a:endParaRPr lang="pt-BR" dirty="0"/>
          </a:p>
          <a:p>
            <a:r>
              <a:rPr lang="pt-BR" dirty="0"/>
              <a:t># salva a imagem recortada no disco</a:t>
            </a:r>
          </a:p>
          <a:p>
            <a:r>
              <a:rPr lang="pt-BR" dirty="0"/>
              <a:t>cv2.imwrite("recorte.jpg", recorte) </a:t>
            </a:r>
          </a:p>
        </p:txBody>
      </p:sp>
    </p:spTree>
    <p:extLst>
      <p:ext uri="{BB962C8B-B14F-4D97-AF65-F5344CB8AC3E}">
        <p14:creationId xmlns:p14="http://schemas.microsoft.com/office/powerpoint/2010/main" val="226377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833B-DC4D-4362-836C-01782C68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92794" cy="2506462"/>
          </a:xfrm>
        </p:spPr>
        <p:txBody>
          <a:bodyPr/>
          <a:lstStyle/>
          <a:p>
            <a:r>
              <a:rPr lang="pt-BR" dirty="0" err="1"/>
              <a:t>Resize</a:t>
            </a:r>
            <a:r>
              <a:rPr lang="pt-BR" dirty="0"/>
              <a:t> – Redimensionando uma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C948B1-AC25-45A1-9A83-C4702BCD1CD1}"/>
              </a:ext>
            </a:extLst>
          </p:cNvPr>
          <p:cNvSpPr txBox="1"/>
          <p:nvPr/>
        </p:nvSpPr>
        <p:spPr>
          <a:xfrm>
            <a:off x="4179906" y="1370990"/>
            <a:ext cx="60989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lê a imagem</a:t>
            </a:r>
          </a:p>
          <a:p>
            <a:r>
              <a:rPr lang="pt-BR" dirty="0" err="1"/>
              <a:t>img</a:t>
            </a:r>
            <a:r>
              <a:rPr lang="pt-BR" dirty="0"/>
              <a:t> = cv2.imread('</a:t>
            </a:r>
            <a:r>
              <a:rPr lang="pt-BR" dirty="0" err="1"/>
              <a:t>ipe</a:t>
            </a:r>
            <a:r>
              <a:rPr lang="pt-BR" dirty="0"/>
              <a:t> roxo.jpg')</a:t>
            </a:r>
          </a:p>
          <a:p>
            <a:endParaRPr lang="pt-BR" dirty="0"/>
          </a:p>
          <a:p>
            <a:r>
              <a:rPr lang="pt-BR" dirty="0"/>
              <a:t># mostra a </a:t>
            </a:r>
            <a:r>
              <a:rPr lang="pt-BR" dirty="0" err="1"/>
              <a:t>iamgem</a:t>
            </a:r>
            <a:r>
              <a:rPr lang="pt-BR" dirty="0"/>
              <a:t> original</a:t>
            </a:r>
          </a:p>
          <a:p>
            <a:r>
              <a:rPr lang="pt-BR" dirty="0"/>
              <a:t>cv2.imshow("Original", </a:t>
            </a:r>
            <a:r>
              <a:rPr lang="pt-BR" dirty="0" err="1"/>
              <a:t>img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verifica a largura e altura da imagem</a:t>
            </a:r>
          </a:p>
          <a:p>
            <a:r>
              <a:rPr lang="pt-BR" dirty="0"/>
              <a:t>largura = </a:t>
            </a:r>
            <a:r>
              <a:rPr lang="pt-BR" dirty="0" err="1"/>
              <a:t>img.shape</a:t>
            </a:r>
            <a:r>
              <a:rPr lang="pt-BR" dirty="0"/>
              <a:t>[1]</a:t>
            </a:r>
          </a:p>
          <a:p>
            <a:r>
              <a:rPr lang="pt-BR" dirty="0"/>
              <a:t>altura = </a:t>
            </a:r>
            <a:r>
              <a:rPr lang="pt-BR" dirty="0" err="1"/>
              <a:t>img.shape</a:t>
            </a:r>
            <a:r>
              <a:rPr lang="pt-BR" dirty="0"/>
              <a:t>[0]</a:t>
            </a:r>
          </a:p>
          <a:p>
            <a:endParaRPr lang="pt-BR" dirty="0"/>
          </a:p>
          <a:p>
            <a:r>
              <a:rPr lang="pt-BR" dirty="0"/>
              <a:t># é preciso calcular a proporção da altura em relação a largura da nova</a:t>
            </a:r>
          </a:p>
          <a:p>
            <a:r>
              <a:rPr lang="pt-BR" dirty="0"/>
              <a:t># imagem, caso contrário ela poderá ficar distorcida.</a:t>
            </a:r>
          </a:p>
          <a:p>
            <a:endParaRPr lang="pt-BR" dirty="0"/>
          </a:p>
          <a:p>
            <a:r>
              <a:rPr lang="pt-BR" dirty="0" err="1"/>
              <a:t>proporcao</a:t>
            </a:r>
            <a:r>
              <a:rPr lang="pt-BR" dirty="0"/>
              <a:t> = </a:t>
            </a:r>
            <a:r>
              <a:rPr lang="pt-BR" dirty="0" err="1"/>
              <a:t>float</a:t>
            </a:r>
            <a:r>
              <a:rPr lang="pt-BR" dirty="0"/>
              <a:t>(altura/largura)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5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833B-DC4D-4362-836C-01782C6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Resize</a:t>
            </a:r>
            <a:r>
              <a:rPr lang="pt-BR" dirty="0"/>
              <a:t> – Redimensionando uma imagem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A3034A-42C4-44CC-BFFF-65603D9395C8}"/>
              </a:ext>
            </a:extLst>
          </p:cNvPr>
          <p:cNvSpPr txBox="1"/>
          <p:nvPr/>
        </p:nvSpPr>
        <p:spPr>
          <a:xfrm>
            <a:off x="2454676" y="1742567"/>
            <a:ext cx="60989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recalcula a nova largura com a proporção calculada</a:t>
            </a:r>
          </a:p>
          <a:p>
            <a:r>
              <a:rPr lang="pt-BR" dirty="0" err="1"/>
              <a:t>largura_nova</a:t>
            </a:r>
            <a:r>
              <a:rPr lang="pt-BR" dirty="0"/>
              <a:t> = 300 #em pixels</a:t>
            </a:r>
          </a:p>
          <a:p>
            <a:endParaRPr lang="pt-BR" dirty="0"/>
          </a:p>
          <a:p>
            <a:r>
              <a:rPr lang="pt-BR" dirty="0"/>
              <a:t># recalcula a nova altura com a proporção calculada</a:t>
            </a:r>
          </a:p>
          <a:p>
            <a:r>
              <a:rPr lang="pt-BR" dirty="0" err="1"/>
              <a:t>altura_nova</a:t>
            </a:r>
            <a:r>
              <a:rPr lang="pt-BR" dirty="0"/>
              <a:t> = </a:t>
            </a:r>
            <a:r>
              <a:rPr lang="pt-BR" dirty="0" err="1"/>
              <a:t>int</a:t>
            </a:r>
            <a:r>
              <a:rPr lang="pt-BR" dirty="0"/>
              <a:t>(</a:t>
            </a:r>
            <a:r>
              <a:rPr lang="pt-BR" dirty="0" err="1"/>
              <a:t>largura_nova</a:t>
            </a:r>
            <a:r>
              <a:rPr lang="pt-BR" dirty="0"/>
              <a:t>*</a:t>
            </a:r>
            <a:r>
              <a:rPr lang="pt-BR" dirty="0" err="1"/>
              <a:t>proporcao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define o novo tamanho</a:t>
            </a:r>
          </a:p>
          <a:p>
            <a:r>
              <a:rPr lang="pt-BR" dirty="0" err="1"/>
              <a:t>tamanho_novo</a:t>
            </a:r>
            <a:r>
              <a:rPr lang="pt-BR" dirty="0"/>
              <a:t> = (</a:t>
            </a:r>
            <a:r>
              <a:rPr lang="pt-BR" dirty="0" err="1"/>
              <a:t>largura_nova</a:t>
            </a:r>
            <a:r>
              <a:rPr lang="pt-BR" dirty="0"/>
              <a:t>, </a:t>
            </a:r>
            <a:r>
              <a:rPr lang="pt-BR" dirty="0" err="1"/>
              <a:t>altura_nova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redimensiona a imagem mantendo a </a:t>
            </a:r>
            <a:r>
              <a:rPr lang="pt-BR" dirty="0" err="1"/>
              <a:t>proporçao</a:t>
            </a:r>
            <a:endParaRPr lang="pt-BR" dirty="0"/>
          </a:p>
          <a:p>
            <a:r>
              <a:rPr lang="pt-BR" dirty="0" err="1"/>
              <a:t>img_redimensionada</a:t>
            </a:r>
            <a:r>
              <a:rPr lang="pt-BR" dirty="0"/>
              <a:t> = cv2.resize(</a:t>
            </a:r>
            <a:r>
              <a:rPr lang="pt-BR" dirty="0" err="1"/>
              <a:t>img</a:t>
            </a:r>
            <a:r>
              <a:rPr lang="pt-BR" dirty="0"/>
              <a:t>, </a:t>
            </a:r>
            <a:r>
              <a:rPr lang="pt-BR" dirty="0" err="1"/>
              <a:t>tamanho_novo</a:t>
            </a:r>
            <a:r>
              <a:rPr lang="pt-BR" dirty="0"/>
              <a:t>, </a:t>
            </a:r>
            <a:r>
              <a:rPr lang="pt-BR" dirty="0" err="1"/>
              <a:t>interpolation</a:t>
            </a:r>
            <a:r>
              <a:rPr lang="pt-BR" dirty="0"/>
              <a:t> = cv2.INTER_AREA)</a:t>
            </a:r>
          </a:p>
          <a:p>
            <a:endParaRPr lang="pt-BR" dirty="0"/>
          </a:p>
          <a:p>
            <a:r>
              <a:rPr lang="pt-BR" dirty="0"/>
              <a:t>#mostra a imagem redimensionada</a:t>
            </a:r>
          </a:p>
          <a:p>
            <a:r>
              <a:rPr lang="pt-BR" dirty="0"/>
              <a:t>cv2.imshow('Resultado', </a:t>
            </a:r>
            <a:r>
              <a:rPr lang="pt-BR" dirty="0" err="1"/>
              <a:t>img_redimensionada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0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6AAE6-3085-4076-9836-77B96D39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Flip – Espelhando uma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97B4BB-49AF-4867-98B8-1C15970E0AE0}"/>
              </a:ext>
            </a:extLst>
          </p:cNvPr>
          <p:cNvSpPr txBox="1"/>
          <p:nvPr/>
        </p:nvSpPr>
        <p:spPr>
          <a:xfrm>
            <a:off x="3262544" y="1683888"/>
            <a:ext cx="60989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lê uma imagem</a:t>
            </a:r>
          </a:p>
          <a:p>
            <a:r>
              <a:rPr lang="pt-BR" dirty="0" err="1"/>
              <a:t>img</a:t>
            </a:r>
            <a:r>
              <a:rPr lang="pt-BR" dirty="0"/>
              <a:t> = cv2.imread('</a:t>
            </a:r>
            <a:r>
              <a:rPr lang="pt-BR" dirty="0" err="1"/>
              <a:t>ipe</a:t>
            </a:r>
            <a:r>
              <a:rPr lang="pt-BR" dirty="0"/>
              <a:t> roxo.jpg')</a:t>
            </a:r>
          </a:p>
          <a:p>
            <a:endParaRPr lang="pt-BR" dirty="0"/>
          </a:p>
          <a:p>
            <a:r>
              <a:rPr lang="pt-BR" dirty="0"/>
              <a:t># mostra a imagem original</a:t>
            </a:r>
          </a:p>
          <a:p>
            <a:r>
              <a:rPr lang="pt-BR" dirty="0"/>
              <a:t>cv2.imshow("Original", </a:t>
            </a:r>
            <a:r>
              <a:rPr lang="pt-BR" dirty="0" err="1"/>
              <a:t>img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faz espelhamento da imagem na horizontal</a:t>
            </a:r>
          </a:p>
          <a:p>
            <a:r>
              <a:rPr lang="pt-BR" dirty="0" err="1"/>
              <a:t>flip_horizontal</a:t>
            </a:r>
            <a:r>
              <a:rPr lang="pt-BR" dirty="0"/>
              <a:t> = cv2.flip(</a:t>
            </a:r>
            <a:r>
              <a:rPr lang="pt-BR" dirty="0" err="1"/>
              <a:t>img</a:t>
            </a:r>
            <a:r>
              <a:rPr lang="pt-BR" dirty="0"/>
              <a:t>, 1)</a:t>
            </a:r>
          </a:p>
          <a:p>
            <a:endParaRPr lang="pt-BR" dirty="0"/>
          </a:p>
          <a:p>
            <a:r>
              <a:rPr lang="pt-BR" dirty="0"/>
              <a:t># mostra imagem espelhada na horizontal</a:t>
            </a:r>
          </a:p>
          <a:p>
            <a:r>
              <a:rPr lang="pt-BR" dirty="0"/>
              <a:t>cv2.imshow("Flip Horizontal", </a:t>
            </a:r>
            <a:r>
              <a:rPr lang="pt-BR" dirty="0" err="1"/>
              <a:t>flip_horizontal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4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6AAE6-3085-4076-9836-77B96D39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Flip – Espelhando uma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97B4BB-49AF-4867-98B8-1C15970E0AE0}"/>
              </a:ext>
            </a:extLst>
          </p:cNvPr>
          <p:cNvSpPr txBox="1"/>
          <p:nvPr/>
        </p:nvSpPr>
        <p:spPr>
          <a:xfrm>
            <a:off x="2012476" y="1720840"/>
            <a:ext cx="79482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# faz espelhamento da imagem na vertical</a:t>
            </a:r>
          </a:p>
          <a:p>
            <a:r>
              <a:rPr lang="pt-BR" dirty="0" err="1"/>
              <a:t>flip_vertical</a:t>
            </a:r>
            <a:r>
              <a:rPr lang="pt-BR" dirty="0"/>
              <a:t> = cv2.flip(</a:t>
            </a:r>
            <a:r>
              <a:rPr lang="pt-BR" dirty="0" err="1"/>
              <a:t>img</a:t>
            </a:r>
            <a:r>
              <a:rPr lang="pt-BR" dirty="0"/>
              <a:t>, 0)</a:t>
            </a:r>
          </a:p>
          <a:p>
            <a:endParaRPr lang="pt-BR" dirty="0"/>
          </a:p>
          <a:p>
            <a:r>
              <a:rPr lang="pt-BR" dirty="0"/>
              <a:t># mostra a imagem espelhada na vertical</a:t>
            </a:r>
          </a:p>
          <a:p>
            <a:r>
              <a:rPr lang="pt-BR" dirty="0"/>
              <a:t>cv2.imshow("Flip Vertical", </a:t>
            </a:r>
            <a:r>
              <a:rPr lang="pt-BR" dirty="0" err="1"/>
              <a:t>flip_vertical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faz o espelhamento da imagem na horizontal e vertical ao mesmo tempo</a:t>
            </a:r>
          </a:p>
          <a:p>
            <a:r>
              <a:rPr lang="pt-BR" dirty="0" err="1"/>
              <a:t>flip_hv</a:t>
            </a:r>
            <a:r>
              <a:rPr lang="pt-BR" dirty="0"/>
              <a:t> = cv2.flip(</a:t>
            </a:r>
            <a:r>
              <a:rPr lang="pt-BR" dirty="0" err="1"/>
              <a:t>img</a:t>
            </a:r>
            <a:r>
              <a:rPr lang="pt-BR" dirty="0"/>
              <a:t>, -1)</a:t>
            </a:r>
          </a:p>
          <a:p>
            <a:endParaRPr lang="pt-BR" dirty="0"/>
          </a:p>
          <a:p>
            <a:r>
              <a:rPr lang="pt-BR" dirty="0"/>
              <a:t># mostra imagem espelhada a horizontal e vertical</a:t>
            </a:r>
          </a:p>
          <a:p>
            <a:r>
              <a:rPr lang="pt-BR" dirty="0"/>
              <a:t>cv2.imshow("Flip Horizontal e Vertical", </a:t>
            </a:r>
            <a:r>
              <a:rPr lang="pt-BR" dirty="0" err="1"/>
              <a:t>flip_hv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78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BE94-9184-4669-A58A-638955C1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Rotate</a:t>
            </a:r>
            <a:r>
              <a:rPr lang="pt-BR" dirty="0"/>
              <a:t> – Rotacionando uma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ABBD6-E612-4A81-AC86-EE423FBE7139}"/>
              </a:ext>
            </a:extLst>
          </p:cNvPr>
          <p:cNvSpPr txBox="1"/>
          <p:nvPr/>
        </p:nvSpPr>
        <p:spPr>
          <a:xfrm>
            <a:off x="677333" y="1182174"/>
            <a:ext cx="88217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A transformação </a:t>
            </a:r>
            <a:r>
              <a:rPr lang="pt-BR" sz="1800" b="0" i="1" u="none" strike="noStrike" baseline="0" dirty="0" err="1">
                <a:latin typeface="Times New Roman" panose="02020603050405020304" pitchFamily="18" charset="0"/>
              </a:rPr>
              <a:t>affine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 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é uma função entre espaços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que preservam os pontos, grossura de linhas e planos. Além disso, linhas paralelas permanecem paralelas.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DE0D7C-923E-4D07-AC91-74C4BF8DB16B}"/>
              </a:ext>
            </a:extLst>
          </p:cNvPr>
          <p:cNvSpPr txBox="1"/>
          <p:nvPr/>
        </p:nvSpPr>
        <p:spPr>
          <a:xfrm>
            <a:off x="1926189" y="2502974"/>
            <a:ext cx="60989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endParaRPr lang="pt-BR" dirty="0"/>
          </a:p>
          <a:p>
            <a:r>
              <a:rPr lang="pt-BR" dirty="0"/>
              <a:t># lê imagem</a:t>
            </a:r>
          </a:p>
          <a:p>
            <a:r>
              <a:rPr lang="pt-BR" dirty="0"/>
              <a:t>imagem = cv2.imread('</a:t>
            </a:r>
            <a:r>
              <a:rPr lang="pt-BR" dirty="0" err="1"/>
              <a:t>ipe</a:t>
            </a:r>
            <a:r>
              <a:rPr lang="pt-BR" dirty="0"/>
              <a:t> roxo.jpg')</a:t>
            </a:r>
          </a:p>
          <a:p>
            <a:endParaRPr lang="pt-BR" dirty="0"/>
          </a:p>
          <a:p>
            <a:r>
              <a:rPr lang="pt-BR" dirty="0"/>
              <a:t># Mostra a imagem original</a:t>
            </a:r>
          </a:p>
          <a:p>
            <a:r>
              <a:rPr lang="pt-BR" dirty="0"/>
              <a:t>cv2.imshow("Original", imagem)</a:t>
            </a:r>
          </a:p>
          <a:p>
            <a:endParaRPr lang="pt-BR" dirty="0"/>
          </a:p>
          <a:p>
            <a:r>
              <a:rPr lang="pt-BR" dirty="0"/>
              <a:t># verificando a altura, largura da imagem</a:t>
            </a:r>
          </a:p>
          <a:p>
            <a:r>
              <a:rPr lang="pt-BR" dirty="0"/>
              <a:t>altura  = </a:t>
            </a:r>
            <a:r>
              <a:rPr lang="pt-BR" dirty="0" err="1"/>
              <a:t>imagem.shape</a:t>
            </a:r>
            <a:r>
              <a:rPr lang="pt-BR" dirty="0"/>
              <a:t>[0]</a:t>
            </a:r>
          </a:p>
          <a:p>
            <a:r>
              <a:rPr lang="pt-BR" dirty="0"/>
              <a:t>largura = </a:t>
            </a:r>
            <a:r>
              <a:rPr lang="pt-BR" dirty="0" err="1"/>
              <a:t>imagem.shape</a:t>
            </a:r>
            <a:r>
              <a:rPr lang="pt-BR" dirty="0"/>
              <a:t>[1]</a:t>
            </a:r>
          </a:p>
          <a:p>
            <a:endParaRPr lang="pt-BR" dirty="0"/>
          </a:p>
          <a:p>
            <a:r>
              <a:rPr lang="pt-BR" dirty="0"/>
              <a:t># encontra o raio da imagem</a:t>
            </a:r>
          </a:p>
          <a:p>
            <a:r>
              <a:rPr lang="pt-BR" dirty="0"/>
              <a:t>centro = (largura // 2, altura //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99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BE94-9184-4669-A58A-638955C1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Rotate</a:t>
            </a:r>
            <a:r>
              <a:rPr lang="pt-BR" dirty="0"/>
              <a:t> – Rotacionando uma imagem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DE0D7C-923E-4D07-AC91-74C4BF8DB16B}"/>
              </a:ext>
            </a:extLst>
          </p:cNvPr>
          <p:cNvSpPr txBox="1"/>
          <p:nvPr/>
        </p:nvSpPr>
        <p:spPr>
          <a:xfrm>
            <a:off x="1222633" y="2514846"/>
            <a:ext cx="7506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gera a matriz de rotação da imagem em 45 graus</a:t>
            </a:r>
          </a:p>
          <a:p>
            <a:r>
              <a:rPr lang="pt-BR" dirty="0"/>
              <a:t>M = cv2.getRotationMatrix2D(centro, 45, 1.0)</a:t>
            </a:r>
          </a:p>
          <a:p>
            <a:endParaRPr lang="pt-BR" dirty="0"/>
          </a:p>
          <a:p>
            <a:r>
              <a:rPr lang="pt-BR" dirty="0"/>
              <a:t># realiza a rotação da imagem em 45 graus</a:t>
            </a:r>
          </a:p>
          <a:p>
            <a:r>
              <a:rPr lang="pt-BR" dirty="0" err="1"/>
              <a:t>img_rotacionada</a:t>
            </a:r>
            <a:r>
              <a:rPr lang="pt-BR" dirty="0"/>
              <a:t> = cv2.warpAffine(imagem, M, (largura, altura))</a:t>
            </a:r>
          </a:p>
          <a:p>
            <a:endParaRPr lang="pt-BR" dirty="0"/>
          </a:p>
          <a:p>
            <a:r>
              <a:rPr lang="pt-BR" dirty="0"/>
              <a:t># mostra a imagem rotacionada</a:t>
            </a:r>
          </a:p>
          <a:p>
            <a:r>
              <a:rPr lang="pt-BR" dirty="0"/>
              <a:t>cv2.imshow("Imagem rotacionada em 45 graus", </a:t>
            </a:r>
            <a:r>
              <a:rPr lang="pt-BR" dirty="0" err="1"/>
              <a:t>img_rotacionada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30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0D98-74A1-4DC6-9D88-645B2875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Máscara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17DD02-1373-4209-9F8F-D676EA24B07D}"/>
              </a:ext>
            </a:extLst>
          </p:cNvPr>
          <p:cNvSpPr txBox="1"/>
          <p:nvPr/>
        </p:nvSpPr>
        <p:spPr>
          <a:xfrm>
            <a:off x="677334" y="1040132"/>
            <a:ext cx="890167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</a:rPr>
              <a:t>U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ma máscara nada mais é que uma imagem onde cada pixel pode estar “ligado” ou “desligado”, ou seja, a máscara possui apenas pixels pretos e brancos. Onde os pontos pretos indicam que os pixels estão desligados ou seja não serão mostrados enquanto os pontos brancos estão ligados ou seja serão mostrados.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0E294C-0AFE-4D16-9DBE-75B6F35EA3DE}"/>
              </a:ext>
            </a:extLst>
          </p:cNvPr>
          <p:cNvSpPr txBox="1"/>
          <p:nvPr/>
        </p:nvSpPr>
        <p:spPr>
          <a:xfrm>
            <a:off x="677334" y="2796725"/>
            <a:ext cx="84840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endParaRPr lang="pt-BR" dirty="0"/>
          </a:p>
          <a:p>
            <a:r>
              <a:rPr lang="pt-BR" dirty="0"/>
              <a:t># lê uma imagem</a:t>
            </a:r>
          </a:p>
          <a:p>
            <a:r>
              <a:rPr lang="pt-BR" dirty="0" err="1"/>
              <a:t>img</a:t>
            </a:r>
            <a:r>
              <a:rPr lang="pt-BR" dirty="0"/>
              <a:t> = cv2.imread('</a:t>
            </a:r>
            <a:r>
              <a:rPr lang="pt-BR" dirty="0" err="1"/>
              <a:t>ipe</a:t>
            </a:r>
            <a:r>
              <a:rPr lang="pt-BR" dirty="0"/>
              <a:t> roxo.jpg')</a:t>
            </a:r>
          </a:p>
          <a:p>
            <a:endParaRPr lang="pt-BR" dirty="0"/>
          </a:p>
          <a:p>
            <a:r>
              <a:rPr lang="pt-BR" dirty="0"/>
              <a:t># </a:t>
            </a:r>
            <a:r>
              <a:rPr lang="pt-BR" dirty="0" err="1"/>
              <a:t>mosra</a:t>
            </a:r>
            <a:r>
              <a:rPr lang="pt-BR" dirty="0"/>
              <a:t> a imagem original</a:t>
            </a:r>
          </a:p>
          <a:p>
            <a:r>
              <a:rPr lang="pt-BR" dirty="0"/>
              <a:t>cv2.imshow("Original", </a:t>
            </a:r>
            <a:r>
              <a:rPr lang="pt-BR" dirty="0" err="1"/>
              <a:t>img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 define uma matriz de cor zero (preto) de mesmo tamanho da imagem original</a:t>
            </a:r>
          </a:p>
          <a:p>
            <a:r>
              <a:rPr lang="pt-BR" dirty="0"/>
              <a:t>mascara = </a:t>
            </a:r>
            <a:r>
              <a:rPr lang="pt-BR" dirty="0" err="1"/>
              <a:t>np.zeros</a:t>
            </a:r>
            <a:r>
              <a:rPr lang="pt-BR" dirty="0"/>
              <a:t>(</a:t>
            </a:r>
            <a:r>
              <a:rPr lang="pt-BR" dirty="0" err="1"/>
              <a:t>img.shape</a:t>
            </a:r>
            <a:r>
              <a:rPr lang="pt-BR" dirty="0"/>
              <a:t>[:2], </a:t>
            </a:r>
            <a:r>
              <a:rPr lang="pt-BR" dirty="0" err="1"/>
              <a:t>dtype</a:t>
            </a:r>
            <a:r>
              <a:rPr lang="pt-BR" dirty="0"/>
              <a:t> = "uint8")</a:t>
            </a:r>
          </a:p>
          <a:p>
            <a:endParaRPr lang="pt-BR" dirty="0"/>
          </a:p>
          <a:p>
            <a:r>
              <a:rPr lang="pt-BR" dirty="0"/>
              <a:t># calcula o centro da imagem original</a:t>
            </a:r>
          </a:p>
          <a:p>
            <a:r>
              <a:rPr lang="pt-BR" dirty="0"/>
              <a:t>(</a:t>
            </a:r>
            <a:r>
              <a:rPr lang="pt-BR" dirty="0" err="1"/>
              <a:t>cX</a:t>
            </a:r>
            <a:r>
              <a:rPr lang="pt-BR" dirty="0"/>
              <a:t>, </a:t>
            </a:r>
            <a:r>
              <a:rPr lang="pt-BR" dirty="0" err="1"/>
              <a:t>cY</a:t>
            </a:r>
            <a:r>
              <a:rPr lang="pt-BR" dirty="0"/>
              <a:t>) = (</a:t>
            </a:r>
            <a:r>
              <a:rPr lang="pt-BR" dirty="0" err="1"/>
              <a:t>img.shape</a:t>
            </a:r>
            <a:r>
              <a:rPr lang="pt-BR" dirty="0"/>
              <a:t>[1] // 2, </a:t>
            </a:r>
            <a:r>
              <a:rPr lang="pt-BR" dirty="0" err="1"/>
              <a:t>img.shape</a:t>
            </a:r>
            <a:r>
              <a:rPr lang="pt-BR" dirty="0"/>
              <a:t>[0] // 2)</a:t>
            </a:r>
          </a:p>
        </p:txBody>
      </p:sp>
    </p:spTree>
    <p:extLst>
      <p:ext uri="{BB962C8B-B14F-4D97-AF65-F5344CB8AC3E}">
        <p14:creationId xmlns:p14="http://schemas.microsoft.com/office/powerpoint/2010/main" val="403158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993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Wingdings 3</vt:lpstr>
      <vt:lpstr>Íon</vt:lpstr>
      <vt:lpstr>Transformação de Imagens Digitais </vt:lpstr>
      <vt:lpstr>Crop – Cortando uma imagem</vt:lpstr>
      <vt:lpstr>Resize – Redimensionando uma imagem</vt:lpstr>
      <vt:lpstr>Resize – Redimensionando uma imagem</vt:lpstr>
      <vt:lpstr>Flip – Espelhando uma imagem</vt:lpstr>
      <vt:lpstr>Flip – Espelhando uma imagem</vt:lpstr>
      <vt:lpstr>Rotate – Rotacionando uma imagem</vt:lpstr>
      <vt:lpstr>Rotate – Rotacionando uma imagem</vt:lpstr>
      <vt:lpstr>Máscara</vt:lpstr>
      <vt:lpstr>Máscara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Transformação de Imagens Digitais – Transformação</dc:title>
  <dc:creator>Osvaldo Severino Junior</dc:creator>
  <cp:lastModifiedBy>Osvaldo Severino Junior</cp:lastModifiedBy>
  <cp:revision>13</cp:revision>
  <dcterms:created xsi:type="dcterms:W3CDTF">2021-08-26T17:47:34Z</dcterms:created>
  <dcterms:modified xsi:type="dcterms:W3CDTF">2022-08-10T12:31:12Z</dcterms:modified>
</cp:coreProperties>
</file>