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0566-519D-F35B-D82E-47B2E3E8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EFB894-C309-BCBC-03C3-BD51D2D50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D5F78-DC17-6600-A350-3726D8D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8513-D37D-489C-0387-61143D23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64DD5-913D-51D1-2B09-C1BEF89C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926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8327-4C93-FC23-BE55-44BBCC23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F13FDF-1A3E-32C7-84C9-FC7708E9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EFA7E-C686-0D31-21CC-575CBE5A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C533F-BB36-5DB5-CBEA-14540F14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4A160-A034-1827-41D0-F1227558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7659A9-D083-3F32-0C0D-384C6F914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178374-8C74-512C-66E2-1E17F2396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BD118-60D1-29DB-5DC6-18F2B8E5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02AC5-47C2-4067-7C63-98EF9D21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29A83-E066-30AF-0A41-CA0C053F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964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C764-F3C1-9300-BCAF-16DA3A6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0654D-CDFC-8772-D689-08017F329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4FAE0-DF6E-411C-2BBC-D498FDC2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8A109-41A2-5A4F-DB62-F794C935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73FF5-FFD2-B742-07F4-BB107EC6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546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924C3-91BE-AD05-3B90-150F7CF4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6E6F6-B050-5EE4-D310-8F1D616C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609D4-8033-4B97-7A97-BD598097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EAF59-929C-A208-399C-9887557F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545A1-C930-F613-030E-F8AC923C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321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6EE17-4D2C-52F3-1164-C0B404AA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1B3AF-519B-A841-D925-F08CEC2E3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D54C0-99A7-9FA1-AFEA-439F3E188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A6BA57-0D88-3501-948A-0A0AA6B0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DF7C55-CF85-CE4C-B31A-BA07CC8B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906868-DDCF-EA91-3204-29FC4B99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612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BA01-782E-E720-3CA2-E16538BE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0E24DE-9B79-CA37-0EF0-D1B8070E0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98D20C-B13F-ECEC-A475-12857784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6A4E72-00D9-08D3-E62B-5B3E48771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BDEBC5-83CE-D2EC-7784-C83C5B4D1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3C603D-2CC0-E0AD-F840-EFEC2891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05ED60-7E08-5979-AB78-CCE6CA92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A30078-BD81-DF8F-BD46-60244B62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668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64EF8-E22A-BC4B-4009-92CC7754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B3020D-F3E6-E0D6-FBD5-2DABE519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DBDB1F-B9BA-BC79-5717-935350DC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33ADF0-66A7-569B-CD52-97A64826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06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2FD0FB5-0BCF-6D0B-F7E6-1F36840B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A88DFE-2258-AFD7-C20C-BF497172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BADF9-DE7D-7D0D-D3A1-3030E70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459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72547-BE63-EB34-1179-556BF90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7FA4FA-2FFD-C235-13FD-70E17C77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32A7D-8681-8564-ADD6-39BBB5987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17B8D7-648E-050F-0364-2FD45C9C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2920D6-DA52-F8EE-F1B0-36213B5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7ED3A-BCB3-EAB9-5B93-D3F13F6C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803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81796-9CFE-F1DD-902B-4D6FA416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D6F44C-965E-B8EA-55EC-E434E520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41C1C7-E258-17FB-B079-F952BB16F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0F888E-E6E3-DD9D-C9CB-3320D855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44D28F-91BD-12CA-E737-7A7FC014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C42B65-65FC-A3FE-D89F-328A11DA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9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3A97EE-DAC2-69BB-6744-2BE95958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1236A6-C1AF-2A84-0EE2-ED67E8BC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C91AC9-3D62-EE5E-288C-A86074A97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804A7-21F4-4655-9C94-1D69D6A8719A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EA113-222A-C90B-6449-6AA24CE46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F36C-C3F9-A06E-876F-37E4EC97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66BC0-AFF1-4A5A-928B-26342BCB48F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106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B73D7E1-8C0D-509A-F722-0C15A1FA2CD7}"/>
              </a:ext>
            </a:extLst>
          </p:cNvPr>
          <p:cNvSpPr/>
          <p:nvPr/>
        </p:nvSpPr>
        <p:spPr>
          <a:xfrm>
            <a:off x="152400" y="171450"/>
            <a:ext cx="7334250" cy="641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06AA7A-D3DC-CDC2-6A07-08C763A966B6}"/>
              </a:ext>
            </a:extLst>
          </p:cNvPr>
          <p:cNvSpPr/>
          <p:nvPr/>
        </p:nvSpPr>
        <p:spPr>
          <a:xfrm>
            <a:off x="7604909" y="171450"/>
            <a:ext cx="4434691" cy="641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FAFF172-5D49-A8CC-53B1-C8845F99D676}"/>
              </a:ext>
            </a:extLst>
          </p:cNvPr>
          <p:cNvSpPr/>
          <p:nvPr/>
        </p:nvSpPr>
        <p:spPr>
          <a:xfrm>
            <a:off x="7604909" y="171450"/>
            <a:ext cx="4434691" cy="616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5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F57686-5255-04CA-6B7F-D4352EEF2554}"/>
              </a:ext>
            </a:extLst>
          </p:cNvPr>
          <p:cNvSpPr/>
          <p:nvPr/>
        </p:nvSpPr>
        <p:spPr>
          <a:xfrm>
            <a:off x="7695446" y="344032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Open </a:t>
            </a:r>
            <a:r>
              <a:rPr lang="es-ES" sz="1100" dirty="0" err="1"/>
              <a:t>image</a:t>
            </a:r>
            <a:endParaRPr lang="es-CL" sz="11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7E6B717-F238-24C1-EA71-22FC5F69744B}"/>
              </a:ext>
            </a:extLst>
          </p:cNvPr>
          <p:cNvSpPr/>
          <p:nvPr/>
        </p:nvSpPr>
        <p:spPr>
          <a:xfrm>
            <a:off x="10014260" y="343466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Save</a:t>
            </a:r>
            <a:r>
              <a:rPr lang="es-ES" sz="1100" dirty="0"/>
              <a:t> </a:t>
            </a:r>
            <a:r>
              <a:rPr lang="es-ES" sz="1100" dirty="0" err="1"/>
              <a:t>result</a:t>
            </a:r>
            <a:endParaRPr lang="es-CL" sz="11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D2B3B8B-95B7-FDB7-9D4C-B44169ABC970}"/>
              </a:ext>
            </a:extLst>
          </p:cNvPr>
          <p:cNvSpPr/>
          <p:nvPr/>
        </p:nvSpPr>
        <p:spPr>
          <a:xfrm>
            <a:off x="8854853" y="343466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Restore</a:t>
            </a:r>
            <a:r>
              <a:rPr lang="es-ES" sz="1100" dirty="0"/>
              <a:t> original</a:t>
            </a:r>
            <a:endParaRPr lang="es-CL" sz="11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0CEA17-4AE2-7FB6-E417-3FF86F826C67}"/>
              </a:ext>
            </a:extLst>
          </p:cNvPr>
          <p:cNvSpPr/>
          <p:nvPr/>
        </p:nvSpPr>
        <p:spPr>
          <a:xfrm>
            <a:off x="7604909" y="787652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Preprosessing</a:t>
            </a:r>
            <a:endParaRPr lang="es-CL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DD3B407-0F45-C21E-0FE8-B68717BA60E0}"/>
              </a:ext>
            </a:extLst>
          </p:cNvPr>
          <p:cNvSpPr/>
          <p:nvPr/>
        </p:nvSpPr>
        <p:spPr>
          <a:xfrm>
            <a:off x="7604908" y="959669"/>
            <a:ext cx="4434691" cy="1041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5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26346C1-9C3A-6B08-2A81-CB969BBE6CA4}"/>
              </a:ext>
            </a:extLst>
          </p:cNvPr>
          <p:cNvSpPr/>
          <p:nvPr/>
        </p:nvSpPr>
        <p:spPr>
          <a:xfrm>
            <a:off x="7695446" y="104115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Invert</a:t>
            </a:r>
            <a:endParaRPr lang="es-CL" sz="11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F5ED2C3-3A98-F765-EE75-52ED4A34B789}"/>
              </a:ext>
            </a:extLst>
          </p:cNvPr>
          <p:cNvSpPr/>
          <p:nvPr/>
        </p:nvSpPr>
        <p:spPr>
          <a:xfrm>
            <a:off x="8854853" y="104115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Auto </a:t>
            </a:r>
            <a:r>
              <a:rPr lang="es-ES" sz="1100" dirty="0" err="1"/>
              <a:t>contrast</a:t>
            </a:r>
            <a:endParaRPr lang="es-CL" sz="11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265C260-9730-811C-D2A7-8746E2BD04E5}"/>
              </a:ext>
            </a:extLst>
          </p:cNvPr>
          <p:cNvSpPr/>
          <p:nvPr/>
        </p:nvSpPr>
        <p:spPr>
          <a:xfrm>
            <a:off x="10014260" y="104115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Color balance</a:t>
            </a:r>
            <a:endParaRPr lang="es-CL" sz="11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F8BC089-EECE-8766-40A9-07CFBF6AE8E4}"/>
              </a:ext>
            </a:extLst>
          </p:cNvPr>
          <p:cNvSpPr/>
          <p:nvPr/>
        </p:nvSpPr>
        <p:spPr>
          <a:xfrm>
            <a:off x="11144434" y="104115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Flatten</a:t>
            </a:r>
            <a:endParaRPr lang="es-CL" sz="11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212E76AA-A392-150F-0B81-E084F9D8F62C}"/>
              </a:ext>
            </a:extLst>
          </p:cNvPr>
          <p:cNvSpPr/>
          <p:nvPr/>
        </p:nvSpPr>
        <p:spPr>
          <a:xfrm>
            <a:off x="7695446" y="1449123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Hue</a:t>
            </a:r>
            <a:r>
              <a:rPr lang="es-ES" sz="1100" dirty="0"/>
              <a:t> Shift</a:t>
            </a:r>
            <a:endParaRPr lang="es-CL" sz="1100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493CB82-1ACC-5FD0-609E-38053AEBEB03}"/>
              </a:ext>
            </a:extLst>
          </p:cNvPr>
          <p:cNvSpPr/>
          <p:nvPr/>
        </p:nvSpPr>
        <p:spPr>
          <a:xfrm>
            <a:off x="8854853" y="1449123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Quick </a:t>
            </a:r>
            <a:r>
              <a:rPr lang="es-ES" sz="1100" dirty="0" err="1"/>
              <a:t>Enhance</a:t>
            </a:r>
            <a:endParaRPr lang="es-CL" sz="11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9F145D-B531-482C-2BE2-E64A6645776A}"/>
              </a:ext>
            </a:extLst>
          </p:cNvPr>
          <p:cNvSpPr/>
          <p:nvPr/>
        </p:nvSpPr>
        <p:spPr>
          <a:xfrm>
            <a:off x="7604907" y="1996293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/>
              <a:t>Color Spaces</a:t>
            </a:r>
            <a:endParaRPr lang="es-CL" sz="11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8CA6D03-7401-24AB-CDED-C263A1F9B4D0}"/>
              </a:ext>
            </a:extLst>
          </p:cNvPr>
          <p:cNvSpPr/>
          <p:nvPr/>
        </p:nvSpPr>
        <p:spPr>
          <a:xfrm>
            <a:off x="7695446" y="2317691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YDS</a:t>
            </a:r>
            <a:endParaRPr lang="es-CL" sz="11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2C8C5CF-0B60-0F16-AC04-7A89051C5D28}"/>
              </a:ext>
            </a:extLst>
          </p:cNvPr>
          <p:cNvSpPr/>
          <p:nvPr/>
        </p:nvSpPr>
        <p:spPr>
          <a:xfrm>
            <a:off x="8854853" y="2317691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YBR</a:t>
            </a:r>
            <a:endParaRPr lang="es-CL" sz="1100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6D88F73-680D-CB7A-9E45-2A53CBF103E8}"/>
              </a:ext>
            </a:extLst>
          </p:cNvPr>
          <p:cNvSpPr/>
          <p:nvPr/>
        </p:nvSpPr>
        <p:spPr>
          <a:xfrm>
            <a:off x="10014260" y="2317691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YBK</a:t>
            </a:r>
            <a:endParaRPr lang="es-CL" sz="11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3D31736-8460-5C84-0088-63464AB05219}"/>
              </a:ext>
            </a:extLst>
          </p:cNvPr>
          <p:cNvSpPr/>
          <p:nvPr/>
        </p:nvSpPr>
        <p:spPr>
          <a:xfrm>
            <a:off x="11144434" y="2317691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YRE</a:t>
            </a:r>
            <a:endParaRPr lang="es-CL" sz="11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890DCAF-56B5-BA20-D40E-A6EE2E3AF2FE}"/>
              </a:ext>
            </a:extLst>
          </p:cNvPr>
          <p:cNvSpPr/>
          <p:nvPr/>
        </p:nvSpPr>
        <p:spPr>
          <a:xfrm>
            <a:off x="7695446" y="271208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YRD</a:t>
            </a:r>
            <a:endParaRPr lang="es-CL" sz="11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9C26BDD-5294-33E1-3387-492E240F2EDE}"/>
              </a:ext>
            </a:extLst>
          </p:cNvPr>
          <p:cNvSpPr/>
          <p:nvPr/>
        </p:nvSpPr>
        <p:spPr>
          <a:xfrm>
            <a:off x="8854853" y="271208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YWE</a:t>
            </a:r>
            <a:endParaRPr lang="es-CL" sz="11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A79DFDA-E30A-38E2-594B-CF519B105939}"/>
              </a:ext>
            </a:extLst>
          </p:cNvPr>
          <p:cNvSpPr/>
          <p:nvPr/>
        </p:nvSpPr>
        <p:spPr>
          <a:xfrm>
            <a:off x="10014260" y="271208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YBL</a:t>
            </a:r>
            <a:endParaRPr lang="es-CL" sz="110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921105DD-17B4-380F-7B66-54A8C5333922}"/>
              </a:ext>
            </a:extLst>
          </p:cNvPr>
          <p:cNvSpPr/>
          <p:nvPr/>
        </p:nvSpPr>
        <p:spPr>
          <a:xfrm>
            <a:off x="11144434" y="2712084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YBG</a:t>
            </a:r>
            <a:endParaRPr lang="es-CL" sz="1100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7D045B5-5F74-92AC-89BB-A1B2047B087A}"/>
              </a:ext>
            </a:extLst>
          </p:cNvPr>
          <p:cNvSpPr/>
          <p:nvPr/>
        </p:nvSpPr>
        <p:spPr>
          <a:xfrm>
            <a:off x="7695446" y="310326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YUV</a:t>
            </a:r>
            <a:endParaRPr lang="es-CL" sz="11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B57DCD90-7F05-DCAA-E924-0B9735BAE531}"/>
              </a:ext>
            </a:extLst>
          </p:cNvPr>
          <p:cNvSpPr/>
          <p:nvPr/>
        </p:nvSpPr>
        <p:spPr>
          <a:xfrm>
            <a:off x="8854853" y="310326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YYE</a:t>
            </a:r>
            <a:endParaRPr lang="es-CL" sz="11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FABCDCD-D60E-C8A3-9CD6-0745A9303D73}"/>
              </a:ext>
            </a:extLst>
          </p:cNvPr>
          <p:cNvSpPr/>
          <p:nvPr/>
        </p:nvSpPr>
        <p:spPr>
          <a:xfrm>
            <a:off x="10014260" y="310326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LAX</a:t>
            </a:r>
            <a:endParaRPr lang="es-CL" sz="1100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044BABB-DCAA-E550-BD8A-57598D4B1037}"/>
              </a:ext>
            </a:extLst>
          </p:cNvPr>
          <p:cNvSpPr/>
          <p:nvPr/>
        </p:nvSpPr>
        <p:spPr>
          <a:xfrm>
            <a:off x="11144434" y="310326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LDS</a:t>
            </a:r>
            <a:endParaRPr lang="es-CL" sz="1100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3754FF2C-9264-8910-5B23-16BDFF0AE358}"/>
              </a:ext>
            </a:extLst>
          </p:cNvPr>
          <p:cNvSpPr/>
          <p:nvPr/>
        </p:nvSpPr>
        <p:spPr>
          <a:xfrm>
            <a:off x="7695446" y="351123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LRE</a:t>
            </a:r>
            <a:endParaRPr lang="es-CL" sz="1100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F9C3658-E42D-0FF1-7BCC-C75662D1C420}"/>
              </a:ext>
            </a:extLst>
          </p:cNvPr>
          <p:cNvSpPr/>
          <p:nvPr/>
        </p:nvSpPr>
        <p:spPr>
          <a:xfrm>
            <a:off x="8854853" y="351123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LRD</a:t>
            </a:r>
            <a:endParaRPr lang="es-CL" sz="1100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2BAD98A-27CD-420C-C6EE-49E84225E1E3}"/>
              </a:ext>
            </a:extLst>
          </p:cNvPr>
          <p:cNvSpPr/>
          <p:nvPr/>
        </p:nvSpPr>
        <p:spPr>
          <a:xfrm>
            <a:off x="10014260" y="351123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LBK</a:t>
            </a:r>
            <a:endParaRPr lang="es-CL" sz="1100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772DC86-C623-7E27-635E-7C385FB19020}"/>
              </a:ext>
            </a:extLst>
          </p:cNvPr>
          <p:cNvSpPr/>
          <p:nvPr/>
        </p:nvSpPr>
        <p:spPr>
          <a:xfrm>
            <a:off x="11144434" y="351123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LBL</a:t>
            </a:r>
            <a:endParaRPr lang="es-CL" sz="11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2224CAA-035A-0587-5BF6-3E602AF29D77}"/>
              </a:ext>
            </a:extLst>
          </p:cNvPr>
          <p:cNvSpPr/>
          <p:nvPr/>
        </p:nvSpPr>
        <p:spPr>
          <a:xfrm>
            <a:off x="7695446" y="390713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LWE</a:t>
            </a:r>
            <a:endParaRPr lang="es-CL" sz="110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44794E4-AE46-CA88-2431-E85784B126BF}"/>
              </a:ext>
            </a:extLst>
          </p:cNvPr>
          <p:cNvSpPr/>
          <p:nvPr/>
        </p:nvSpPr>
        <p:spPr>
          <a:xfrm>
            <a:off x="8854853" y="390713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LYE</a:t>
            </a:r>
            <a:endParaRPr lang="es-CL" sz="110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FA560582-2D6A-EE9A-92E5-3411084DF22C}"/>
              </a:ext>
            </a:extLst>
          </p:cNvPr>
          <p:cNvSpPr/>
          <p:nvPr/>
        </p:nvSpPr>
        <p:spPr>
          <a:xfrm>
            <a:off x="10014260" y="390713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RGB</a:t>
            </a:r>
            <a:endParaRPr lang="es-CL" sz="1100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DB4F1C2-4949-60A3-28A4-7B27EF35F46D}"/>
              </a:ext>
            </a:extLst>
          </p:cNvPr>
          <p:cNvSpPr/>
          <p:nvPr/>
        </p:nvSpPr>
        <p:spPr>
          <a:xfrm>
            <a:off x="11144434" y="3907137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LAB</a:t>
            </a:r>
            <a:endParaRPr lang="es-CL" sz="11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E4AC8231-F923-0941-2112-1428F632AD9E}"/>
              </a:ext>
            </a:extLst>
          </p:cNvPr>
          <p:cNvSpPr/>
          <p:nvPr/>
        </p:nvSpPr>
        <p:spPr>
          <a:xfrm>
            <a:off x="7695446" y="429596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CRGB</a:t>
            </a:r>
            <a:endParaRPr lang="es-CL" sz="1100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6A1423C-5443-B826-A9E5-4A11469759C1}"/>
              </a:ext>
            </a:extLst>
          </p:cNvPr>
          <p:cNvSpPr/>
          <p:nvPr/>
        </p:nvSpPr>
        <p:spPr>
          <a:xfrm>
            <a:off x="8854853" y="429596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RGB0</a:t>
            </a:r>
            <a:endParaRPr lang="es-CL" sz="11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49C4A4E-0877-9E11-42C7-932CBAAF9BBD}"/>
              </a:ext>
            </a:extLst>
          </p:cNvPr>
          <p:cNvSpPr/>
          <p:nvPr/>
        </p:nvSpPr>
        <p:spPr>
          <a:xfrm>
            <a:off x="10014260" y="429596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LABI</a:t>
            </a:r>
            <a:endParaRPr lang="es-CL" sz="1100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D3EE05B-9327-61FC-A376-46F4AAA4288D}"/>
              </a:ext>
            </a:extLst>
          </p:cNvPr>
          <p:cNvSpPr/>
          <p:nvPr/>
        </p:nvSpPr>
        <p:spPr>
          <a:xfrm>
            <a:off x="7604906" y="4722277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Scale</a:t>
            </a:r>
            <a:r>
              <a:rPr lang="es-ES" sz="1100" dirty="0"/>
              <a:t>:</a:t>
            </a:r>
            <a:endParaRPr lang="es-CL" sz="110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5B88C0C-CD80-B0AF-0087-0BA6DAA02097}"/>
              </a:ext>
            </a:extLst>
          </p:cNvPr>
          <p:cNvSpPr/>
          <p:nvPr/>
        </p:nvSpPr>
        <p:spPr>
          <a:xfrm>
            <a:off x="7670651" y="5061262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endParaRPr lang="es-CL" sz="1100" dirty="0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A1E68BB6-0484-8FB8-E9A1-8E7BCA1ED2A2}"/>
              </a:ext>
            </a:extLst>
          </p:cNvPr>
          <p:cNvSpPr/>
          <p:nvPr/>
        </p:nvSpPr>
        <p:spPr>
          <a:xfrm>
            <a:off x="8830058" y="5061262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Restore</a:t>
            </a:r>
            <a:r>
              <a:rPr lang="es-ES" sz="1100" dirty="0"/>
              <a:t> </a:t>
            </a:r>
            <a:r>
              <a:rPr lang="es-ES" sz="1100" dirty="0" err="1"/>
              <a:t>Settings</a:t>
            </a:r>
            <a:endParaRPr lang="es-CL" sz="1100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1326248-DCA2-F851-3129-9EA3CC9C2713}"/>
              </a:ext>
            </a:extLst>
          </p:cNvPr>
          <p:cNvSpPr/>
          <p:nvPr/>
        </p:nvSpPr>
        <p:spPr>
          <a:xfrm>
            <a:off x="9989465" y="5061262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EXIT</a:t>
            </a:r>
            <a:endParaRPr lang="es-CL" sz="1100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48D304A6-EFF6-3A1D-151A-29C04CF75C1F}"/>
              </a:ext>
            </a:extLst>
          </p:cNvPr>
          <p:cNvSpPr/>
          <p:nvPr/>
        </p:nvSpPr>
        <p:spPr>
          <a:xfrm>
            <a:off x="11144434" y="4333448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CUSTOM</a:t>
            </a:r>
            <a:endParaRPr lang="es-CL" sz="1100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AE5B0EF5-69C8-ED07-3DF1-8C0000D77815}"/>
              </a:ext>
            </a:extLst>
          </p:cNvPr>
          <p:cNvSpPr/>
          <p:nvPr/>
        </p:nvSpPr>
        <p:spPr>
          <a:xfrm>
            <a:off x="10014260" y="1456865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ADVANCED</a:t>
            </a:r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33290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8DFF66-0C49-BF70-38E1-45ABE3ADA2AF}"/>
              </a:ext>
            </a:extLst>
          </p:cNvPr>
          <p:cNvSpPr/>
          <p:nvPr/>
        </p:nvSpPr>
        <p:spPr>
          <a:xfrm>
            <a:off x="152400" y="171450"/>
            <a:ext cx="7334250" cy="641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BBE59F-F8EA-C861-3149-6474286E44B9}"/>
              </a:ext>
            </a:extLst>
          </p:cNvPr>
          <p:cNvSpPr/>
          <p:nvPr/>
        </p:nvSpPr>
        <p:spPr>
          <a:xfrm>
            <a:off x="7604909" y="171450"/>
            <a:ext cx="4434691" cy="6419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0EDF08-DF0C-DC68-FC86-CE513580E008}"/>
              </a:ext>
            </a:extLst>
          </p:cNvPr>
          <p:cNvSpPr/>
          <p:nvPr/>
        </p:nvSpPr>
        <p:spPr>
          <a:xfrm>
            <a:off x="7604909" y="171450"/>
            <a:ext cx="4434691" cy="616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5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F1C4A1-1CC7-8CED-FFCF-65DDB10F639D}"/>
              </a:ext>
            </a:extLst>
          </p:cNvPr>
          <p:cNvSpPr/>
          <p:nvPr/>
        </p:nvSpPr>
        <p:spPr>
          <a:xfrm>
            <a:off x="7695446" y="344032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Open </a:t>
            </a:r>
            <a:r>
              <a:rPr lang="es-ES" sz="1100" dirty="0" err="1"/>
              <a:t>image</a:t>
            </a:r>
            <a:endParaRPr lang="es-CL" sz="11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1F9CB86-848B-CB4E-CEED-F47FBB894E08}"/>
              </a:ext>
            </a:extLst>
          </p:cNvPr>
          <p:cNvSpPr/>
          <p:nvPr/>
        </p:nvSpPr>
        <p:spPr>
          <a:xfrm>
            <a:off x="10014260" y="343466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Save</a:t>
            </a:r>
            <a:r>
              <a:rPr lang="es-ES" sz="1100" dirty="0"/>
              <a:t> </a:t>
            </a:r>
            <a:r>
              <a:rPr lang="es-ES" sz="1100" dirty="0" err="1"/>
              <a:t>result</a:t>
            </a:r>
            <a:endParaRPr lang="es-CL" sz="11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F508C16-7CCE-C1C6-9719-844A2AEA88E8}"/>
              </a:ext>
            </a:extLst>
          </p:cNvPr>
          <p:cNvSpPr/>
          <p:nvPr/>
        </p:nvSpPr>
        <p:spPr>
          <a:xfrm>
            <a:off x="8854853" y="343466"/>
            <a:ext cx="1041148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Restore</a:t>
            </a:r>
            <a:r>
              <a:rPr lang="es-ES" sz="1100" dirty="0"/>
              <a:t> original</a:t>
            </a:r>
            <a:endParaRPr lang="es-CL" sz="11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847C1B9-C82D-BCD5-7F0B-7F9E60616AE1}"/>
              </a:ext>
            </a:extLst>
          </p:cNvPr>
          <p:cNvSpPr/>
          <p:nvPr/>
        </p:nvSpPr>
        <p:spPr>
          <a:xfrm>
            <a:off x="7604909" y="787652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Preprosessing</a:t>
            </a:r>
            <a:r>
              <a:rPr lang="es-ES" sz="1100" dirty="0"/>
              <a:t> </a:t>
            </a:r>
            <a:r>
              <a:rPr lang="es-ES" sz="1100" dirty="0" err="1"/>
              <a:t>Advanced</a:t>
            </a:r>
            <a:endParaRPr lang="es-CL" sz="11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2EB9F8E-089D-707D-7077-CF18B6DD70CB}"/>
              </a:ext>
            </a:extLst>
          </p:cNvPr>
          <p:cNvSpPr/>
          <p:nvPr/>
        </p:nvSpPr>
        <p:spPr>
          <a:xfrm>
            <a:off x="7604908" y="959669"/>
            <a:ext cx="4434691" cy="2153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sz="15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ED43CED-4277-A632-F469-37F920E10D3D}"/>
              </a:ext>
            </a:extLst>
          </p:cNvPr>
          <p:cNvSpPr/>
          <p:nvPr/>
        </p:nvSpPr>
        <p:spPr>
          <a:xfrm>
            <a:off x="7604907" y="3112717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Custom</a:t>
            </a:r>
            <a:r>
              <a:rPr lang="es-ES" sz="1100" dirty="0"/>
              <a:t> Color Spaces</a:t>
            </a:r>
            <a:endParaRPr lang="es-CL" sz="11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010625A5-7A42-6669-5F35-2AEDD15836FF}"/>
              </a:ext>
            </a:extLst>
          </p:cNvPr>
          <p:cNvSpPr/>
          <p:nvPr/>
        </p:nvSpPr>
        <p:spPr>
          <a:xfrm>
            <a:off x="7604906" y="5838701"/>
            <a:ext cx="4434691" cy="172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Scale</a:t>
            </a:r>
            <a:r>
              <a:rPr lang="es-ES" sz="1100" dirty="0"/>
              <a:t>:</a:t>
            </a:r>
            <a:endParaRPr lang="es-CL" sz="11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FC4EA3F-1AB1-7C0A-1B10-5D4EEE479AF1}"/>
              </a:ext>
            </a:extLst>
          </p:cNvPr>
          <p:cNvSpPr/>
          <p:nvPr/>
        </p:nvSpPr>
        <p:spPr>
          <a:xfrm>
            <a:off x="7670651" y="617768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About</a:t>
            </a:r>
            <a:endParaRPr lang="es-CL" sz="1100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2C3905F3-EFAC-537E-8A2F-6A1AA8E249A4}"/>
              </a:ext>
            </a:extLst>
          </p:cNvPr>
          <p:cNvSpPr/>
          <p:nvPr/>
        </p:nvSpPr>
        <p:spPr>
          <a:xfrm>
            <a:off x="8830058" y="617768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 err="1"/>
              <a:t>Restore</a:t>
            </a:r>
            <a:r>
              <a:rPr lang="es-ES" sz="1100" dirty="0"/>
              <a:t> </a:t>
            </a:r>
            <a:r>
              <a:rPr lang="es-ES" sz="1100" dirty="0" err="1"/>
              <a:t>Settings</a:t>
            </a:r>
            <a:endParaRPr lang="es-CL" sz="110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32D87E04-C2D0-A93C-E221-64377ADD23FE}"/>
              </a:ext>
            </a:extLst>
          </p:cNvPr>
          <p:cNvSpPr/>
          <p:nvPr/>
        </p:nvSpPr>
        <p:spPr>
          <a:xfrm>
            <a:off x="9989465" y="6177686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BACK</a:t>
            </a:r>
            <a:endParaRPr lang="es-CL" sz="110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EB0343B-9056-F733-5E0A-DDDE3E17B68F}"/>
              </a:ext>
            </a:extLst>
          </p:cNvPr>
          <p:cNvSpPr/>
          <p:nvPr/>
        </p:nvSpPr>
        <p:spPr>
          <a:xfrm>
            <a:off x="7678656" y="1077943"/>
            <a:ext cx="4360942" cy="155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 err="1"/>
              <a:t>Preset</a:t>
            </a:r>
            <a:r>
              <a:rPr lang="es-ES" sz="1100" dirty="0"/>
              <a:t>:</a:t>
            </a:r>
            <a:endParaRPr lang="es-CL" sz="110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F59D573-8EC1-E7EB-5031-08218765DC92}"/>
              </a:ext>
            </a:extLst>
          </p:cNvPr>
          <p:cNvSpPr/>
          <p:nvPr/>
        </p:nvSpPr>
        <p:spPr>
          <a:xfrm>
            <a:off x="7804298" y="1322629"/>
            <a:ext cx="159488" cy="155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B70167EE-8C4B-D3E9-46A1-A2C3CA798BC5}"/>
              </a:ext>
            </a:extLst>
          </p:cNvPr>
          <p:cNvSpPr/>
          <p:nvPr/>
        </p:nvSpPr>
        <p:spPr>
          <a:xfrm>
            <a:off x="7804298" y="1531978"/>
            <a:ext cx="159488" cy="155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E0F02F6-61B7-FA54-1CD3-45F6D0D8E464}"/>
              </a:ext>
            </a:extLst>
          </p:cNvPr>
          <p:cNvSpPr/>
          <p:nvPr/>
        </p:nvSpPr>
        <p:spPr>
          <a:xfrm>
            <a:off x="7804298" y="1734513"/>
            <a:ext cx="159488" cy="155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93F6DA74-23B5-78CF-B40C-D87A04FAF691}"/>
              </a:ext>
            </a:extLst>
          </p:cNvPr>
          <p:cNvSpPr/>
          <p:nvPr/>
        </p:nvSpPr>
        <p:spPr>
          <a:xfrm>
            <a:off x="7804298" y="1932704"/>
            <a:ext cx="159488" cy="1554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47EA515-174F-E16C-61B6-7F32C2193ABF}"/>
              </a:ext>
            </a:extLst>
          </p:cNvPr>
          <p:cNvSpPr txBox="1"/>
          <p:nvPr/>
        </p:nvSpPr>
        <p:spPr>
          <a:xfrm>
            <a:off x="7963786" y="1259567"/>
            <a:ext cx="101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Invert</a:t>
            </a:r>
            <a:endParaRPr lang="es-CL" sz="10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EF66A09-63A6-46FE-8B56-34537EF7B7BC}"/>
              </a:ext>
            </a:extLst>
          </p:cNvPr>
          <p:cNvSpPr txBox="1"/>
          <p:nvPr/>
        </p:nvSpPr>
        <p:spPr>
          <a:xfrm>
            <a:off x="7963786" y="1512584"/>
            <a:ext cx="101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Auto </a:t>
            </a:r>
            <a:r>
              <a:rPr lang="es-ES" sz="1000" dirty="0" err="1"/>
              <a:t>Contrast</a:t>
            </a:r>
            <a:endParaRPr lang="es-CL" sz="10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4FDD39DE-F7C3-2BE7-1832-2A5D48EF2877}"/>
              </a:ext>
            </a:extLst>
          </p:cNvPr>
          <p:cNvSpPr txBox="1"/>
          <p:nvPr/>
        </p:nvSpPr>
        <p:spPr>
          <a:xfrm>
            <a:off x="7963785" y="1712623"/>
            <a:ext cx="1017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Color Balance</a:t>
            </a:r>
            <a:endParaRPr lang="es-CL" sz="10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A245EAD9-2A93-AA04-C310-E1AB450B58EB}"/>
              </a:ext>
            </a:extLst>
          </p:cNvPr>
          <p:cNvSpPr txBox="1"/>
          <p:nvPr/>
        </p:nvSpPr>
        <p:spPr>
          <a:xfrm>
            <a:off x="7957698" y="1911837"/>
            <a:ext cx="1348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Flatten</a:t>
            </a:r>
            <a:r>
              <a:rPr lang="es-ES" sz="1000" dirty="0"/>
              <a:t> </a:t>
            </a:r>
            <a:r>
              <a:rPr lang="es-ES" sz="1000" dirty="0" err="1"/>
              <a:t>Ilumination</a:t>
            </a:r>
            <a:endParaRPr lang="es-CL" sz="1000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41D683C5-E1A2-A2D6-8346-B385CAAD815D}"/>
              </a:ext>
            </a:extLst>
          </p:cNvPr>
          <p:cNvCxnSpPr>
            <a:stCxn id="48" idx="2"/>
            <a:endCxn id="11" idx="2"/>
          </p:cNvCxnSpPr>
          <p:nvPr/>
        </p:nvCxnSpPr>
        <p:spPr>
          <a:xfrm flipH="1">
            <a:off x="9822254" y="1233377"/>
            <a:ext cx="36873" cy="187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64B3FF63-91A3-E173-AA74-CB91CE3B82BD}"/>
              </a:ext>
            </a:extLst>
          </p:cNvPr>
          <p:cNvSpPr txBox="1"/>
          <p:nvPr/>
        </p:nvSpPr>
        <p:spPr>
          <a:xfrm>
            <a:off x="9902089" y="1259567"/>
            <a:ext cx="2137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Contrast</a:t>
            </a:r>
            <a:r>
              <a:rPr lang="es-ES" sz="1000" dirty="0"/>
              <a:t> Clip%</a:t>
            </a:r>
            <a:endParaRPr lang="es-CL" sz="10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08F4011-2AD9-E17F-28EC-C028F95B033D}"/>
              </a:ext>
            </a:extLst>
          </p:cNvPr>
          <p:cNvSpPr txBox="1"/>
          <p:nvPr/>
        </p:nvSpPr>
        <p:spPr>
          <a:xfrm>
            <a:off x="9902089" y="1512584"/>
            <a:ext cx="2137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Balance </a:t>
            </a:r>
            <a:r>
              <a:rPr lang="es-ES" sz="1000" dirty="0" err="1"/>
              <a:t>Method</a:t>
            </a:r>
            <a:r>
              <a:rPr lang="es-ES" sz="1000" dirty="0"/>
              <a:t>:</a:t>
            </a:r>
            <a:endParaRPr lang="es-CL" sz="1000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41A25A6D-DDB6-E8D1-DD08-73F9C3CCC0EA}"/>
              </a:ext>
            </a:extLst>
          </p:cNvPr>
          <p:cNvSpPr txBox="1"/>
          <p:nvPr/>
        </p:nvSpPr>
        <p:spPr>
          <a:xfrm>
            <a:off x="9905132" y="1762825"/>
            <a:ext cx="2137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Balance </a:t>
            </a:r>
            <a:r>
              <a:rPr lang="es-ES" sz="1000" dirty="0" err="1"/>
              <a:t>Strength</a:t>
            </a:r>
            <a:endParaRPr lang="es-CL" sz="10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92996F4-DC45-C2B8-75F5-20EAE1A4FED7}"/>
              </a:ext>
            </a:extLst>
          </p:cNvPr>
          <p:cNvSpPr txBox="1"/>
          <p:nvPr/>
        </p:nvSpPr>
        <p:spPr>
          <a:xfrm>
            <a:off x="9896001" y="2067464"/>
            <a:ext cx="2137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Flatten</a:t>
            </a:r>
            <a:r>
              <a:rPr lang="es-ES" sz="1000" dirty="0"/>
              <a:t> </a:t>
            </a:r>
            <a:r>
              <a:rPr lang="es-ES" sz="1000" dirty="0" err="1"/>
              <a:t>Method</a:t>
            </a:r>
            <a:endParaRPr lang="es-CL" sz="10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9E88A0-2928-97E5-9526-8740BA7BC1EE}"/>
              </a:ext>
            </a:extLst>
          </p:cNvPr>
          <p:cNvSpPr txBox="1"/>
          <p:nvPr/>
        </p:nvSpPr>
        <p:spPr>
          <a:xfrm>
            <a:off x="9908178" y="2422305"/>
            <a:ext cx="21314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/>
              <a:t>Large</a:t>
            </a:r>
            <a:r>
              <a:rPr lang="es-ES" sz="1000" dirty="0"/>
              <a:t> </a:t>
            </a:r>
            <a:r>
              <a:rPr lang="es-ES" sz="1000" dirty="0" err="1"/>
              <a:t>Structures</a:t>
            </a:r>
            <a:endParaRPr lang="es-CL" sz="10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4C46C3A-01D1-EB74-5D71-9F0230F6AF76}"/>
              </a:ext>
            </a:extLst>
          </p:cNvPr>
          <p:cNvSpPr txBox="1"/>
          <p:nvPr/>
        </p:nvSpPr>
        <p:spPr>
          <a:xfrm>
            <a:off x="9908178" y="2728558"/>
            <a:ext cx="2131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Small </a:t>
            </a:r>
            <a:r>
              <a:rPr lang="es-ES" sz="1000" dirty="0" err="1"/>
              <a:t>Structures</a:t>
            </a:r>
            <a:endParaRPr lang="es-CL" sz="1000" dirty="0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BE2EED34-A7FA-BAE9-FFE7-2079CCAC1068}"/>
              </a:ext>
            </a:extLst>
          </p:cNvPr>
          <p:cNvSpPr/>
          <p:nvPr/>
        </p:nvSpPr>
        <p:spPr>
          <a:xfrm>
            <a:off x="11055408" y="6162801"/>
            <a:ext cx="815194" cy="2987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EXIT</a:t>
            </a:r>
            <a:endParaRPr lang="es-CL" sz="1100" dirty="0"/>
          </a:p>
        </p:txBody>
      </p:sp>
    </p:spTree>
    <p:extLst>
      <p:ext uri="{BB962C8B-B14F-4D97-AF65-F5344CB8AC3E}">
        <p14:creationId xmlns:p14="http://schemas.microsoft.com/office/powerpoint/2010/main" val="1328498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93</Words>
  <Application>Microsoft Office PowerPoint</Application>
  <PresentationFormat>Panorámica</PresentationFormat>
  <Paragraphs>63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Andres Mendez Munoz</dc:creator>
  <cp:lastModifiedBy>Victor Andres Mendez Munoz</cp:lastModifiedBy>
  <cp:revision>1</cp:revision>
  <dcterms:created xsi:type="dcterms:W3CDTF">2025-09-05T23:35:15Z</dcterms:created>
  <dcterms:modified xsi:type="dcterms:W3CDTF">2025-09-06T00:07:51Z</dcterms:modified>
</cp:coreProperties>
</file>