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79ae10e6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79ae10e6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79ae10e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79ae10e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79ae10e6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79ae10e6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79ae10e6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79ae10e6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79ae10e6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79ae10e6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79ae10e6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79ae10e64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79ae10e64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79ae10e64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79ae10e64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79ae10e64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79ae10e6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79ae10e6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ites/default/files/conference/protected-files/osdi14_slides_belay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IX: A Protected Dataplane Operating System for High Throughput and Low Latency</a:t>
            </a:r>
            <a:endParaRPr sz="3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3966025"/>
            <a:ext cx="8145600" cy="9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CSE231 Presentation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Lakshmi Krishnaswamy 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Discussion 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How much of an effect would the policies in the control plane have an impact on the performance of dataplane?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Curious to know about the explorations between IX and networking protocols evaluated and if there have been works in this front recently as well. </a:t>
            </a:r>
            <a:endParaRPr sz="1200">
              <a:solidFill>
                <a:srgbClr val="000000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</a:rPr>
              <a:t>How does IX compare with Arrakis ? </a:t>
            </a: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7650" y="11686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and motivation 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765225"/>
            <a:ext cx="7688700" cy="33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“</a:t>
            </a:r>
            <a:r>
              <a:rPr lang="en" sz="1400">
                <a:solidFill>
                  <a:srgbClr val="000000"/>
                </a:solidFill>
              </a:rPr>
              <a:t>Improving operating systems for applications with aggressive networking requirements running on multi-core servers.”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920425" y="3158250"/>
            <a:ext cx="2664600" cy="10929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OS mismatch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4949500" y="3158250"/>
            <a:ext cx="2752800" cy="1092900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Datacenter Applications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Contributions  </a:t>
            </a:r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Propose “IX”, dataplane operating system, that is said to achieve high throughout, low latency, resource efficiency - all without any compromise on security.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Three way isolation between control plane, networking stack and application</a:t>
            </a:r>
            <a:endParaRPr>
              <a:solidFill>
                <a:schemeClr val="dk2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Use hardware virtualization, to have each application run on its own address space coupled with networking logic</a:t>
            </a:r>
            <a:endParaRPr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Principles   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729450" y="2011025"/>
            <a:ext cx="8240700" cy="2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Separation and protection of control and data plane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Run to completion with adaptive batching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Native, zero-copy API with explicit flow control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Flow consistent, synchronization-free hashing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7650" y="114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Principles   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727650" y="1632400"/>
            <a:ext cx="8240700" cy="3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Separation and protection of control and data plane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Run to completion with adaptive batching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○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Each dataplane executes all network processing stages for a batch of packets in the dataplane kernel, followed by the associated application processing in user mode.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Improves data and instruction locality and helps wear off API overheads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Native, zero-copy API with explicit flow control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Design guided by commutativity rule*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Includes event-based API as well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Flow consistent, synchronization-free hashing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Each dataplane controls its own set of NIC queues, running a single application and networking stack, so no need for synchronization or coherence traffic.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  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6299" y="1318650"/>
            <a:ext cx="3955050" cy="32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5570975" y="4548325"/>
            <a:ext cx="3236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Reference: from the paper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729450" y="1853850"/>
            <a:ext cx="3955200" cy="3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Each dataplane supports a single, multithreaded application.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A NIC hardware queue assigned to every dataplane.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Each dataplane supports elastic threads and background threads. 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13716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Elastic threads interact with IX dataplane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marL="13716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○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Background threads can timeshare an allocated hardware thread.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The control plane allocates resources to each dataplane in a coarse-grained manner.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Evaluation </a:t>
            </a:r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Compared against Linux and mTCP (TCP implemented in the user space )</a:t>
            </a:r>
            <a:endParaRPr>
              <a:solidFill>
                <a:schemeClr val="dk2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Networking microbenchmarks for measuring latency, throughput, scalability </a:t>
            </a:r>
            <a:endParaRPr>
              <a:solidFill>
                <a:schemeClr val="dk2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>
                <a:solidFill>
                  <a:schemeClr val="dk2"/>
                </a:solidFill>
              </a:rPr>
              <a:t>Memcached application -&gt; used to measure IX’s performance benefits 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All message packets mostly just 64B size messages*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IX outperforms in most of the scenarios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takeaways 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495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IX minimizes kernel overheads, lacks intermediate buffers thus aiding in developing efficient, application specific implementations of I/O abstractions .</a:t>
            </a:r>
            <a:endParaRPr>
              <a:solidFill>
                <a:schemeClr val="dk2"/>
              </a:solidFill>
            </a:endParaRPr>
          </a:p>
          <a:p>
            <a:pPr marL="457200" lvl="0" indent="-30495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Adaptive bounded batching usage, helps attaining both low latency and high throughput at the same time, regardless of the load size. </a:t>
            </a:r>
            <a:endParaRPr>
              <a:solidFill>
                <a:schemeClr val="dk2"/>
              </a:solidFill>
            </a:endParaRPr>
          </a:p>
          <a:p>
            <a:pPr marL="457200" lvl="0" indent="-30495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Eliminates synchronization on multi-core servers. </a:t>
            </a:r>
            <a:endParaRPr>
              <a:solidFill>
                <a:schemeClr val="dk2"/>
              </a:solidFill>
            </a:endParaRPr>
          </a:p>
          <a:p>
            <a:pPr marL="457200" lvl="0" indent="-30495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Doesn’t have support for IOMMU yet.</a:t>
            </a:r>
            <a:endParaRPr>
              <a:solidFill>
                <a:schemeClr val="dk2"/>
              </a:solidFill>
            </a:endParaRPr>
          </a:p>
          <a:p>
            <a:pPr marL="457200" lvl="0" indent="-30495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>
                <a:solidFill>
                  <a:schemeClr val="dk2"/>
                </a:solidFill>
              </a:rPr>
              <a:t>Doesn’t make use of NIC’s SR-IOV yet.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“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A protected dataplane OS for datacenter applications with an event-driven model and demanding connection scalability requirements” </a:t>
            </a:r>
            <a:r>
              <a:rPr lang="en" baseline="30000">
                <a:solidFill>
                  <a:srgbClr val="000000"/>
                </a:solidFill>
                <a:highlight>
                  <a:srgbClr val="FFFFFF"/>
                </a:highlight>
              </a:rPr>
              <a:t>[1]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Virtualization enables efficient access to hardware resources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Overall a great paper, interesting work,  really amazing design choices - but is this too tailored just for data center applications? How easily adaptable is it for other applications?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863275" y="4339975"/>
            <a:ext cx="81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[1] -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paper presentation slides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Macintosh PowerPoint</Application>
  <PresentationFormat>On-screen Show (16:9)</PresentationFormat>
  <Paragraphs>61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Raleway</vt:lpstr>
      <vt:lpstr>Lato</vt:lpstr>
      <vt:lpstr>Streamline</vt:lpstr>
      <vt:lpstr>IX: A Protected Dataplane Operating System for High Throughput and Low Latency </vt:lpstr>
      <vt:lpstr>Problem statement and motivation </vt:lpstr>
      <vt:lpstr>Key Contributions  </vt:lpstr>
      <vt:lpstr>Design Principles   </vt:lpstr>
      <vt:lpstr>Design Principles   </vt:lpstr>
      <vt:lpstr>System Design   </vt:lpstr>
      <vt:lpstr>Performance Evaluation </vt:lpstr>
      <vt:lpstr>Discussion takeaways </vt:lpstr>
      <vt:lpstr>Conclusion </vt:lpstr>
      <vt:lpstr>Questions and Discussion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IX: A Protected Dataplane Operating System for High Throughput and Low Latency </dc:title>
  <cp:lastModifiedBy>Lakshmi Krishnaswamy</cp:lastModifiedBy>
  <cp:revision>1</cp:revision>
  <dcterms:modified xsi:type="dcterms:W3CDTF">2021-10-11T15:09:36Z</dcterms:modified>
</cp:coreProperties>
</file>