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75" r:id="rId4"/>
    <p:sldId id="276" r:id="rId5"/>
    <p:sldId id="277" r:id="rId6"/>
    <p:sldId id="259" r:id="rId7"/>
    <p:sldId id="278" r:id="rId8"/>
    <p:sldId id="279" r:id="rId9"/>
    <p:sldId id="27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53bacb9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53bacb9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53bacb95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53bacb95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53bacb95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53bacb95b_1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-IN" dirty="0"/>
              <a:t>Lightweight Remote Procedure Call</a:t>
            </a:r>
            <a:r>
              <a:rPr lang="en" dirty="0"/>
              <a:t>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Nayan Bhatia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What </a:t>
            </a:r>
            <a:r>
              <a:rPr lang="en-IN" dirty="0">
                <a:solidFill>
                  <a:srgbClr val="000000"/>
                </a:solidFill>
                <a:latin typeface="Linux Libertine"/>
              </a:rPr>
              <a:t>is </a:t>
            </a:r>
            <a:r>
              <a:rPr lang="en-IN" b="0" i="0" dirty="0">
                <a:solidFill>
                  <a:srgbClr val="000000"/>
                </a:solidFill>
                <a:effectLst/>
                <a:latin typeface="Linux Libertine"/>
              </a:rPr>
              <a:t>Remote Procedure Call?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26" name="Picture 2" descr="RPC (remote procedure call) process - Stack Overflow">
            <a:extLst>
              <a:ext uri="{FF2B5EF4-FFF2-40B4-BE49-F238E27FC236}">
                <a16:creationId xmlns:a16="http://schemas.microsoft.com/office/drawing/2014/main" id="{9F4D7238-94B7-4FF2-94C5-34D4911D5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54432"/>
          <a:stretch/>
        </p:blipFill>
        <p:spPr bwMode="auto">
          <a:xfrm>
            <a:off x="5460483" y="1017725"/>
            <a:ext cx="2769117" cy="333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09A975-F752-44D1-B39F-662BD78353B8}"/>
              </a:ext>
            </a:extLst>
          </p:cNvPr>
          <p:cNvSpPr txBox="1"/>
          <p:nvPr/>
        </p:nvSpPr>
        <p:spPr>
          <a:xfrm>
            <a:off x="212463" y="1017725"/>
            <a:ext cx="49051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</a:rPr>
              <a:t>RPC calls: Cross-machine or Cross-Domain(micro-kernel)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</a:rPr>
              <a:t>Server provides interface for procedures/function to the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</a:rPr>
              <a:t>Client makes local procedure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</a:rPr>
              <a:t>The local procedure hides the details of the network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Google Shape;136;p21">
            <a:extLst>
              <a:ext uri="{FF2B5EF4-FFF2-40B4-BE49-F238E27FC236}">
                <a16:creationId xmlns:a16="http://schemas.microsoft.com/office/drawing/2014/main" id="{9B11A8B1-3F36-4879-8218-CFC97B3220EB}"/>
              </a:ext>
            </a:extLst>
          </p:cNvPr>
          <p:cNvSpPr txBox="1"/>
          <p:nvPr/>
        </p:nvSpPr>
        <p:spPr>
          <a:xfrm>
            <a:off x="311700" y="4484117"/>
            <a:ext cx="84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dirty="0">
                <a:solidFill>
                  <a:schemeClr val="dk2"/>
                </a:solidFill>
              </a:rPr>
              <a:t>https://web.cs.wpi.edu/~cs4514/b98/week8-rpc/week8-rpc.html</a:t>
            </a:r>
            <a:endParaRPr sz="12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DACD-D2B0-4017-8BFC-195E78BA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Communication</a:t>
            </a:r>
            <a:r>
              <a:rPr lang="en-US" dirty="0"/>
              <a:t> in 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different kernels</a:t>
            </a:r>
            <a:endParaRPr lang="en-IN" dirty="0">
              <a:solidFill>
                <a:srgbClr val="000000"/>
              </a:solidFill>
              <a:latin typeface="Linux Liberti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3D72-51D0-41B9-AD86-888DBA5C9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Monolithic kernel: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Easy communication between kernel threads due to shared address space.</a:t>
            </a:r>
          </a:p>
          <a:p>
            <a:pPr marL="11430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r>
              <a:rPr lang="en-US" b="1" i="0" dirty="0">
                <a:effectLst/>
                <a:latin typeface="Arial" panose="020B0604020202020204" pitchFamily="34" charset="0"/>
              </a:rPr>
              <a:t>Micro kernel: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Each module in its own “protection domain”, since can only access its own address space.</a:t>
            </a:r>
          </a:p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For communication between these protected domain, RPC is used(Cross domain RPC). 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A7DD5-CE19-48C5-8F15-01EA998FE0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Google Shape;136;p21">
            <a:extLst>
              <a:ext uri="{FF2B5EF4-FFF2-40B4-BE49-F238E27FC236}">
                <a16:creationId xmlns:a16="http://schemas.microsoft.com/office/drawing/2014/main" id="{2372BF8D-E002-410D-BB44-5D0B06A6CEB3}"/>
              </a:ext>
            </a:extLst>
          </p:cNvPr>
          <p:cNvSpPr txBox="1"/>
          <p:nvPr/>
        </p:nvSpPr>
        <p:spPr>
          <a:xfrm>
            <a:off x="311700" y="4484117"/>
            <a:ext cx="84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dirty="0">
                <a:solidFill>
                  <a:schemeClr val="dk2"/>
                </a:solidFill>
              </a:rPr>
              <a:t>https://documen.site/download/pptx-5acd5f67b613b_pdf</a:t>
            </a:r>
            <a:endParaRPr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3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DAF75-74AB-4827-B628-4B5D68AB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Confusion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756AF-B376-4F30-8DB4-7B68D99A6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latin typeface="Arial" panose="020B0604020202020204" pitchFamily="34" charset="0"/>
              </a:rPr>
              <a:t>Why call it “Remote” Procedure Call for the same machine?</a:t>
            </a:r>
          </a:p>
          <a:p>
            <a:pPr fontAlgn="base"/>
            <a:r>
              <a:rPr lang="en-US" dirty="0">
                <a:latin typeface="Arial" panose="020B0604020202020204" pitchFamily="34" charset="0"/>
              </a:rPr>
              <a:t>Same RPC interface for local and remote clients</a:t>
            </a:r>
          </a:p>
          <a:p>
            <a:pPr fontAlgn="base"/>
            <a:r>
              <a:rPr lang="en-US" dirty="0">
                <a:latin typeface="Arial" panose="020B0604020202020204" pitchFamily="34" charset="0"/>
              </a:rPr>
              <a:t>The RPC architecture optimizes under the hood calls to local servers, so that local clients are not penalized by some remote IPC technique that would be sub-optimal for local communication (light RPC).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0717B-F969-4929-AD82-22B925DA4D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Google Shape;136;p21">
            <a:extLst>
              <a:ext uri="{FF2B5EF4-FFF2-40B4-BE49-F238E27FC236}">
                <a16:creationId xmlns:a16="http://schemas.microsoft.com/office/drawing/2014/main" id="{293733BA-FEF4-4520-8516-83EB612387CF}"/>
              </a:ext>
            </a:extLst>
          </p:cNvPr>
          <p:cNvSpPr txBox="1"/>
          <p:nvPr/>
        </p:nvSpPr>
        <p:spPr>
          <a:xfrm>
            <a:off x="311700" y="4484117"/>
            <a:ext cx="840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200" dirty="0">
                <a:solidFill>
                  <a:schemeClr val="dk2"/>
                </a:solidFill>
              </a:rPr>
              <a:t>https://stackoverflow.com/questions/33272898/what-is-the-point-of-lrpc-why-would-anyone-want-to-make-remote-procedure-calls?noredirect=1&amp;lq=1</a:t>
            </a:r>
            <a:endParaRPr sz="12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5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E2AB-4C16-4C92-A132-93EEEA33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Problems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latin typeface="Linux Libertine"/>
              </a:rPr>
              <a:t>RPC in cross-domain</a:t>
            </a:r>
            <a:endParaRPr lang="en-IN" dirty="0">
              <a:solidFill>
                <a:srgbClr val="000000"/>
              </a:solidFill>
              <a:latin typeface="Linux Liberti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27F1-8349-4634-8D89-41C913B8D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RPC systems incur an unnecessarily high cost on the same machine</a:t>
            </a:r>
          </a:p>
          <a:p>
            <a:r>
              <a:rPr lang="en-US" dirty="0">
                <a:latin typeface="Arial" panose="020B0604020202020204" pitchFamily="34" charset="0"/>
              </a:rPr>
              <a:t>Coalesce weakly related subsystems into the same protection domain, trading safety for performance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5E655-E823-4D39-809E-4C81544B3C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69859-659C-4BA9-9252-85697FA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12" y="2364987"/>
            <a:ext cx="3859952" cy="23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0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RPC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8A8A9-8135-4998-9A12-E271646724DA}"/>
              </a:ext>
            </a:extLst>
          </p:cNvPr>
          <p:cNvSpPr txBox="1"/>
          <p:nvPr/>
        </p:nvSpPr>
        <p:spPr>
          <a:xfrm>
            <a:off x="311700" y="1417674"/>
            <a:ext cx="7067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</a:rPr>
              <a:t>Simple Control Transfer- Request on server’s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</a:rPr>
              <a:t>Simple Data Transfer- Eliminate redundant data copy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</a:rPr>
              <a:t>Simple Stub-Simple and fast stub in assembly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dk2"/>
                </a:solidFill>
                <a:latin typeface="Arial" panose="020B0604020202020204" pitchFamily="34" charset="0"/>
              </a:rPr>
              <a:t>LRPC </a:t>
            </a:r>
            <a:r>
              <a:rPr lang="en-IN" sz="1800">
                <a:solidFill>
                  <a:schemeClr val="dk2"/>
                </a:solidFill>
                <a:latin typeface="Arial" panose="020B0604020202020204" pitchFamily="34" charset="0"/>
              </a:rPr>
              <a:t>on MP </a:t>
            </a:r>
            <a:endParaRPr lang="en-IN" sz="1800" dirty="0">
              <a:solidFill>
                <a:schemeClr val="dk2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chemeClr val="dk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178E-B8E2-473C-A7FC-23AC01F1C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rgbClr val="000000"/>
                </a:solidFill>
                <a:latin typeface="Linux Libertine"/>
              </a:rPr>
              <a:t>USE AND PERFORMANCE OF RPC SYSTEMS</a:t>
            </a:r>
            <a:endParaRPr lang="en-IN" sz="2500" dirty="0">
              <a:solidFill>
                <a:srgbClr val="000000"/>
              </a:solidFill>
              <a:latin typeface="Linux Liberti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42AFF-E03E-4C18-8F16-D0FD2C2F4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Frequency of Cross-Machine Activity</a:t>
            </a:r>
          </a:p>
          <a:p>
            <a:r>
              <a:rPr lang="en-IN" dirty="0"/>
              <a:t>Parameter Size and Complexity</a:t>
            </a:r>
          </a:p>
          <a:p>
            <a:r>
              <a:rPr lang="en-US" dirty="0"/>
              <a:t>The Performance of Cross-Domain RPC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3946-4794-4EC4-98C3-23C78EC0F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D9D06-1A19-4F07-93BF-597CF904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2" y="1058133"/>
            <a:ext cx="3597650" cy="1731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895097-A9B9-46D9-9905-46AB5AE0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7" y="2789759"/>
            <a:ext cx="4229146" cy="1980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72E2D-DD8A-4705-BD75-60D8F6F0C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707" y="2789758"/>
            <a:ext cx="4505451" cy="198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1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E6358-043D-48E6-A93B-F2131EE9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Design and Implementation of LRPC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B7294-43DA-47CA-A0B7-709C214E3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Execution Model</a:t>
            </a:r>
          </a:p>
          <a:p>
            <a:r>
              <a:rPr lang="en-IN" dirty="0"/>
              <a:t>Binding</a:t>
            </a:r>
          </a:p>
          <a:p>
            <a:pPr algn="l"/>
            <a:r>
              <a:rPr lang="en-IN" dirty="0"/>
              <a:t>Calling</a:t>
            </a:r>
          </a:p>
          <a:p>
            <a:r>
              <a:rPr lang="en-IN" dirty="0"/>
              <a:t>Stub Generation</a:t>
            </a:r>
          </a:p>
          <a:p>
            <a:r>
              <a:rPr lang="en-IN" dirty="0"/>
              <a:t>LRPC on Multiprocessor (MP)</a:t>
            </a:r>
          </a:p>
          <a:p>
            <a:r>
              <a:rPr lang="en-IN" dirty="0"/>
              <a:t>Argument Copying</a:t>
            </a:r>
          </a:p>
          <a:p>
            <a:pPr marL="114300" indent="0">
              <a:buNone/>
            </a:pPr>
            <a:br>
              <a:rPr lang="en-IN" dirty="0"/>
            </a:br>
            <a:endParaRPr lang="en-IN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34A94-879D-4723-B7F0-D5F1DA42EF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446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LightRPC Discussion</a:t>
            </a:r>
            <a:endParaRPr dirty="0"/>
          </a:p>
        </p:txBody>
      </p:sp>
      <p:sp>
        <p:nvSpPr>
          <p:cNvPr id="288" name="Google Shape;2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120314" y="949841"/>
            <a:ext cx="8520600" cy="230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-US" sz="2400" dirty="0">
                <a:solidFill>
                  <a:schemeClr val="dk2"/>
                </a:solidFill>
              </a:rPr>
              <a:t>In the world of Unix, are LRPC still relevant today?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AutoNum type="arabicPeriod"/>
            </a:pPr>
            <a:r>
              <a:rPr lang="en-US" sz="2400" dirty="0">
                <a:solidFill>
                  <a:schemeClr val="dk2"/>
                </a:solidFill>
              </a:rPr>
              <a:t>How are portals different from </a:t>
            </a:r>
            <a:r>
              <a:rPr lang="en-US" sz="2400" dirty="0" err="1">
                <a:solidFill>
                  <a:schemeClr val="dk2"/>
                </a:solidFill>
              </a:rPr>
              <a:t>LightRPC</a:t>
            </a:r>
            <a:r>
              <a:rPr lang="en-US" sz="2400" dirty="0">
                <a:solidFill>
                  <a:schemeClr val="dk2"/>
                </a:solidFill>
              </a:rPr>
              <a:t>? </a:t>
            </a: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339</Words>
  <Application>Microsoft Office PowerPoint</Application>
  <PresentationFormat>On-screen Show (16:9)</PresentationFormat>
  <Paragraphs>55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Linux Libertine</vt:lpstr>
      <vt:lpstr>Times New Roman</vt:lpstr>
      <vt:lpstr>Trebuchet MS</vt:lpstr>
      <vt:lpstr>Simple Light</vt:lpstr>
      <vt:lpstr>“Lightweight Remote Procedure Call”</vt:lpstr>
      <vt:lpstr>What is Remote Procedure Call?</vt:lpstr>
      <vt:lpstr>Communication in different kernels</vt:lpstr>
      <vt:lpstr>Confusion </vt:lpstr>
      <vt:lpstr>Problems with RPC in cross-domain</vt:lpstr>
      <vt:lpstr>Light RPC</vt:lpstr>
      <vt:lpstr>USE AND PERFORMANCE OF RPC SYSTEMS</vt:lpstr>
      <vt:lpstr>Design and Implementation of LRPC </vt:lpstr>
      <vt:lpstr>LightRPC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“Lightweight Remote Procedure Call”</dc:title>
  <cp:lastModifiedBy>Nayan Bhatia</cp:lastModifiedBy>
  <cp:revision>19</cp:revision>
  <dcterms:modified xsi:type="dcterms:W3CDTF">2021-10-06T16:17:05Z</dcterms:modified>
</cp:coreProperties>
</file>