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9144000"/>
  <p:notesSz cx="6858000" cy="9144000"/>
  <p:embeddedFontLst>
    <p:embeddedFont>
      <p:font typeface="Corbel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iTYWvzEj6IM/wMwbaZK6vSe89o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3BB9A6A-00B9-481A-92F2-C8F11EACE290}">
  <a:tblStyle styleId="{83BB9A6A-00B9-481A-92F2-C8F11EACE290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9EC"/>
          </a:solidFill>
        </a:fill>
      </a:tcStyle>
    </a:wholeTbl>
    <a:band1H>
      <a:tcTxStyle/>
      <a:tcStyle>
        <a:fill>
          <a:solidFill>
            <a:srgbClr val="CED0D6"/>
          </a:solidFill>
        </a:fill>
      </a:tcStyle>
    </a:band1H>
    <a:band2H>
      <a:tcTxStyle/>
    </a:band2H>
    <a:band1V>
      <a:tcTxStyle/>
      <a:tcStyle>
        <a:fill>
          <a:solidFill>
            <a:srgbClr val="CED0D6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regular.fntdata"/><Relationship Id="rId10" Type="http://schemas.openxmlformats.org/officeDocument/2006/relationships/slide" Target="slides/slide4.xml"/><Relationship Id="rId13" Type="http://schemas.openxmlformats.org/officeDocument/2006/relationships/font" Target="fonts/Corbel-italic.fntdata"/><Relationship Id="rId12" Type="http://schemas.openxmlformats.org/officeDocument/2006/relationships/font" Target="fonts/Corbel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font" Target="fonts/Corbel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idx="1" type="subTitle"/>
          </p:nvPr>
        </p:nvSpPr>
        <p:spPr>
          <a:xfrm>
            <a:off x="352426" y="2895600"/>
            <a:ext cx="4572000" cy="1368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200"/>
              </a:spcBef>
              <a:spcAft>
                <a:spcPts val="0"/>
              </a:spcAft>
              <a:buSzPts val="2000"/>
              <a:buNone/>
              <a:defRPr b="0" i="1" sz="2000" cap="none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6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4" name="Google Shape;14;p6"/>
          <p:cNvCxnSpPr/>
          <p:nvPr/>
        </p:nvCxnSpPr>
        <p:spPr>
          <a:xfrm>
            <a:off x="0" y="4714875"/>
            <a:ext cx="9144000" cy="1588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type="title"/>
          </p:nvPr>
        </p:nvSpPr>
        <p:spPr>
          <a:xfrm>
            <a:off x="352426" y="457200"/>
            <a:ext cx="768096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b="1" i="0" sz="6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 rot="5400000">
            <a:off x="2021206" y="-205740"/>
            <a:ext cx="4343400" cy="768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0" type="dt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1" type="ftr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0" type="dt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1" type="ftr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352426" y="1463040"/>
            <a:ext cx="768096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0" type="dt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7"/>
          <p:cNvSpPr txBox="1"/>
          <p:nvPr>
            <p:ph idx="11" type="ftr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" name="Google Shape;28;p8"/>
          <p:cNvSpPr txBox="1"/>
          <p:nvPr>
            <p:ph idx="1" type="subTitle"/>
          </p:nvPr>
        </p:nvSpPr>
        <p:spPr>
          <a:xfrm>
            <a:off x="352426" y="4003302"/>
            <a:ext cx="4572000" cy="1178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200"/>
              </a:spcBef>
              <a:spcAft>
                <a:spcPts val="0"/>
              </a:spcAft>
              <a:buSzPts val="2000"/>
              <a:buNone/>
              <a:defRPr b="0" i="1" sz="2000" cap="none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0" type="dt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33" name="Google Shape;33;p8"/>
          <p:cNvCxnSpPr/>
          <p:nvPr/>
        </p:nvCxnSpPr>
        <p:spPr>
          <a:xfrm>
            <a:off x="-4439" y="1828800"/>
            <a:ext cx="9144000" cy="1588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8"/>
          <p:cNvSpPr txBox="1"/>
          <p:nvPr>
            <p:ph type="title"/>
          </p:nvPr>
        </p:nvSpPr>
        <p:spPr>
          <a:xfrm>
            <a:off x="354366" y="1990078"/>
            <a:ext cx="8439912" cy="198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b="1" i="0" sz="6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4901184" y="1463040"/>
            <a:ext cx="3886200" cy="4288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352426" y="1463040"/>
            <a:ext cx="3886200" cy="4288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0" type="dt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52426" y="1463040"/>
            <a:ext cx="38862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2000"/>
              <a:buNone/>
              <a:defRPr b="0" i="1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4900613" y="1463040"/>
            <a:ext cx="38862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2000"/>
              <a:buNone/>
              <a:defRPr b="0" i="1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0"/>
          <p:cNvSpPr txBox="1"/>
          <p:nvPr>
            <p:ph idx="3" type="body"/>
          </p:nvPr>
        </p:nvSpPr>
        <p:spPr>
          <a:xfrm>
            <a:off x="4900613" y="2011680"/>
            <a:ext cx="3886200" cy="3736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4" type="body"/>
          </p:nvPr>
        </p:nvSpPr>
        <p:spPr>
          <a:xfrm>
            <a:off x="352426" y="2011680"/>
            <a:ext cx="3886200" cy="3736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0" type="dt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7" name="Google Shape;67;p13"/>
          <p:cNvCxnSpPr/>
          <p:nvPr/>
        </p:nvCxnSpPr>
        <p:spPr>
          <a:xfrm>
            <a:off x="0" y="5695950"/>
            <a:ext cx="9144000" cy="1588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3"/>
          <p:cNvSpPr txBox="1"/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352426" y="1463040"/>
            <a:ext cx="3381375" cy="3967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b="0" i="1" sz="16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3"/>
          <p:cNvSpPr txBox="1"/>
          <p:nvPr>
            <p:ph idx="2" type="body"/>
          </p:nvPr>
        </p:nvSpPr>
        <p:spPr>
          <a:xfrm>
            <a:off x="4105275" y="1463040"/>
            <a:ext cx="4681538" cy="3968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" name="Google Shape;76;p14"/>
          <p:cNvSpPr/>
          <p:nvPr>
            <p:ph idx="2" type="pic"/>
          </p:nvPr>
        </p:nvSpPr>
        <p:spPr>
          <a:xfrm>
            <a:off x="5229224" y="0"/>
            <a:ext cx="3914775" cy="565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52426" y="1600199"/>
            <a:ext cx="4572000" cy="359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" name="Google Shape;79;p14"/>
          <p:cNvCxnSpPr/>
          <p:nvPr/>
        </p:nvCxnSpPr>
        <p:spPr>
          <a:xfrm>
            <a:off x="0" y="5695950"/>
            <a:ext cx="9144000" cy="1588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 txBox="1"/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4"/>
          <p:cNvSpPr txBox="1"/>
          <p:nvPr>
            <p:ph idx="11" type="ftr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352426" y="2895600"/>
            <a:ext cx="4572000" cy="1368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ALU</a:t>
            </a:r>
            <a:endParaRPr/>
          </a:p>
        </p:txBody>
      </p:sp>
      <p:sp>
        <p:nvSpPr>
          <p:cNvPr id="103" name="Google Shape;103;p1"/>
          <p:cNvSpPr txBox="1"/>
          <p:nvPr>
            <p:ph type="title"/>
          </p:nvPr>
        </p:nvSpPr>
        <p:spPr>
          <a:xfrm>
            <a:off x="352426" y="457200"/>
            <a:ext cx="768096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en-US"/>
              <a:t>Trabajo Práctico N°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352426" y="1463040"/>
            <a:ext cx="768096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Implementar en FPGA una ALU.</a:t>
            </a:r>
            <a:endParaRPr/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Utilizar las placas de desarrollo Basys II o Nexys III.</a:t>
            </a:r>
            <a:endParaRPr/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La ALU debe ser parametrizable (bus de datos) para poder ser utilizada posteriormente en el trabajo final.</a:t>
            </a:r>
            <a:endParaRPr/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Validar el desarrollo por medio de Test Bench.</a:t>
            </a:r>
            <a:endParaRPr/>
          </a:p>
          <a:p>
            <a:pPr indent="-285750" lvl="0" marL="285750" rtl="0" algn="l">
              <a:spcBef>
                <a:spcPts val="12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Fecha de Entrega: </a:t>
            </a:r>
            <a:r>
              <a:rPr b="1" lang="en-US" sz="2400"/>
              <a:t>11</a:t>
            </a:r>
            <a:r>
              <a:rPr b="1" lang="en-US" sz="2400"/>
              <a:t>/09/2019</a:t>
            </a:r>
            <a:endParaRPr b="1" sz="2400"/>
          </a:p>
        </p:txBody>
      </p:sp>
      <p:sp>
        <p:nvSpPr>
          <p:cNvPr id="109" name="Google Shape;109;p2"/>
          <p:cNvSpPr txBox="1"/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lang="en-US"/>
              <a:t>ALU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3"/>
          <p:cNvGraphicFramePr/>
          <p:nvPr/>
        </p:nvGraphicFramePr>
        <p:xfrm>
          <a:off x="352425" y="14636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{83BB9A6A-00B9-481A-92F2-C8F11EACE290}</a:tableStyleId>
              </a:tblPr>
              <a:tblGrid>
                <a:gridCol w="3840175"/>
                <a:gridCol w="3840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Operación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Código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100100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100101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100110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SRA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000011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SRL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000010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100111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5" name="Google Shape;115;p3"/>
          <p:cNvSpPr txBox="1"/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lang="en-US"/>
              <a:t>Operaciones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lang="en-US"/>
              <a:t>ALU</a:t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1907704" y="1484784"/>
            <a:ext cx="432048" cy="108012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Dato</a:t>
            </a: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A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1907704" y="2708920"/>
            <a:ext cx="432048" cy="108012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Dato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3131840" y="3933056"/>
            <a:ext cx="432048" cy="108012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Op</a:t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83568" y="1484784"/>
            <a:ext cx="432048" cy="352839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SWI  TCHES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1115616" y="1880828"/>
            <a:ext cx="792088" cy="28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115616" y="3104964"/>
            <a:ext cx="792572" cy="28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1115616" y="4329100"/>
            <a:ext cx="2016224" cy="28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683568" y="6173068"/>
            <a:ext cx="432048" cy="424284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683568" y="5661248"/>
            <a:ext cx="432048" cy="424284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683568" y="5157192"/>
            <a:ext cx="432048" cy="424284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8100392" y="1484784"/>
            <a:ext cx="432048" cy="352839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 EDS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32" name="Google Shape;132;p4"/>
          <p:cNvCxnSpPr>
            <a:stCxn id="130" idx="3"/>
          </p:cNvCxnSpPr>
          <p:nvPr/>
        </p:nvCxnSpPr>
        <p:spPr>
          <a:xfrm>
            <a:off x="1115616" y="5369334"/>
            <a:ext cx="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4"/>
          <p:cNvCxnSpPr/>
          <p:nvPr/>
        </p:nvCxnSpPr>
        <p:spPr>
          <a:xfrm>
            <a:off x="1259632" y="2420888"/>
            <a:ext cx="0" cy="294844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4"/>
          <p:cNvCxnSpPr/>
          <p:nvPr/>
        </p:nvCxnSpPr>
        <p:spPr>
          <a:xfrm>
            <a:off x="1259632" y="2420888"/>
            <a:ext cx="64807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5" name="Google Shape;135;p4"/>
          <p:cNvCxnSpPr/>
          <p:nvPr/>
        </p:nvCxnSpPr>
        <p:spPr>
          <a:xfrm>
            <a:off x="1115616" y="5873390"/>
            <a:ext cx="29641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4"/>
          <p:cNvCxnSpPr/>
          <p:nvPr/>
        </p:nvCxnSpPr>
        <p:spPr>
          <a:xfrm>
            <a:off x="1412032" y="3645024"/>
            <a:ext cx="0" cy="222836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4"/>
          <p:cNvCxnSpPr/>
          <p:nvPr/>
        </p:nvCxnSpPr>
        <p:spPr>
          <a:xfrm>
            <a:off x="1412032" y="3645024"/>
            <a:ext cx="49615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8" name="Google Shape;138;p4"/>
          <p:cNvCxnSpPr/>
          <p:nvPr/>
        </p:nvCxnSpPr>
        <p:spPr>
          <a:xfrm>
            <a:off x="1115616" y="6385210"/>
            <a:ext cx="4680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4"/>
          <p:cNvCxnSpPr/>
          <p:nvPr/>
        </p:nvCxnSpPr>
        <p:spPr>
          <a:xfrm>
            <a:off x="1574050" y="4869160"/>
            <a:ext cx="9618" cy="15160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4"/>
          <p:cNvCxnSpPr/>
          <p:nvPr/>
        </p:nvCxnSpPr>
        <p:spPr>
          <a:xfrm>
            <a:off x="1578859" y="4869160"/>
            <a:ext cx="155298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1" name="Google Shape;141;p4"/>
          <p:cNvSpPr/>
          <p:nvPr/>
        </p:nvSpPr>
        <p:spPr>
          <a:xfrm flipH="1">
            <a:off x="4211960" y="2024844"/>
            <a:ext cx="1440160" cy="1224136"/>
          </a:xfrm>
          <a:prstGeom prst="flowChartOnlineStorage">
            <a:avLst/>
          </a:prstGeom>
          <a:solidFill>
            <a:schemeClr val="accent1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ALU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2339752" y="1880828"/>
            <a:ext cx="1872208" cy="28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2339752" y="3104965"/>
            <a:ext cx="1872208" cy="28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5652120" y="2492896"/>
            <a:ext cx="2448272" cy="28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5" name="Google Shape;145;p4"/>
          <p:cNvSpPr/>
          <p:nvPr/>
        </p:nvSpPr>
        <p:spPr>
          <a:xfrm rot="-5400000">
            <a:off x="4300999" y="3698059"/>
            <a:ext cx="1262082" cy="28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6" name="Google Shape;146;p4"/>
          <p:cNvSpPr/>
          <p:nvPr/>
        </p:nvSpPr>
        <p:spPr>
          <a:xfrm rot="-5400000">
            <a:off x="4229962" y="3753035"/>
            <a:ext cx="108015" cy="144016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3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2013-08-07T20:32:32Z</dcterms:created>
  <dc:creator>Santiago Rodriguez</dc:creator>
</cp:coreProperties>
</file>