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014030-B531-46C5-944A-904E9F4302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F2CE27-F476-4FC4-BAE2-7F945B169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DSA Project-PDF Maker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have used the doubly linked list because it provides efficiency while traversing the list.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can traverse the page( node ) forward and backward very efficiently.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Deletion is also easy to implement.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doubly linked list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Doubly linked list is linear data structure 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Node of doubly linked list has address of its previous node and next node and data value.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node has no previous node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,so first-&gt;previous=NULL.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Last node has no next node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, so last-&gt;next=NULL.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97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DSA Project-PDF Maker</vt:lpstr>
      <vt:lpstr>Why doubly linked list</vt:lpstr>
      <vt:lpstr>Doubly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Project-PDF Maker</dc:title>
  <dc:creator>Hp</dc:creator>
  <cp:lastModifiedBy>Hp</cp:lastModifiedBy>
  <cp:revision>3</cp:revision>
  <dcterms:created xsi:type="dcterms:W3CDTF">2019-11-16T06:46:33Z</dcterms:created>
  <dcterms:modified xsi:type="dcterms:W3CDTF">2020-10-01T12:53:37Z</dcterms:modified>
</cp:coreProperties>
</file>