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4"/>
    <p:restoredTop sz="95708"/>
  </p:normalViewPr>
  <p:slideViewPr>
    <p:cSldViewPr snapToGrid="0" snapToObjects="1">
      <p:cViewPr>
        <p:scale>
          <a:sx n="100" d="100"/>
          <a:sy n="100" d="100"/>
        </p:scale>
        <p:origin x="111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31672-86C5-4CBA-AB0F-6D9E60D2A4F5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E5AB5C6-A30F-48E8-A2D9-7353A7DCE5EA}">
      <dgm:prSet/>
      <dgm:spPr/>
      <dgm:t>
        <a:bodyPr/>
        <a:lstStyle/>
        <a:p>
          <a:r>
            <a:rPr lang="en-IN"/>
            <a:t>An application contain Modules</a:t>
          </a:r>
          <a:endParaRPr lang="en-US"/>
        </a:p>
      </dgm:t>
    </dgm:pt>
    <dgm:pt modelId="{EFE0BB89-E28D-4A66-ADC0-4035E7775C5A}" type="parTrans" cxnId="{ADC637C3-1B5B-4B24-B260-25537BE2F848}">
      <dgm:prSet/>
      <dgm:spPr/>
      <dgm:t>
        <a:bodyPr/>
        <a:lstStyle/>
        <a:p>
          <a:endParaRPr lang="en-US"/>
        </a:p>
      </dgm:t>
    </dgm:pt>
    <dgm:pt modelId="{698EFFC8-07B5-4B8F-9022-032EBD68A9DE}" type="sibTrans" cxnId="{ADC637C3-1B5B-4B24-B260-25537BE2F848}">
      <dgm:prSet/>
      <dgm:spPr/>
      <dgm:t>
        <a:bodyPr/>
        <a:lstStyle/>
        <a:p>
          <a:endParaRPr lang="en-US"/>
        </a:p>
      </dgm:t>
    </dgm:pt>
    <dgm:pt modelId="{DCAF4BAC-A908-41FF-B321-470A69613018}">
      <dgm:prSet/>
      <dgm:spPr/>
      <dgm:t>
        <a:bodyPr/>
        <a:lstStyle/>
        <a:p>
          <a:r>
            <a:rPr lang="en-IN"/>
            <a:t>Module contains components </a:t>
          </a:r>
          <a:endParaRPr lang="en-US"/>
        </a:p>
      </dgm:t>
    </dgm:pt>
    <dgm:pt modelId="{F3917C22-FDE9-4B4F-89D3-2982BD6602CD}" type="parTrans" cxnId="{268DFCCD-6B50-4B1A-9CA7-D30C4C789F64}">
      <dgm:prSet/>
      <dgm:spPr/>
      <dgm:t>
        <a:bodyPr/>
        <a:lstStyle/>
        <a:p>
          <a:endParaRPr lang="en-US"/>
        </a:p>
      </dgm:t>
    </dgm:pt>
    <dgm:pt modelId="{CEC623D2-D1EC-40EE-8E38-E6637D8C2A45}" type="sibTrans" cxnId="{268DFCCD-6B50-4B1A-9CA7-D30C4C789F64}">
      <dgm:prSet/>
      <dgm:spPr/>
      <dgm:t>
        <a:bodyPr/>
        <a:lstStyle/>
        <a:p>
          <a:endParaRPr lang="en-US"/>
        </a:p>
      </dgm:t>
    </dgm:pt>
    <dgm:pt modelId="{6BFB7217-FE4A-4206-87D5-B5BBAD307275}">
      <dgm:prSet/>
      <dgm:spPr/>
      <dgm:t>
        <a:bodyPr/>
        <a:lstStyle/>
        <a:p>
          <a:r>
            <a:rPr lang="en-IN"/>
            <a:t>Component uses Services </a:t>
          </a:r>
          <a:endParaRPr lang="en-US"/>
        </a:p>
      </dgm:t>
    </dgm:pt>
    <dgm:pt modelId="{B9F97675-B47A-4C97-B570-59967D188DEA}" type="parTrans" cxnId="{F07F9ECB-D90F-4E3A-A00C-66720DE20D9A}">
      <dgm:prSet/>
      <dgm:spPr/>
      <dgm:t>
        <a:bodyPr/>
        <a:lstStyle/>
        <a:p>
          <a:endParaRPr lang="en-US"/>
        </a:p>
      </dgm:t>
    </dgm:pt>
    <dgm:pt modelId="{32CD7494-FC2C-4569-BF1A-C91F9D857ED7}" type="sibTrans" cxnId="{F07F9ECB-D90F-4E3A-A00C-66720DE20D9A}">
      <dgm:prSet/>
      <dgm:spPr/>
      <dgm:t>
        <a:bodyPr/>
        <a:lstStyle/>
        <a:p>
          <a:endParaRPr lang="en-US"/>
        </a:p>
      </dgm:t>
    </dgm:pt>
    <dgm:pt modelId="{C1EBDC3A-F1FC-4D39-8BBD-CE67FA2C2A47}">
      <dgm:prSet/>
      <dgm:spPr/>
      <dgm:t>
        <a:bodyPr/>
        <a:lstStyle/>
        <a:p>
          <a:r>
            <a:rPr lang="en-IN"/>
            <a:t>Services contains data and reusable business methods </a:t>
          </a:r>
          <a:endParaRPr lang="en-US"/>
        </a:p>
      </dgm:t>
    </dgm:pt>
    <dgm:pt modelId="{DB0A6ECC-9112-4D55-94C8-3E4E8694D521}" type="parTrans" cxnId="{D3C159EE-241E-4C8B-9BAD-9CF4DADB5EF2}">
      <dgm:prSet/>
      <dgm:spPr/>
      <dgm:t>
        <a:bodyPr/>
        <a:lstStyle/>
        <a:p>
          <a:endParaRPr lang="en-US"/>
        </a:p>
      </dgm:t>
    </dgm:pt>
    <dgm:pt modelId="{B0241D55-0332-4C70-949A-7D852089EE33}" type="sibTrans" cxnId="{D3C159EE-241E-4C8B-9BAD-9CF4DADB5EF2}">
      <dgm:prSet/>
      <dgm:spPr/>
      <dgm:t>
        <a:bodyPr/>
        <a:lstStyle/>
        <a:p>
          <a:endParaRPr lang="en-US"/>
        </a:p>
      </dgm:t>
    </dgm:pt>
    <dgm:pt modelId="{E14DBA07-B065-475B-8A78-E32B8B881B8F}">
      <dgm:prSet/>
      <dgm:spPr/>
      <dgm:t>
        <a:bodyPr/>
        <a:lstStyle/>
        <a:p>
          <a:r>
            <a:rPr lang="en-IN"/>
            <a:t>Basic building block of Angular is Component</a:t>
          </a:r>
          <a:endParaRPr lang="en-US"/>
        </a:p>
      </dgm:t>
    </dgm:pt>
    <dgm:pt modelId="{822B7D9C-F0F6-4D87-BB13-F80DF64F809E}" type="parTrans" cxnId="{12728D5C-95DD-4880-9854-0F095A909699}">
      <dgm:prSet/>
      <dgm:spPr/>
      <dgm:t>
        <a:bodyPr/>
        <a:lstStyle/>
        <a:p>
          <a:endParaRPr lang="en-US"/>
        </a:p>
      </dgm:t>
    </dgm:pt>
    <dgm:pt modelId="{A32FF399-B8EA-47B0-9E3F-0EC2CCB401F3}" type="sibTrans" cxnId="{12728D5C-95DD-4880-9854-0F095A909699}">
      <dgm:prSet/>
      <dgm:spPr/>
      <dgm:t>
        <a:bodyPr/>
        <a:lstStyle/>
        <a:p>
          <a:endParaRPr lang="en-US"/>
        </a:p>
      </dgm:t>
    </dgm:pt>
    <dgm:pt modelId="{E5E9DDAA-1F30-4672-9986-0C26B5601123}">
      <dgm:prSet/>
      <dgm:spPr/>
      <dgm:t>
        <a:bodyPr/>
        <a:lstStyle/>
        <a:p>
          <a:r>
            <a:rPr lang="en-IN"/>
            <a:t>It is said that Angular follows Component/Service architecture. </a:t>
          </a:r>
          <a:endParaRPr lang="en-US"/>
        </a:p>
      </dgm:t>
    </dgm:pt>
    <dgm:pt modelId="{93384904-3296-4CA5-8B82-8D70D3E52F7D}" type="parTrans" cxnId="{042B28C5-D1E0-41B3-8625-C3D0672FD929}">
      <dgm:prSet/>
      <dgm:spPr/>
      <dgm:t>
        <a:bodyPr/>
        <a:lstStyle/>
        <a:p>
          <a:endParaRPr lang="en-US"/>
        </a:p>
      </dgm:t>
    </dgm:pt>
    <dgm:pt modelId="{A1FE7DDF-C304-45F0-839B-CBD6BD3C2942}" type="sibTrans" cxnId="{042B28C5-D1E0-41B3-8625-C3D0672FD929}">
      <dgm:prSet/>
      <dgm:spPr/>
      <dgm:t>
        <a:bodyPr/>
        <a:lstStyle/>
        <a:p>
          <a:endParaRPr lang="en-US"/>
        </a:p>
      </dgm:t>
    </dgm:pt>
    <dgm:pt modelId="{5D4B269A-C6BC-46E8-AD0B-BB9BD99B3B19}">
      <dgm:prSet/>
      <dgm:spPr/>
      <dgm:t>
        <a:bodyPr/>
        <a:lstStyle/>
        <a:p>
          <a:r>
            <a:rPr lang="en-IN"/>
            <a:t>Internally it follows MVC Architecture</a:t>
          </a:r>
          <a:endParaRPr lang="en-US"/>
        </a:p>
      </dgm:t>
    </dgm:pt>
    <dgm:pt modelId="{D0F2488A-2D64-4BD0-9E29-87A1DB765063}" type="parTrans" cxnId="{9504C42C-FA0A-445A-B8A8-ECFB9E3FF9DB}">
      <dgm:prSet/>
      <dgm:spPr/>
      <dgm:t>
        <a:bodyPr/>
        <a:lstStyle/>
        <a:p>
          <a:endParaRPr lang="en-US"/>
        </a:p>
      </dgm:t>
    </dgm:pt>
    <dgm:pt modelId="{0F2445AB-9ADF-4E0B-A5BA-DE97A604AEF5}" type="sibTrans" cxnId="{9504C42C-FA0A-445A-B8A8-ECFB9E3FF9DB}">
      <dgm:prSet/>
      <dgm:spPr/>
      <dgm:t>
        <a:bodyPr/>
        <a:lstStyle/>
        <a:p>
          <a:endParaRPr lang="en-US"/>
        </a:p>
      </dgm:t>
    </dgm:pt>
    <dgm:pt modelId="{8934DF3A-3D42-4117-A0C7-D86B9ECFF601}">
      <dgm:prSet/>
      <dgm:spPr/>
      <dgm:t>
        <a:bodyPr/>
        <a:lstStyle/>
        <a:p>
          <a:r>
            <a:rPr lang="en-IN"/>
            <a:t>One Module’s components and services can be used by another module</a:t>
          </a:r>
          <a:endParaRPr lang="en-US"/>
        </a:p>
      </dgm:t>
    </dgm:pt>
    <dgm:pt modelId="{F22D3F69-7F60-4674-9B41-3F75228BAF6F}" type="parTrans" cxnId="{7A037AA1-7631-4C36-A518-1CB1BBE3A306}">
      <dgm:prSet/>
      <dgm:spPr/>
      <dgm:t>
        <a:bodyPr/>
        <a:lstStyle/>
        <a:p>
          <a:endParaRPr lang="en-US"/>
        </a:p>
      </dgm:t>
    </dgm:pt>
    <dgm:pt modelId="{66EF3A7B-F847-4AD2-B3FE-9BDB99390852}" type="sibTrans" cxnId="{7A037AA1-7631-4C36-A518-1CB1BBE3A306}">
      <dgm:prSet/>
      <dgm:spPr/>
      <dgm:t>
        <a:bodyPr/>
        <a:lstStyle/>
        <a:p>
          <a:endParaRPr lang="en-US"/>
        </a:p>
      </dgm:t>
    </dgm:pt>
    <dgm:pt modelId="{E35C73E6-88AA-AE42-BB61-2BF048C8ECCA}" type="pres">
      <dgm:prSet presAssocID="{A5531672-86C5-4CBA-AB0F-6D9E60D2A4F5}" presName="linear" presStyleCnt="0">
        <dgm:presLayoutVars>
          <dgm:animLvl val="lvl"/>
          <dgm:resizeHandles val="exact"/>
        </dgm:presLayoutVars>
      </dgm:prSet>
      <dgm:spPr/>
    </dgm:pt>
    <dgm:pt modelId="{B05AE3FF-E1DC-AE47-B03D-FAE88DC173F2}" type="pres">
      <dgm:prSet presAssocID="{DE5AB5C6-A30F-48E8-A2D9-7353A7DCE5E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68D197A-A59C-8840-8815-BDA3C8ACDFA7}" type="pres">
      <dgm:prSet presAssocID="{698EFFC8-07B5-4B8F-9022-032EBD68A9DE}" presName="spacer" presStyleCnt="0"/>
      <dgm:spPr/>
    </dgm:pt>
    <dgm:pt modelId="{7DD31177-9950-914E-B3CE-8B1F9DB4A5BC}" type="pres">
      <dgm:prSet presAssocID="{DCAF4BAC-A908-41FF-B321-470A6961301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54E2B16-16E5-0148-B549-488B693CCE0F}" type="pres">
      <dgm:prSet presAssocID="{CEC623D2-D1EC-40EE-8E38-E6637D8C2A45}" presName="spacer" presStyleCnt="0"/>
      <dgm:spPr/>
    </dgm:pt>
    <dgm:pt modelId="{7F24851E-ACC1-0D44-BFC8-784FAC732A0E}" type="pres">
      <dgm:prSet presAssocID="{6BFB7217-FE4A-4206-87D5-B5BBAD30727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7828DBF-C2CE-C546-BE4E-2E5CE0199416}" type="pres">
      <dgm:prSet presAssocID="{32CD7494-FC2C-4569-BF1A-C91F9D857ED7}" presName="spacer" presStyleCnt="0"/>
      <dgm:spPr/>
    </dgm:pt>
    <dgm:pt modelId="{8EC07F65-795A-3849-A80A-AA4812506353}" type="pres">
      <dgm:prSet presAssocID="{C1EBDC3A-F1FC-4D39-8BBD-CE67FA2C2A4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CC48AEB-404C-9E45-A77A-8CA407DB1975}" type="pres">
      <dgm:prSet presAssocID="{B0241D55-0332-4C70-949A-7D852089EE33}" presName="spacer" presStyleCnt="0"/>
      <dgm:spPr/>
    </dgm:pt>
    <dgm:pt modelId="{C4AEA146-0FB7-6346-9F59-5C10BF690966}" type="pres">
      <dgm:prSet presAssocID="{E14DBA07-B065-475B-8A78-E32B8B881B8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D6FAA8D-50BF-2741-BFF0-2F8D20832CBF}" type="pres">
      <dgm:prSet presAssocID="{A32FF399-B8EA-47B0-9E3F-0EC2CCB401F3}" presName="spacer" presStyleCnt="0"/>
      <dgm:spPr/>
    </dgm:pt>
    <dgm:pt modelId="{B58DD5D8-AA6A-8D49-83BC-27DFD7C7532D}" type="pres">
      <dgm:prSet presAssocID="{E5E9DDAA-1F30-4672-9986-0C26B560112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95F4C1D-B1BA-504D-88E4-335802BCF848}" type="pres">
      <dgm:prSet presAssocID="{A1FE7DDF-C304-45F0-839B-CBD6BD3C2942}" presName="spacer" presStyleCnt="0"/>
      <dgm:spPr/>
    </dgm:pt>
    <dgm:pt modelId="{78C85899-6C17-4241-864A-22C2FED36537}" type="pres">
      <dgm:prSet presAssocID="{5D4B269A-C6BC-46E8-AD0B-BB9BD99B3B1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0F7573C-BF23-E34E-BB69-71F5C585DC42}" type="pres">
      <dgm:prSet presAssocID="{0F2445AB-9ADF-4E0B-A5BA-DE97A604AEF5}" presName="spacer" presStyleCnt="0"/>
      <dgm:spPr/>
    </dgm:pt>
    <dgm:pt modelId="{5DBAF276-A45A-3A48-A9EE-29C01C6B6C4B}" type="pres">
      <dgm:prSet presAssocID="{8934DF3A-3D42-4117-A0C7-D86B9ECFF60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48BCE07-B2D8-B041-9C28-71C675E86D53}" type="presOf" srcId="{8934DF3A-3D42-4117-A0C7-D86B9ECFF601}" destId="{5DBAF276-A45A-3A48-A9EE-29C01C6B6C4B}" srcOrd="0" destOrd="0" presId="urn:microsoft.com/office/officeart/2005/8/layout/vList2"/>
    <dgm:cxn modelId="{D6776B2B-2F21-8244-A413-8E8FD82F7010}" type="presOf" srcId="{E5E9DDAA-1F30-4672-9986-0C26B5601123}" destId="{B58DD5D8-AA6A-8D49-83BC-27DFD7C7532D}" srcOrd="0" destOrd="0" presId="urn:microsoft.com/office/officeart/2005/8/layout/vList2"/>
    <dgm:cxn modelId="{9504C42C-FA0A-445A-B8A8-ECFB9E3FF9DB}" srcId="{A5531672-86C5-4CBA-AB0F-6D9E60D2A4F5}" destId="{5D4B269A-C6BC-46E8-AD0B-BB9BD99B3B19}" srcOrd="6" destOrd="0" parTransId="{D0F2488A-2D64-4BD0-9E29-87A1DB765063}" sibTransId="{0F2445AB-9ADF-4E0B-A5BA-DE97A604AEF5}"/>
    <dgm:cxn modelId="{12728D5C-95DD-4880-9854-0F095A909699}" srcId="{A5531672-86C5-4CBA-AB0F-6D9E60D2A4F5}" destId="{E14DBA07-B065-475B-8A78-E32B8B881B8F}" srcOrd="4" destOrd="0" parTransId="{822B7D9C-F0F6-4D87-BB13-F80DF64F809E}" sibTransId="{A32FF399-B8EA-47B0-9E3F-0EC2CCB401F3}"/>
    <dgm:cxn modelId="{9535667F-43B5-8F40-8ED6-8A5E664E0B6E}" type="presOf" srcId="{C1EBDC3A-F1FC-4D39-8BBD-CE67FA2C2A47}" destId="{8EC07F65-795A-3849-A80A-AA4812506353}" srcOrd="0" destOrd="0" presId="urn:microsoft.com/office/officeart/2005/8/layout/vList2"/>
    <dgm:cxn modelId="{4F2A7396-7433-F04A-A4A0-E6BEBEAB84C9}" type="presOf" srcId="{E14DBA07-B065-475B-8A78-E32B8B881B8F}" destId="{C4AEA146-0FB7-6346-9F59-5C10BF690966}" srcOrd="0" destOrd="0" presId="urn:microsoft.com/office/officeart/2005/8/layout/vList2"/>
    <dgm:cxn modelId="{151DA896-B3D2-8E4C-AB4F-C057BA56307F}" type="presOf" srcId="{5D4B269A-C6BC-46E8-AD0B-BB9BD99B3B19}" destId="{78C85899-6C17-4241-864A-22C2FED36537}" srcOrd="0" destOrd="0" presId="urn:microsoft.com/office/officeart/2005/8/layout/vList2"/>
    <dgm:cxn modelId="{7A037AA1-7631-4C36-A518-1CB1BBE3A306}" srcId="{A5531672-86C5-4CBA-AB0F-6D9E60D2A4F5}" destId="{8934DF3A-3D42-4117-A0C7-D86B9ECFF601}" srcOrd="7" destOrd="0" parTransId="{F22D3F69-7F60-4674-9B41-3F75228BAF6F}" sibTransId="{66EF3A7B-F847-4AD2-B3FE-9BDB99390852}"/>
    <dgm:cxn modelId="{F610F2A9-99B6-F64C-AD04-31BA5ED003FC}" type="presOf" srcId="{DCAF4BAC-A908-41FF-B321-470A69613018}" destId="{7DD31177-9950-914E-B3CE-8B1F9DB4A5BC}" srcOrd="0" destOrd="0" presId="urn:microsoft.com/office/officeart/2005/8/layout/vList2"/>
    <dgm:cxn modelId="{102EEAAB-CF6B-E94C-AB68-0F6D0AF45381}" type="presOf" srcId="{DE5AB5C6-A30F-48E8-A2D9-7353A7DCE5EA}" destId="{B05AE3FF-E1DC-AE47-B03D-FAE88DC173F2}" srcOrd="0" destOrd="0" presId="urn:microsoft.com/office/officeart/2005/8/layout/vList2"/>
    <dgm:cxn modelId="{681608BC-1B84-2240-B160-C3DAA3EA6050}" type="presOf" srcId="{6BFB7217-FE4A-4206-87D5-B5BBAD307275}" destId="{7F24851E-ACC1-0D44-BFC8-784FAC732A0E}" srcOrd="0" destOrd="0" presId="urn:microsoft.com/office/officeart/2005/8/layout/vList2"/>
    <dgm:cxn modelId="{ADC637C3-1B5B-4B24-B260-25537BE2F848}" srcId="{A5531672-86C5-4CBA-AB0F-6D9E60D2A4F5}" destId="{DE5AB5C6-A30F-48E8-A2D9-7353A7DCE5EA}" srcOrd="0" destOrd="0" parTransId="{EFE0BB89-E28D-4A66-ADC0-4035E7775C5A}" sibTransId="{698EFFC8-07B5-4B8F-9022-032EBD68A9DE}"/>
    <dgm:cxn modelId="{042B28C5-D1E0-41B3-8625-C3D0672FD929}" srcId="{A5531672-86C5-4CBA-AB0F-6D9E60D2A4F5}" destId="{E5E9DDAA-1F30-4672-9986-0C26B5601123}" srcOrd="5" destOrd="0" parTransId="{93384904-3296-4CA5-8B82-8D70D3E52F7D}" sibTransId="{A1FE7DDF-C304-45F0-839B-CBD6BD3C2942}"/>
    <dgm:cxn modelId="{F07F9ECB-D90F-4E3A-A00C-66720DE20D9A}" srcId="{A5531672-86C5-4CBA-AB0F-6D9E60D2A4F5}" destId="{6BFB7217-FE4A-4206-87D5-B5BBAD307275}" srcOrd="2" destOrd="0" parTransId="{B9F97675-B47A-4C97-B570-59967D188DEA}" sibTransId="{32CD7494-FC2C-4569-BF1A-C91F9D857ED7}"/>
    <dgm:cxn modelId="{268DFCCD-6B50-4B1A-9CA7-D30C4C789F64}" srcId="{A5531672-86C5-4CBA-AB0F-6D9E60D2A4F5}" destId="{DCAF4BAC-A908-41FF-B321-470A69613018}" srcOrd="1" destOrd="0" parTransId="{F3917C22-FDE9-4B4F-89D3-2982BD6602CD}" sibTransId="{CEC623D2-D1EC-40EE-8E38-E6637D8C2A45}"/>
    <dgm:cxn modelId="{332498E7-4B56-1F4D-9BD3-AC62561E8AAA}" type="presOf" srcId="{A5531672-86C5-4CBA-AB0F-6D9E60D2A4F5}" destId="{E35C73E6-88AA-AE42-BB61-2BF048C8ECCA}" srcOrd="0" destOrd="0" presId="urn:microsoft.com/office/officeart/2005/8/layout/vList2"/>
    <dgm:cxn modelId="{D3C159EE-241E-4C8B-9BAD-9CF4DADB5EF2}" srcId="{A5531672-86C5-4CBA-AB0F-6D9E60D2A4F5}" destId="{C1EBDC3A-F1FC-4D39-8BBD-CE67FA2C2A47}" srcOrd="3" destOrd="0" parTransId="{DB0A6ECC-9112-4D55-94C8-3E4E8694D521}" sibTransId="{B0241D55-0332-4C70-949A-7D852089EE33}"/>
    <dgm:cxn modelId="{464A47C3-B968-D949-BD93-5BD91D197E2D}" type="presParOf" srcId="{E35C73E6-88AA-AE42-BB61-2BF048C8ECCA}" destId="{B05AE3FF-E1DC-AE47-B03D-FAE88DC173F2}" srcOrd="0" destOrd="0" presId="urn:microsoft.com/office/officeart/2005/8/layout/vList2"/>
    <dgm:cxn modelId="{7E28FCF9-062E-4446-891D-0D72FBE239F6}" type="presParOf" srcId="{E35C73E6-88AA-AE42-BB61-2BF048C8ECCA}" destId="{768D197A-A59C-8840-8815-BDA3C8ACDFA7}" srcOrd="1" destOrd="0" presId="urn:microsoft.com/office/officeart/2005/8/layout/vList2"/>
    <dgm:cxn modelId="{CD212700-7B25-0546-A58E-9AF3CE0B854D}" type="presParOf" srcId="{E35C73E6-88AA-AE42-BB61-2BF048C8ECCA}" destId="{7DD31177-9950-914E-B3CE-8B1F9DB4A5BC}" srcOrd="2" destOrd="0" presId="urn:microsoft.com/office/officeart/2005/8/layout/vList2"/>
    <dgm:cxn modelId="{4C221BA3-43B3-F446-9A88-90C889682495}" type="presParOf" srcId="{E35C73E6-88AA-AE42-BB61-2BF048C8ECCA}" destId="{654E2B16-16E5-0148-B549-488B693CCE0F}" srcOrd="3" destOrd="0" presId="urn:microsoft.com/office/officeart/2005/8/layout/vList2"/>
    <dgm:cxn modelId="{D14DBD52-B8EA-1C42-B5EB-9E129EABFCB8}" type="presParOf" srcId="{E35C73E6-88AA-AE42-BB61-2BF048C8ECCA}" destId="{7F24851E-ACC1-0D44-BFC8-784FAC732A0E}" srcOrd="4" destOrd="0" presId="urn:microsoft.com/office/officeart/2005/8/layout/vList2"/>
    <dgm:cxn modelId="{A197CEDD-2015-F347-9D4B-2B15D9677F7D}" type="presParOf" srcId="{E35C73E6-88AA-AE42-BB61-2BF048C8ECCA}" destId="{07828DBF-C2CE-C546-BE4E-2E5CE0199416}" srcOrd="5" destOrd="0" presId="urn:microsoft.com/office/officeart/2005/8/layout/vList2"/>
    <dgm:cxn modelId="{4E105540-030C-4F47-BB1A-EEB06061412C}" type="presParOf" srcId="{E35C73E6-88AA-AE42-BB61-2BF048C8ECCA}" destId="{8EC07F65-795A-3849-A80A-AA4812506353}" srcOrd="6" destOrd="0" presId="urn:microsoft.com/office/officeart/2005/8/layout/vList2"/>
    <dgm:cxn modelId="{C211DFAF-773F-5545-9693-0E32DA7E1307}" type="presParOf" srcId="{E35C73E6-88AA-AE42-BB61-2BF048C8ECCA}" destId="{1CC48AEB-404C-9E45-A77A-8CA407DB1975}" srcOrd="7" destOrd="0" presId="urn:microsoft.com/office/officeart/2005/8/layout/vList2"/>
    <dgm:cxn modelId="{BB4D40A0-997A-B144-9C95-D1770977EEE1}" type="presParOf" srcId="{E35C73E6-88AA-AE42-BB61-2BF048C8ECCA}" destId="{C4AEA146-0FB7-6346-9F59-5C10BF690966}" srcOrd="8" destOrd="0" presId="urn:microsoft.com/office/officeart/2005/8/layout/vList2"/>
    <dgm:cxn modelId="{73AE8570-95E0-FD45-9E43-DF7E9E73CF31}" type="presParOf" srcId="{E35C73E6-88AA-AE42-BB61-2BF048C8ECCA}" destId="{1D6FAA8D-50BF-2741-BFF0-2F8D20832CBF}" srcOrd="9" destOrd="0" presId="urn:microsoft.com/office/officeart/2005/8/layout/vList2"/>
    <dgm:cxn modelId="{3B8FD7EC-9CA8-4542-8053-FF8A24657DED}" type="presParOf" srcId="{E35C73E6-88AA-AE42-BB61-2BF048C8ECCA}" destId="{B58DD5D8-AA6A-8D49-83BC-27DFD7C7532D}" srcOrd="10" destOrd="0" presId="urn:microsoft.com/office/officeart/2005/8/layout/vList2"/>
    <dgm:cxn modelId="{94B05721-4741-2048-AE85-3A5F491325D9}" type="presParOf" srcId="{E35C73E6-88AA-AE42-BB61-2BF048C8ECCA}" destId="{395F4C1D-B1BA-504D-88E4-335802BCF848}" srcOrd="11" destOrd="0" presId="urn:microsoft.com/office/officeart/2005/8/layout/vList2"/>
    <dgm:cxn modelId="{2B35DB7B-3912-3342-BC1B-5A89015D3BE7}" type="presParOf" srcId="{E35C73E6-88AA-AE42-BB61-2BF048C8ECCA}" destId="{78C85899-6C17-4241-864A-22C2FED36537}" srcOrd="12" destOrd="0" presId="urn:microsoft.com/office/officeart/2005/8/layout/vList2"/>
    <dgm:cxn modelId="{90692705-EF35-7F48-8808-D42BB82CD2EB}" type="presParOf" srcId="{E35C73E6-88AA-AE42-BB61-2BF048C8ECCA}" destId="{10F7573C-BF23-E34E-BB69-71F5C585DC42}" srcOrd="13" destOrd="0" presId="urn:microsoft.com/office/officeart/2005/8/layout/vList2"/>
    <dgm:cxn modelId="{BAE96324-6156-7745-A898-8EEE5AD5F832}" type="presParOf" srcId="{E35C73E6-88AA-AE42-BB61-2BF048C8ECCA}" destId="{5DBAF276-A45A-3A48-A9EE-29C01C6B6C4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78F199-27D6-445D-9320-BFEE7525C17D}" type="doc">
      <dgm:prSet loTypeId="urn:microsoft.com/office/officeart/2005/8/layout/hierarchy2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13DDBBB-8D34-4EE7-BAC0-2238156D4ECE}">
      <dgm:prSet/>
      <dgm:spPr/>
      <dgm:t>
        <a:bodyPr/>
        <a:lstStyle/>
        <a:p>
          <a:r>
            <a:rPr lang="en-IN" dirty="0"/>
            <a:t>In this chapter, we will discuss the Environment Setup required for Angular. </a:t>
          </a:r>
          <a:endParaRPr lang="en-US" dirty="0"/>
        </a:p>
      </dgm:t>
    </dgm:pt>
    <dgm:pt modelId="{6D387407-BAF2-4D55-9111-2EFB246C04A0}" type="parTrans" cxnId="{FAA133E1-4E8F-4B37-A4DF-CDB06200E13E}">
      <dgm:prSet/>
      <dgm:spPr/>
      <dgm:t>
        <a:bodyPr/>
        <a:lstStyle/>
        <a:p>
          <a:endParaRPr lang="en-US"/>
        </a:p>
      </dgm:t>
    </dgm:pt>
    <dgm:pt modelId="{4303B9B3-1B02-4262-B7D6-277A0FA80730}" type="sibTrans" cxnId="{FAA133E1-4E8F-4B37-A4DF-CDB06200E13E}">
      <dgm:prSet/>
      <dgm:spPr/>
      <dgm:t>
        <a:bodyPr/>
        <a:lstStyle/>
        <a:p>
          <a:endParaRPr lang="en-US"/>
        </a:p>
      </dgm:t>
    </dgm:pt>
    <dgm:pt modelId="{2982601C-D5C6-4A17-89D8-4D2501AC49C7}">
      <dgm:prSet/>
      <dgm:spPr/>
      <dgm:t>
        <a:bodyPr/>
        <a:lstStyle/>
        <a:p>
          <a:r>
            <a:rPr lang="en-IN" dirty="0"/>
            <a:t>To install Angular, we  require the following −</a:t>
          </a:r>
          <a:endParaRPr lang="en-US" dirty="0"/>
        </a:p>
      </dgm:t>
    </dgm:pt>
    <dgm:pt modelId="{EF077735-2C9E-4C8B-BF7E-AFF72D91B29A}" type="parTrans" cxnId="{0777C49B-7E14-46A2-8072-38C1B807BEE3}">
      <dgm:prSet/>
      <dgm:spPr/>
      <dgm:t>
        <a:bodyPr/>
        <a:lstStyle/>
        <a:p>
          <a:endParaRPr lang="en-US"/>
        </a:p>
      </dgm:t>
    </dgm:pt>
    <dgm:pt modelId="{8F5EE6B0-43E8-48C7-A71F-19FDD121ECE1}" type="sibTrans" cxnId="{0777C49B-7E14-46A2-8072-38C1B807BEE3}">
      <dgm:prSet/>
      <dgm:spPr/>
      <dgm:t>
        <a:bodyPr/>
        <a:lstStyle/>
        <a:p>
          <a:endParaRPr lang="en-US"/>
        </a:p>
      </dgm:t>
    </dgm:pt>
    <dgm:pt modelId="{AD3618A5-AC16-45B4-8E4D-DCDE49F1AC3B}">
      <dgm:prSet/>
      <dgm:spPr/>
      <dgm:t>
        <a:bodyPr/>
        <a:lstStyle/>
        <a:p>
          <a:r>
            <a:rPr lang="en-IN" dirty="0" err="1"/>
            <a:t>NodeJs</a:t>
          </a:r>
          <a:r>
            <a:rPr lang="en-IN" dirty="0"/>
            <a:t>/</a:t>
          </a:r>
          <a:r>
            <a:rPr lang="en-IN" dirty="0" err="1"/>
            <a:t>Npm</a:t>
          </a:r>
          <a:endParaRPr lang="en-US" dirty="0"/>
        </a:p>
      </dgm:t>
    </dgm:pt>
    <dgm:pt modelId="{C0979C16-385B-4C6A-8C7C-8DC8E43C4C54}" type="parTrans" cxnId="{86253A77-9826-4B70-8120-CB032B1D22CF}">
      <dgm:prSet/>
      <dgm:spPr/>
      <dgm:t>
        <a:bodyPr/>
        <a:lstStyle/>
        <a:p>
          <a:endParaRPr lang="en-US"/>
        </a:p>
      </dgm:t>
    </dgm:pt>
    <dgm:pt modelId="{532631E8-D595-40D2-8DA7-3394CBAA6AF4}" type="sibTrans" cxnId="{86253A77-9826-4B70-8120-CB032B1D22CF}">
      <dgm:prSet/>
      <dgm:spPr/>
      <dgm:t>
        <a:bodyPr/>
        <a:lstStyle/>
        <a:p>
          <a:endParaRPr lang="en-US"/>
        </a:p>
      </dgm:t>
    </dgm:pt>
    <dgm:pt modelId="{0603C343-16E1-4257-96BF-3156A72086D5}">
      <dgm:prSet/>
      <dgm:spPr/>
      <dgm:t>
        <a:bodyPr/>
        <a:lstStyle/>
        <a:p>
          <a:r>
            <a:rPr lang="en-IN"/>
            <a:t>Angular CLI</a:t>
          </a:r>
          <a:endParaRPr lang="en-US"/>
        </a:p>
      </dgm:t>
    </dgm:pt>
    <dgm:pt modelId="{960F732D-67F1-4C3E-8F59-A6BEE0275253}" type="parTrans" cxnId="{AF41E03C-C855-4D21-AF47-043D063F8EEB}">
      <dgm:prSet/>
      <dgm:spPr/>
      <dgm:t>
        <a:bodyPr/>
        <a:lstStyle/>
        <a:p>
          <a:endParaRPr lang="en-US"/>
        </a:p>
      </dgm:t>
    </dgm:pt>
    <dgm:pt modelId="{503C3022-068C-4C2B-B500-0B3A3460B3AB}" type="sibTrans" cxnId="{AF41E03C-C855-4D21-AF47-043D063F8EEB}">
      <dgm:prSet/>
      <dgm:spPr/>
      <dgm:t>
        <a:bodyPr/>
        <a:lstStyle/>
        <a:p>
          <a:endParaRPr lang="en-US"/>
        </a:p>
      </dgm:t>
    </dgm:pt>
    <dgm:pt modelId="{B61ED842-3030-4DEC-AECD-A1B1FD74A87D}">
      <dgm:prSet/>
      <dgm:spPr/>
      <dgm:t>
        <a:bodyPr/>
        <a:lstStyle/>
        <a:p>
          <a:r>
            <a:rPr lang="en-IN"/>
            <a:t>IDE for writing Code (Visual Studio Code)</a:t>
          </a:r>
          <a:endParaRPr lang="en-US"/>
        </a:p>
      </dgm:t>
    </dgm:pt>
    <dgm:pt modelId="{8B099979-7D3A-4DA1-832D-F606150C2EE8}" type="parTrans" cxnId="{DF196CC9-844E-4884-A201-9FADDE2C8B54}">
      <dgm:prSet/>
      <dgm:spPr/>
      <dgm:t>
        <a:bodyPr/>
        <a:lstStyle/>
        <a:p>
          <a:endParaRPr lang="en-US"/>
        </a:p>
      </dgm:t>
    </dgm:pt>
    <dgm:pt modelId="{9928CE98-904E-4349-85C8-FB472ED78C2D}" type="sibTrans" cxnId="{DF196CC9-844E-4884-A201-9FADDE2C8B54}">
      <dgm:prSet/>
      <dgm:spPr/>
      <dgm:t>
        <a:bodyPr/>
        <a:lstStyle/>
        <a:p>
          <a:endParaRPr lang="en-US"/>
        </a:p>
      </dgm:t>
    </dgm:pt>
    <dgm:pt modelId="{9C8F7236-0210-204C-820A-1052D2BFE6FB}" type="pres">
      <dgm:prSet presAssocID="{F278F199-27D6-445D-9320-BFEE7525C1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8688C9-C39A-6C4C-B084-545E34497E74}" type="pres">
      <dgm:prSet presAssocID="{413DDBBB-8D34-4EE7-BAC0-2238156D4ECE}" presName="root1" presStyleCnt="0"/>
      <dgm:spPr/>
    </dgm:pt>
    <dgm:pt modelId="{CBF92ED1-E0C6-4942-B94F-3D1A97574C10}" type="pres">
      <dgm:prSet presAssocID="{413DDBBB-8D34-4EE7-BAC0-2238156D4ECE}" presName="LevelOneTextNode" presStyleLbl="node0" presStyleIdx="0" presStyleCnt="2">
        <dgm:presLayoutVars>
          <dgm:chPref val="3"/>
        </dgm:presLayoutVars>
      </dgm:prSet>
      <dgm:spPr/>
    </dgm:pt>
    <dgm:pt modelId="{CC33BC89-CA76-5D41-979C-7E6BCC455D1D}" type="pres">
      <dgm:prSet presAssocID="{413DDBBB-8D34-4EE7-BAC0-2238156D4ECE}" presName="level2hierChild" presStyleCnt="0"/>
      <dgm:spPr/>
    </dgm:pt>
    <dgm:pt modelId="{35FD3D86-D682-6C48-BA00-D09A52777B08}" type="pres">
      <dgm:prSet presAssocID="{2982601C-D5C6-4A17-89D8-4D2501AC49C7}" presName="root1" presStyleCnt="0"/>
      <dgm:spPr/>
    </dgm:pt>
    <dgm:pt modelId="{78381887-E7E4-2A4C-BCDF-296F4B57712D}" type="pres">
      <dgm:prSet presAssocID="{2982601C-D5C6-4A17-89D8-4D2501AC49C7}" presName="LevelOneTextNode" presStyleLbl="node0" presStyleIdx="1" presStyleCnt="2">
        <dgm:presLayoutVars>
          <dgm:chPref val="3"/>
        </dgm:presLayoutVars>
      </dgm:prSet>
      <dgm:spPr/>
    </dgm:pt>
    <dgm:pt modelId="{50AE8D7E-60D0-0849-8A9C-D0AC8154E528}" type="pres">
      <dgm:prSet presAssocID="{2982601C-D5C6-4A17-89D8-4D2501AC49C7}" presName="level2hierChild" presStyleCnt="0"/>
      <dgm:spPr/>
    </dgm:pt>
    <dgm:pt modelId="{98E23711-D03B-B947-9301-7567FAAF6E5C}" type="pres">
      <dgm:prSet presAssocID="{C0979C16-385B-4C6A-8C7C-8DC8E43C4C54}" presName="conn2-1" presStyleLbl="parChTrans1D2" presStyleIdx="0" presStyleCnt="3"/>
      <dgm:spPr/>
    </dgm:pt>
    <dgm:pt modelId="{E82358B1-5F27-524C-853D-06D145AC9DC0}" type="pres">
      <dgm:prSet presAssocID="{C0979C16-385B-4C6A-8C7C-8DC8E43C4C54}" presName="connTx" presStyleLbl="parChTrans1D2" presStyleIdx="0" presStyleCnt="3"/>
      <dgm:spPr/>
    </dgm:pt>
    <dgm:pt modelId="{57AB60D5-D42D-EA4C-912F-F24EDDB78A07}" type="pres">
      <dgm:prSet presAssocID="{AD3618A5-AC16-45B4-8E4D-DCDE49F1AC3B}" presName="root2" presStyleCnt="0"/>
      <dgm:spPr/>
    </dgm:pt>
    <dgm:pt modelId="{587259D9-96BC-3F49-B3AD-5D26270CE8C1}" type="pres">
      <dgm:prSet presAssocID="{AD3618A5-AC16-45B4-8E4D-DCDE49F1AC3B}" presName="LevelTwoTextNode" presStyleLbl="node2" presStyleIdx="0" presStyleCnt="3">
        <dgm:presLayoutVars>
          <dgm:chPref val="3"/>
        </dgm:presLayoutVars>
      </dgm:prSet>
      <dgm:spPr/>
    </dgm:pt>
    <dgm:pt modelId="{DE598414-4DE3-5246-9AA3-809201A4AE7C}" type="pres">
      <dgm:prSet presAssocID="{AD3618A5-AC16-45B4-8E4D-DCDE49F1AC3B}" presName="level3hierChild" presStyleCnt="0"/>
      <dgm:spPr/>
    </dgm:pt>
    <dgm:pt modelId="{985E0B9C-D972-4843-831B-166A991F1BAC}" type="pres">
      <dgm:prSet presAssocID="{960F732D-67F1-4C3E-8F59-A6BEE0275253}" presName="conn2-1" presStyleLbl="parChTrans1D2" presStyleIdx="1" presStyleCnt="3"/>
      <dgm:spPr/>
    </dgm:pt>
    <dgm:pt modelId="{5337B4C9-4320-E844-A71A-7B701F665F80}" type="pres">
      <dgm:prSet presAssocID="{960F732D-67F1-4C3E-8F59-A6BEE0275253}" presName="connTx" presStyleLbl="parChTrans1D2" presStyleIdx="1" presStyleCnt="3"/>
      <dgm:spPr/>
    </dgm:pt>
    <dgm:pt modelId="{F6BED277-DEC4-9A4F-A0D5-3A04F9EA54E2}" type="pres">
      <dgm:prSet presAssocID="{0603C343-16E1-4257-96BF-3156A72086D5}" presName="root2" presStyleCnt="0"/>
      <dgm:spPr/>
    </dgm:pt>
    <dgm:pt modelId="{6B559F6C-FC5E-9740-AAEB-739AAC3AD933}" type="pres">
      <dgm:prSet presAssocID="{0603C343-16E1-4257-96BF-3156A72086D5}" presName="LevelTwoTextNode" presStyleLbl="node2" presStyleIdx="1" presStyleCnt="3">
        <dgm:presLayoutVars>
          <dgm:chPref val="3"/>
        </dgm:presLayoutVars>
      </dgm:prSet>
      <dgm:spPr/>
    </dgm:pt>
    <dgm:pt modelId="{8EACB9FD-CEE6-F64A-8A5F-E76303724FF0}" type="pres">
      <dgm:prSet presAssocID="{0603C343-16E1-4257-96BF-3156A72086D5}" presName="level3hierChild" presStyleCnt="0"/>
      <dgm:spPr/>
    </dgm:pt>
    <dgm:pt modelId="{AADFF804-45AF-DD4B-85F0-0BB3019477C4}" type="pres">
      <dgm:prSet presAssocID="{8B099979-7D3A-4DA1-832D-F606150C2EE8}" presName="conn2-1" presStyleLbl="parChTrans1D2" presStyleIdx="2" presStyleCnt="3"/>
      <dgm:spPr/>
    </dgm:pt>
    <dgm:pt modelId="{233E59C3-7F6B-F641-9103-3ACE6CCAAD78}" type="pres">
      <dgm:prSet presAssocID="{8B099979-7D3A-4DA1-832D-F606150C2EE8}" presName="connTx" presStyleLbl="parChTrans1D2" presStyleIdx="2" presStyleCnt="3"/>
      <dgm:spPr/>
    </dgm:pt>
    <dgm:pt modelId="{81D1D8F8-0A65-0A46-B3C3-A7814763E599}" type="pres">
      <dgm:prSet presAssocID="{B61ED842-3030-4DEC-AECD-A1B1FD74A87D}" presName="root2" presStyleCnt="0"/>
      <dgm:spPr/>
    </dgm:pt>
    <dgm:pt modelId="{0D3EA51C-9509-AB48-833D-94ED4A23A360}" type="pres">
      <dgm:prSet presAssocID="{B61ED842-3030-4DEC-AECD-A1B1FD74A87D}" presName="LevelTwoTextNode" presStyleLbl="node2" presStyleIdx="2" presStyleCnt="3">
        <dgm:presLayoutVars>
          <dgm:chPref val="3"/>
        </dgm:presLayoutVars>
      </dgm:prSet>
      <dgm:spPr/>
    </dgm:pt>
    <dgm:pt modelId="{06DA6F79-2A77-AC49-AE62-95D9424F48C6}" type="pres">
      <dgm:prSet presAssocID="{B61ED842-3030-4DEC-AECD-A1B1FD74A87D}" presName="level3hierChild" presStyleCnt="0"/>
      <dgm:spPr/>
    </dgm:pt>
  </dgm:ptLst>
  <dgm:cxnLst>
    <dgm:cxn modelId="{3552C319-34EF-D44B-95FA-66057910E3CF}" type="presOf" srcId="{F278F199-27D6-445D-9320-BFEE7525C17D}" destId="{9C8F7236-0210-204C-820A-1052D2BFE6FB}" srcOrd="0" destOrd="0" presId="urn:microsoft.com/office/officeart/2005/8/layout/hierarchy2"/>
    <dgm:cxn modelId="{77149234-5425-9345-B4C2-3D04B19A39D4}" type="presOf" srcId="{8B099979-7D3A-4DA1-832D-F606150C2EE8}" destId="{AADFF804-45AF-DD4B-85F0-0BB3019477C4}" srcOrd="0" destOrd="0" presId="urn:microsoft.com/office/officeart/2005/8/layout/hierarchy2"/>
    <dgm:cxn modelId="{C755F534-D2EB-B946-94ED-9FF25FCFCC7D}" type="presOf" srcId="{413DDBBB-8D34-4EE7-BAC0-2238156D4ECE}" destId="{CBF92ED1-E0C6-4942-B94F-3D1A97574C10}" srcOrd="0" destOrd="0" presId="urn:microsoft.com/office/officeart/2005/8/layout/hierarchy2"/>
    <dgm:cxn modelId="{D3646A3C-55A7-CB4D-B280-C5FC4D52E304}" type="presOf" srcId="{0603C343-16E1-4257-96BF-3156A72086D5}" destId="{6B559F6C-FC5E-9740-AAEB-739AAC3AD933}" srcOrd="0" destOrd="0" presId="urn:microsoft.com/office/officeart/2005/8/layout/hierarchy2"/>
    <dgm:cxn modelId="{AF41E03C-C855-4D21-AF47-043D063F8EEB}" srcId="{2982601C-D5C6-4A17-89D8-4D2501AC49C7}" destId="{0603C343-16E1-4257-96BF-3156A72086D5}" srcOrd="1" destOrd="0" parTransId="{960F732D-67F1-4C3E-8F59-A6BEE0275253}" sibTransId="{503C3022-068C-4C2B-B500-0B3A3460B3AB}"/>
    <dgm:cxn modelId="{24AF4F44-7768-A947-8B62-4B60CD6CF050}" type="presOf" srcId="{C0979C16-385B-4C6A-8C7C-8DC8E43C4C54}" destId="{98E23711-D03B-B947-9301-7567FAAF6E5C}" srcOrd="0" destOrd="0" presId="urn:microsoft.com/office/officeart/2005/8/layout/hierarchy2"/>
    <dgm:cxn modelId="{6017B54D-DFDB-D348-8918-697120EF5D6F}" type="presOf" srcId="{8B099979-7D3A-4DA1-832D-F606150C2EE8}" destId="{233E59C3-7F6B-F641-9103-3ACE6CCAAD78}" srcOrd="1" destOrd="0" presId="urn:microsoft.com/office/officeart/2005/8/layout/hierarchy2"/>
    <dgm:cxn modelId="{DB02EA4F-FC98-1E43-97DA-1C1055568215}" type="presOf" srcId="{AD3618A5-AC16-45B4-8E4D-DCDE49F1AC3B}" destId="{587259D9-96BC-3F49-B3AD-5D26270CE8C1}" srcOrd="0" destOrd="0" presId="urn:microsoft.com/office/officeart/2005/8/layout/hierarchy2"/>
    <dgm:cxn modelId="{86253A77-9826-4B70-8120-CB032B1D22CF}" srcId="{2982601C-D5C6-4A17-89D8-4D2501AC49C7}" destId="{AD3618A5-AC16-45B4-8E4D-DCDE49F1AC3B}" srcOrd="0" destOrd="0" parTransId="{C0979C16-385B-4C6A-8C7C-8DC8E43C4C54}" sibTransId="{532631E8-D595-40D2-8DA7-3394CBAA6AF4}"/>
    <dgm:cxn modelId="{2C46EC85-10C5-8E4D-B9B5-86FEDC5FE96A}" type="presOf" srcId="{960F732D-67F1-4C3E-8F59-A6BEE0275253}" destId="{985E0B9C-D972-4843-831B-166A991F1BAC}" srcOrd="0" destOrd="0" presId="urn:microsoft.com/office/officeart/2005/8/layout/hierarchy2"/>
    <dgm:cxn modelId="{3DF76D8E-91BA-3847-B1CE-50C1F9EBF4F2}" type="presOf" srcId="{C0979C16-385B-4C6A-8C7C-8DC8E43C4C54}" destId="{E82358B1-5F27-524C-853D-06D145AC9DC0}" srcOrd="1" destOrd="0" presId="urn:microsoft.com/office/officeart/2005/8/layout/hierarchy2"/>
    <dgm:cxn modelId="{0777C49B-7E14-46A2-8072-38C1B807BEE3}" srcId="{F278F199-27D6-445D-9320-BFEE7525C17D}" destId="{2982601C-D5C6-4A17-89D8-4D2501AC49C7}" srcOrd="1" destOrd="0" parTransId="{EF077735-2C9E-4C8B-BF7E-AFF72D91B29A}" sibTransId="{8F5EE6B0-43E8-48C7-A71F-19FDD121ECE1}"/>
    <dgm:cxn modelId="{DF196CC9-844E-4884-A201-9FADDE2C8B54}" srcId="{2982601C-D5C6-4A17-89D8-4D2501AC49C7}" destId="{B61ED842-3030-4DEC-AECD-A1B1FD74A87D}" srcOrd="2" destOrd="0" parTransId="{8B099979-7D3A-4DA1-832D-F606150C2EE8}" sibTransId="{9928CE98-904E-4349-85C8-FB472ED78C2D}"/>
    <dgm:cxn modelId="{2519B9CE-58CA-7E47-99C8-6A2CBE5EA082}" type="presOf" srcId="{2982601C-D5C6-4A17-89D8-4D2501AC49C7}" destId="{78381887-E7E4-2A4C-BCDF-296F4B57712D}" srcOrd="0" destOrd="0" presId="urn:microsoft.com/office/officeart/2005/8/layout/hierarchy2"/>
    <dgm:cxn modelId="{FAA133E1-4E8F-4B37-A4DF-CDB06200E13E}" srcId="{F278F199-27D6-445D-9320-BFEE7525C17D}" destId="{413DDBBB-8D34-4EE7-BAC0-2238156D4ECE}" srcOrd="0" destOrd="0" parTransId="{6D387407-BAF2-4D55-9111-2EFB246C04A0}" sibTransId="{4303B9B3-1B02-4262-B7D6-277A0FA80730}"/>
    <dgm:cxn modelId="{865E2BEC-116F-3642-AC3F-818A9F9798D6}" type="presOf" srcId="{960F732D-67F1-4C3E-8F59-A6BEE0275253}" destId="{5337B4C9-4320-E844-A71A-7B701F665F80}" srcOrd="1" destOrd="0" presId="urn:microsoft.com/office/officeart/2005/8/layout/hierarchy2"/>
    <dgm:cxn modelId="{E67EA4ED-9DAC-3C43-9288-F9D89121F3AE}" type="presOf" srcId="{B61ED842-3030-4DEC-AECD-A1B1FD74A87D}" destId="{0D3EA51C-9509-AB48-833D-94ED4A23A360}" srcOrd="0" destOrd="0" presId="urn:microsoft.com/office/officeart/2005/8/layout/hierarchy2"/>
    <dgm:cxn modelId="{049A8FC0-82A2-0749-8CA8-617D74D25405}" type="presParOf" srcId="{9C8F7236-0210-204C-820A-1052D2BFE6FB}" destId="{118688C9-C39A-6C4C-B084-545E34497E74}" srcOrd="0" destOrd="0" presId="urn:microsoft.com/office/officeart/2005/8/layout/hierarchy2"/>
    <dgm:cxn modelId="{593714DB-3C40-1D42-8CF2-70436665EBF6}" type="presParOf" srcId="{118688C9-C39A-6C4C-B084-545E34497E74}" destId="{CBF92ED1-E0C6-4942-B94F-3D1A97574C10}" srcOrd="0" destOrd="0" presId="urn:microsoft.com/office/officeart/2005/8/layout/hierarchy2"/>
    <dgm:cxn modelId="{444327AB-F815-BB4A-BAB1-1BE668754F3D}" type="presParOf" srcId="{118688C9-C39A-6C4C-B084-545E34497E74}" destId="{CC33BC89-CA76-5D41-979C-7E6BCC455D1D}" srcOrd="1" destOrd="0" presId="urn:microsoft.com/office/officeart/2005/8/layout/hierarchy2"/>
    <dgm:cxn modelId="{2C146329-BD25-6541-9632-6B0198584193}" type="presParOf" srcId="{9C8F7236-0210-204C-820A-1052D2BFE6FB}" destId="{35FD3D86-D682-6C48-BA00-D09A52777B08}" srcOrd="1" destOrd="0" presId="urn:microsoft.com/office/officeart/2005/8/layout/hierarchy2"/>
    <dgm:cxn modelId="{867FE210-7182-3C43-8B3A-3FAA9F2E66DB}" type="presParOf" srcId="{35FD3D86-D682-6C48-BA00-D09A52777B08}" destId="{78381887-E7E4-2A4C-BCDF-296F4B57712D}" srcOrd="0" destOrd="0" presId="urn:microsoft.com/office/officeart/2005/8/layout/hierarchy2"/>
    <dgm:cxn modelId="{37D39CB5-6801-F040-9B6B-4F49D6378F81}" type="presParOf" srcId="{35FD3D86-D682-6C48-BA00-D09A52777B08}" destId="{50AE8D7E-60D0-0849-8A9C-D0AC8154E528}" srcOrd="1" destOrd="0" presId="urn:microsoft.com/office/officeart/2005/8/layout/hierarchy2"/>
    <dgm:cxn modelId="{045298AD-01FE-F347-8B44-4E286E81C54D}" type="presParOf" srcId="{50AE8D7E-60D0-0849-8A9C-D0AC8154E528}" destId="{98E23711-D03B-B947-9301-7567FAAF6E5C}" srcOrd="0" destOrd="0" presId="urn:microsoft.com/office/officeart/2005/8/layout/hierarchy2"/>
    <dgm:cxn modelId="{16768E76-BC0D-B147-A24B-025D17C8960D}" type="presParOf" srcId="{98E23711-D03B-B947-9301-7567FAAF6E5C}" destId="{E82358B1-5F27-524C-853D-06D145AC9DC0}" srcOrd="0" destOrd="0" presId="urn:microsoft.com/office/officeart/2005/8/layout/hierarchy2"/>
    <dgm:cxn modelId="{6CAB2D52-7FEE-2C4A-8FD0-D2AC09A94937}" type="presParOf" srcId="{50AE8D7E-60D0-0849-8A9C-D0AC8154E528}" destId="{57AB60D5-D42D-EA4C-912F-F24EDDB78A07}" srcOrd="1" destOrd="0" presId="urn:microsoft.com/office/officeart/2005/8/layout/hierarchy2"/>
    <dgm:cxn modelId="{A0CFAC61-4185-EE49-A5B9-24FED45C032C}" type="presParOf" srcId="{57AB60D5-D42D-EA4C-912F-F24EDDB78A07}" destId="{587259D9-96BC-3F49-B3AD-5D26270CE8C1}" srcOrd="0" destOrd="0" presId="urn:microsoft.com/office/officeart/2005/8/layout/hierarchy2"/>
    <dgm:cxn modelId="{488635B6-56E4-B142-96BD-21DF74F8CF39}" type="presParOf" srcId="{57AB60D5-D42D-EA4C-912F-F24EDDB78A07}" destId="{DE598414-4DE3-5246-9AA3-809201A4AE7C}" srcOrd="1" destOrd="0" presId="urn:microsoft.com/office/officeart/2005/8/layout/hierarchy2"/>
    <dgm:cxn modelId="{00688B8A-F534-AA4B-A7FC-4C14664549E1}" type="presParOf" srcId="{50AE8D7E-60D0-0849-8A9C-D0AC8154E528}" destId="{985E0B9C-D972-4843-831B-166A991F1BAC}" srcOrd="2" destOrd="0" presId="urn:microsoft.com/office/officeart/2005/8/layout/hierarchy2"/>
    <dgm:cxn modelId="{72403706-1C49-5C4F-9CFC-05243524491E}" type="presParOf" srcId="{985E0B9C-D972-4843-831B-166A991F1BAC}" destId="{5337B4C9-4320-E844-A71A-7B701F665F80}" srcOrd="0" destOrd="0" presId="urn:microsoft.com/office/officeart/2005/8/layout/hierarchy2"/>
    <dgm:cxn modelId="{8F55F5FE-D228-F24C-A574-7019C140843F}" type="presParOf" srcId="{50AE8D7E-60D0-0849-8A9C-D0AC8154E528}" destId="{F6BED277-DEC4-9A4F-A0D5-3A04F9EA54E2}" srcOrd="3" destOrd="0" presId="urn:microsoft.com/office/officeart/2005/8/layout/hierarchy2"/>
    <dgm:cxn modelId="{A32ADDA0-A440-E34B-A5B8-D0D18F6923B2}" type="presParOf" srcId="{F6BED277-DEC4-9A4F-A0D5-3A04F9EA54E2}" destId="{6B559F6C-FC5E-9740-AAEB-739AAC3AD933}" srcOrd="0" destOrd="0" presId="urn:microsoft.com/office/officeart/2005/8/layout/hierarchy2"/>
    <dgm:cxn modelId="{73FC0846-09E4-E04D-9995-E62FD14648B9}" type="presParOf" srcId="{F6BED277-DEC4-9A4F-A0D5-3A04F9EA54E2}" destId="{8EACB9FD-CEE6-F64A-8A5F-E76303724FF0}" srcOrd="1" destOrd="0" presId="urn:microsoft.com/office/officeart/2005/8/layout/hierarchy2"/>
    <dgm:cxn modelId="{EC175E8A-340B-5041-83BA-F41F3BE9776A}" type="presParOf" srcId="{50AE8D7E-60D0-0849-8A9C-D0AC8154E528}" destId="{AADFF804-45AF-DD4B-85F0-0BB3019477C4}" srcOrd="4" destOrd="0" presId="urn:microsoft.com/office/officeart/2005/8/layout/hierarchy2"/>
    <dgm:cxn modelId="{73870DF6-6A58-1145-B3CC-70667A780D65}" type="presParOf" srcId="{AADFF804-45AF-DD4B-85F0-0BB3019477C4}" destId="{233E59C3-7F6B-F641-9103-3ACE6CCAAD78}" srcOrd="0" destOrd="0" presId="urn:microsoft.com/office/officeart/2005/8/layout/hierarchy2"/>
    <dgm:cxn modelId="{C01BB65D-336E-F849-B00E-B153205FA0F1}" type="presParOf" srcId="{50AE8D7E-60D0-0849-8A9C-D0AC8154E528}" destId="{81D1D8F8-0A65-0A46-B3C3-A7814763E599}" srcOrd="5" destOrd="0" presId="urn:microsoft.com/office/officeart/2005/8/layout/hierarchy2"/>
    <dgm:cxn modelId="{74DCACD7-7B58-DD4F-AE78-D900335CA949}" type="presParOf" srcId="{81D1D8F8-0A65-0A46-B3C3-A7814763E599}" destId="{0D3EA51C-9509-AB48-833D-94ED4A23A360}" srcOrd="0" destOrd="0" presId="urn:microsoft.com/office/officeart/2005/8/layout/hierarchy2"/>
    <dgm:cxn modelId="{3EC3B749-3E81-E84C-890A-2FEDB8CE7804}" type="presParOf" srcId="{81D1D8F8-0A65-0A46-B3C3-A7814763E599}" destId="{06DA6F79-2A77-AC49-AE62-95D9424F48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AE3FF-E1DC-AE47-B03D-FAE88DC173F2}">
      <dsp:nvSpPr>
        <dsp:cNvPr id="0" name=""/>
        <dsp:cNvSpPr/>
      </dsp:nvSpPr>
      <dsp:spPr>
        <a:xfrm>
          <a:off x="0" y="13602"/>
          <a:ext cx="4124758" cy="59889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An application contain Modules</a:t>
          </a:r>
          <a:endParaRPr lang="en-US" sz="1500" kern="1200"/>
        </a:p>
      </dsp:txBody>
      <dsp:txXfrm>
        <a:off x="29236" y="42838"/>
        <a:ext cx="4066286" cy="540421"/>
      </dsp:txXfrm>
    </dsp:sp>
    <dsp:sp modelId="{7DD31177-9950-914E-B3CE-8B1F9DB4A5BC}">
      <dsp:nvSpPr>
        <dsp:cNvPr id="0" name=""/>
        <dsp:cNvSpPr/>
      </dsp:nvSpPr>
      <dsp:spPr>
        <a:xfrm>
          <a:off x="0" y="655696"/>
          <a:ext cx="4124758" cy="59889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Module contains components </a:t>
          </a:r>
          <a:endParaRPr lang="en-US" sz="1500" kern="1200"/>
        </a:p>
      </dsp:txBody>
      <dsp:txXfrm>
        <a:off x="29236" y="684932"/>
        <a:ext cx="4066286" cy="540421"/>
      </dsp:txXfrm>
    </dsp:sp>
    <dsp:sp modelId="{7F24851E-ACC1-0D44-BFC8-784FAC732A0E}">
      <dsp:nvSpPr>
        <dsp:cNvPr id="0" name=""/>
        <dsp:cNvSpPr/>
      </dsp:nvSpPr>
      <dsp:spPr>
        <a:xfrm>
          <a:off x="0" y="1297789"/>
          <a:ext cx="4124758" cy="59889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Component uses Services </a:t>
          </a:r>
          <a:endParaRPr lang="en-US" sz="1500" kern="1200"/>
        </a:p>
      </dsp:txBody>
      <dsp:txXfrm>
        <a:off x="29236" y="1327025"/>
        <a:ext cx="4066286" cy="540421"/>
      </dsp:txXfrm>
    </dsp:sp>
    <dsp:sp modelId="{8EC07F65-795A-3849-A80A-AA4812506353}">
      <dsp:nvSpPr>
        <dsp:cNvPr id="0" name=""/>
        <dsp:cNvSpPr/>
      </dsp:nvSpPr>
      <dsp:spPr>
        <a:xfrm>
          <a:off x="0" y="1939883"/>
          <a:ext cx="4124758" cy="59889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Services contains data and reusable business methods </a:t>
          </a:r>
          <a:endParaRPr lang="en-US" sz="1500" kern="1200"/>
        </a:p>
      </dsp:txBody>
      <dsp:txXfrm>
        <a:off x="29236" y="1969119"/>
        <a:ext cx="4066286" cy="540421"/>
      </dsp:txXfrm>
    </dsp:sp>
    <dsp:sp modelId="{C4AEA146-0FB7-6346-9F59-5C10BF690966}">
      <dsp:nvSpPr>
        <dsp:cNvPr id="0" name=""/>
        <dsp:cNvSpPr/>
      </dsp:nvSpPr>
      <dsp:spPr>
        <a:xfrm>
          <a:off x="0" y="2581977"/>
          <a:ext cx="4124758" cy="59889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Basic building block of Angular is Component</a:t>
          </a:r>
          <a:endParaRPr lang="en-US" sz="1500" kern="1200"/>
        </a:p>
      </dsp:txBody>
      <dsp:txXfrm>
        <a:off x="29236" y="2611213"/>
        <a:ext cx="4066286" cy="540421"/>
      </dsp:txXfrm>
    </dsp:sp>
    <dsp:sp modelId="{B58DD5D8-AA6A-8D49-83BC-27DFD7C7532D}">
      <dsp:nvSpPr>
        <dsp:cNvPr id="0" name=""/>
        <dsp:cNvSpPr/>
      </dsp:nvSpPr>
      <dsp:spPr>
        <a:xfrm>
          <a:off x="0" y="3224071"/>
          <a:ext cx="4124758" cy="59889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It is said that Angular follows Component/Service architecture. </a:t>
          </a:r>
          <a:endParaRPr lang="en-US" sz="1500" kern="1200"/>
        </a:p>
      </dsp:txBody>
      <dsp:txXfrm>
        <a:off x="29236" y="3253307"/>
        <a:ext cx="4066286" cy="540421"/>
      </dsp:txXfrm>
    </dsp:sp>
    <dsp:sp modelId="{78C85899-6C17-4241-864A-22C2FED36537}">
      <dsp:nvSpPr>
        <dsp:cNvPr id="0" name=""/>
        <dsp:cNvSpPr/>
      </dsp:nvSpPr>
      <dsp:spPr>
        <a:xfrm>
          <a:off x="0" y="3866165"/>
          <a:ext cx="4124758" cy="59889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Internally it follows MVC Architecture</a:t>
          </a:r>
          <a:endParaRPr lang="en-US" sz="1500" kern="1200"/>
        </a:p>
      </dsp:txBody>
      <dsp:txXfrm>
        <a:off x="29236" y="3895401"/>
        <a:ext cx="4066286" cy="540421"/>
      </dsp:txXfrm>
    </dsp:sp>
    <dsp:sp modelId="{5DBAF276-A45A-3A48-A9EE-29C01C6B6C4B}">
      <dsp:nvSpPr>
        <dsp:cNvPr id="0" name=""/>
        <dsp:cNvSpPr/>
      </dsp:nvSpPr>
      <dsp:spPr>
        <a:xfrm>
          <a:off x="0" y="4508258"/>
          <a:ext cx="4124758" cy="59889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One Module’s components and services can be used by another module</a:t>
          </a:r>
          <a:endParaRPr lang="en-US" sz="1500" kern="1200"/>
        </a:p>
      </dsp:txBody>
      <dsp:txXfrm>
        <a:off x="29236" y="4537494"/>
        <a:ext cx="4066286" cy="540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92ED1-E0C6-4942-B94F-3D1A97574C10}">
      <dsp:nvSpPr>
        <dsp:cNvPr id="0" name=""/>
        <dsp:cNvSpPr/>
      </dsp:nvSpPr>
      <dsp:spPr>
        <a:xfrm>
          <a:off x="2096280" y="2124"/>
          <a:ext cx="2634599" cy="13172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 this chapter, we will discuss the Environment Setup required for Angular. </a:t>
          </a:r>
          <a:endParaRPr lang="en-US" sz="2000" kern="1200" dirty="0"/>
        </a:p>
      </dsp:txBody>
      <dsp:txXfrm>
        <a:off x="2134862" y="40706"/>
        <a:ext cx="2557435" cy="1240135"/>
      </dsp:txXfrm>
    </dsp:sp>
    <dsp:sp modelId="{78381887-E7E4-2A4C-BCDF-296F4B57712D}">
      <dsp:nvSpPr>
        <dsp:cNvPr id="0" name=""/>
        <dsp:cNvSpPr/>
      </dsp:nvSpPr>
      <dsp:spPr>
        <a:xfrm>
          <a:off x="2096280" y="1517019"/>
          <a:ext cx="2634599" cy="13172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To install Angular, we  require the following −</a:t>
          </a:r>
          <a:endParaRPr lang="en-US" sz="2000" kern="1200" dirty="0"/>
        </a:p>
      </dsp:txBody>
      <dsp:txXfrm>
        <a:off x="2134862" y="1555601"/>
        <a:ext cx="2557435" cy="1240135"/>
      </dsp:txXfrm>
    </dsp:sp>
    <dsp:sp modelId="{98E23711-D03B-B947-9301-7567FAAF6E5C}">
      <dsp:nvSpPr>
        <dsp:cNvPr id="0" name=""/>
        <dsp:cNvSpPr/>
      </dsp:nvSpPr>
      <dsp:spPr>
        <a:xfrm rot="18289469">
          <a:off x="4335102" y="1390975"/>
          <a:ext cx="184539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45395" y="2724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11665" y="1372086"/>
        <a:ext cx="92269" cy="92269"/>
      </dsp:txXfrm>
    </dsp:sp>
    <dsp:sp modelId="{587259D9-96BC-3F49-B3AD-5D26270CE8C1}">
      <dsp:nvSpPr>
        <dsp:cNvPr id="0" name=""/>
        <dsp:cNvSpPr/>
      </dsp:nvSpPr>
      <dsp:spPr>
        <a:xfrm>
          <a:off x="5784719" y="2124"/>
          <a:ext cx="2634599" cy="13172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NodeJs</a:t>
          </a:r>
          <a:r>
            <a:rPr lang="en-IN" sz="2000" kern="1200" dirty="0"/>
            <a:t>/</a:t>
          </a:r>
          <a:r>
            <a:rPr lang="en-IN" sz="2000" kern="1200" dirty="0" err="1"/>
            <a:t>Npm</a:t>
          </a:r>
          <a:endParaRPr lang="en-US" sz="2000" kern="1200" dirty="0"/>
        </a:p>
      </dsp:txBody>
      <dsp:txXfrm>
        <a:off x="5823301" y="40706"/>
        <a:ext cx="2557435" cy="1240135"/>
      </dsp:txXfrm>
    </dsp:sp>
    <dsp:sp modelId="{985E0B9C-D972-4843-831B-166A991F1BAC}">
      <dsp:nvSpPr>
        <dsp:cNvPr id="0" name=""/>
        <dsp:cNvSpPr/>
      </dsp:nvSpPr>
      <dsp:spPr>
        <a:xfrm>
          <a:off x="4730880" y="2148422"/>
          <a:ext cx="10538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3839" y="2724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1454" y="2149323"/>
        <a:ext cx="52691" cy="52691"/>
      </dsp:txXfrm>
    </dsp:sp>
    <dsp:sp modelId="{6B559F6C-FC5E-9740-AAEB-739AAC3AD933}">
      <dsp:nvSpPr>
        <dsp:cNvPr id="0" name=""/>
        <dsp:cNvSpPr/>
      </dsp:nvSpPr>
      <dsp:spPr>
        <a:xfrm>
          <a:off x="5784719" y="1517019"/>
          <a:ext cx="2634599" cy="13172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Angular CLI</a:t>
          </a:r>
          <a:endParaRPr lang="en-US" sz="2000" kern="1200"/>
        </a:p>
      </dsp:txBody>
      <dsp:txXfrm>
        <a:off x="5823301" y="1555601"/>
        <a:ext cx="2557435" cy="1240135"/>
      </dsp:txXfrm>
    </dsp:sp>
    <dsp:sp modelId="{AADFF804-45AF-DD4B-85F0-0BB3019477C4}">
      <dsp:nvSpPr>
        <dsp:cNvPr id="0" name=""/>
        <dsp:cNvSpPr/>
      </dsp:nvSpPr>
      <dsp:spPr>
        <a:xfrm rot="3310531">
          <a:off x="4335102" y="2905870"/>
          <a:ext cx="184539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45395" y="2724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11665" y="2886981"/>
        <a:ext cx="92269" cy="92269"/>
      </dsp:txXfrm>
    </dsp:sp>
    <dsp:sp modelId="{0D3EA51C-9509-AB48-833D-94ED4A23A360}">
      <dsp:nvSpPr>
        <dsp:cNvPr id="0" name=""/>
        <dsp:cNvSpPr/>
      </dsp:nvSpPr>
      <dsp:spPr>
        <a:xfrm>
          <a:off x="5784719" y="3031913"/>
          <a:ext cx="2634599" cy="13172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IDE for writing Code (Visual Studio Code)</a:t>
          </a:r>
          <a:endParaRPr lang="en-US" sz="2000" kern="1200"/>
        </a:p>
      </dsp:txBody>
      <dsp:txXfrm>
        <a:off x="5823301" y="3070495"/>
        <a:ext cx="2557435" cy="1240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3BD00-C2AA-1145-940E-65624B0510A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86F4F-F5AD-F740-8D99-3B8A543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Bank App reference withdrawal (Account, Amount), deposit, transfer, investments, profile (update password, pone, email)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86F4F-F5AD-F740-8D99-3B8A54309F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2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NodeJS we use few utilities like </a:t>
            </a:r>
            <a:r>
              <a:rPr lang="en-US" dirty="0" err="1"/>
              <a:t>npm</a:t>
            </a:r>
            <a:r>
              <a:rPr lang="en-US" dirty="0"/>
              <a:t> just to manage our project dependencies, we no need to learn node just install and use it.</a:t>
            </a:r>
          </a:p>
          <a:p>
            <a:r>
              <a:rPr lang="en-US" dirty="0"/>
              <a:t>Angular uses TS from MS and VS Code also from MS so it includes cool features to deal with TS like debugging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86F4F-F5AD-F740-8D99-3B8A54309F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7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3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7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0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CC7CE-DBB5-A341-9939-A0B6BCE0A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ANGULAR</a:t>
            </a:r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64E58D-8B9E-47EC-B699-E9A2A280F2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789" r="991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483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B113-B80E-AF47-B90E-B7C5A660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725751E-FEF9-E845-BDCC-B78467E3027E}"/>
              </a:ext>
            </a:extLst>
          </p:cNvPr>
          <p:cNvSpPr txBox="1"/>
          <p:nvPr/>
        </p:nvSpPr>
        <p:spPr>
          <a:xfrm>
            <a:off x="1053843" y="1441954"/>
            <a:ext cx="7230109" cy="851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1600" spc="-5" dirty="0">
                <a:latin typeface="Arial"/>
                <a:cs typeface="Arial"/>
              </a:rPr>
              <a:t>First cd to the desired location where you want create application</a:t>
            </a: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Here, we use the </a:t>
            </a:r>
            <a:r>
              <a:rPr sz="1600" i="1" spc="-5" dirty="0">
                <a:latin typeface="Arial"/>
                <a:cs typeface="Arial"/>
              </a:rPr>
              <a:t>projectname as </a:t>
            </a:r>
            <a:r>
              <a:rPr lang="en-US" sz="1600" b="1" i="1" spc="-5" dirty="0">
                <a:highlight>
                  <a:srgbClr val="FFFF00"/>
                </a:highlight>
                <a:latin typeface="Arial"/>
                <a:cs typeface="Arial"/>
              </a:rPr>
              <a:t>app1</a:t>
            </a:r>
            <a:r>
              <a:rPr sz="1600" spc="-5" dirty="0">
                <a:latin typeface="Arial"/>
                <a:cs typeface="Arial"/>
              </a:rPr>
              <a:t>. Once </a:t>
            </a:r>
            <a:r>
              <a:rPr sz="1600" dirty="0">
                <a:latin typeface="Arial"/>
                <a:cs typeface="Arial"/>
              </a:rPr>
              <a:t>you run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command </a:t>
            </a:r>
            <a:r>
              <a:rPr sz="1600" spc="-5" dirty="0">
                <a:latin typeface="Arial"/>
                <a:cs typeface="Arial"/>
              </a:rPr>
              <a:t>it will ask </a:t>
            </a:r>
            <a:r>
              <a:rPr sz="160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about routing  as </a:t>
            </a:r>
            <a:r>
              <a:rPr sz="160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below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−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1EFBF0F-AD34-084A-AAEF-D8748962EB0D}"/>
              </a:ext>
            </a:extLst>
          </p:cNvPr>
          <p:cNvSpPr txBox="1"/>
          <p:nvPr/>
        </p:nvSpPr>
        <p:spPr>
          <a:xfrm>
            <a:off x="1061462" y="3185135"/>
            <a:ext cx="5034538" cy="6335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Type </a:t>
            </a:r>
            <a:r>
              <a:rPr sz="1600" b="1" dirty="0">
                <a:highlight>
                  <a:srgbClr val="FFFF00"/>
                </a:highlight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 add routing to </a:t>
            </a:r>
            <a:r>
              <a:rPr sz="1600" dirty="0">
                <a:latin typeface="Arial"/>
                <a:cs typeface="Arial"/>
              </a:rPr>
              <a:t>your </a:t>
            </a:r>
            <a:r>
              <a:rPr sz="1600" spc="-5" dirty="0">
                <a:latin typeface="Arial"/>
                <a:cs typeface="Arial"/>
              </a:rPr>
              <a:t>project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setup.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The next question is about the stylesheet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−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A46C661-0A03-214A-8167-49F4B12C1B3A}"/>
              </a:ext>
            </a:extLst>
          </p:cNvPr>
          <p:cNvSpPr txBox="1"/>
          <p:nvPr/>
        </p:nvSpPr>
        <p:spPr>
          <a:xfrm>
            <a:off x="1053843" y="5914408"/>
            <a:ext cx="7222490" cy="735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The options available are CSS, Sass, Less and Stylus. In the above screenshot, the arrow is on CSS. </a:t>
            </a:r>
            <a:r>
              <a:rPr sz="1400" spc="-70" dirty="0">
                <a:latin typeface="Arial"/>
                <a:cs typeface="Arial"/>
              </a:rPr>
              <a:t>To  </a:t>
            </a:r>
            <a:r>
              <a:rPr sz="1400" dirty="0">
                <a:latin typeface="Arial"/>
                <a:cs typeface="Arial"/>
              </a:rPr>
              <a:t>change, you can </a:t>
            </a:r>
            <a:r>
              <a:rPr sz="1400" spc="-5" dirty="0">
                <a:latin typeface="Arial"/>
                <a:cs typeface="Arial"/>
              </a:rPr>
              <a:t>use arrow </a:t>
            </a:r>
            <a:r>
              <a:rPr sz="1400" dirty="0">
                <a:latin typeface="Arial"/>
                <a:cs typeface="Arial"/>
              </a:rPr>
              <a:t>keys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select </a:t>
            </a:r>
            <a:r>
              <a:rPr sz="1400" spc="-5" dirty="0">
                <a:latin typeface="Arial"/>
                <a:cs typeface="Arial"/>
              </a:rPr>
              <a:t>the one </a:t>
            </a:r>
            <a:r>
              <a:rPr sz="1400" dirty="0">
                <a:latin typeface="Arial"/>
                <a:cs typeface="Arial"/>
              </a:rPr>
              <a:t>required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your </a:t>
            </a:r>
            <a:r>
              <a:rPr sz="1400" spc="-5" dirty="0">
                <a:latin typeface="Arial"/>
                <a:cs typeface="Arial"/>
              </a:rPr>
              <a:t>project setup. At present, we </a:t>
            </a:r>
            <a:r>
              <a:rPr sz="1400" dirty="0">
                <a:latin typeface="Arial"/>
                <a:cs typeface="Arial"/>
              </a:rPr>
              <a:t>shall  </a:t>
            </a:r>
            <a:r>
              <a:rPr sz="1400" spc="-5" dirty="0">
                <a:latin typeface="Arial"/>
                <a:cs typeface="Arial"/>
              </a:rPr>
              <a:t>discuss CSS for our project-setup.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B4AAC-B47C-094C-855D-38D37578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1" y="2297633"/>
            <a:ext cx="57404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F22AAB-0AC0-6C4D-9C83-722ED4D5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43" y="3951231"/>
            <a:ext cx="7230109" cy="1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00BBDDC-9764-B147-9BCD-592104105D46}"/>
              </a:ext>
            </a:extLst>
          </p:cNvPr>
          <p:cNvSpPr txBox="1"/>
          <p:nvPr/>
        </p:nvSpPr>
        <p:spPr>
          <a:xfrm>
            <a:off x="7716326" y="1091304"/>
            <a:ext cx="3764473" cy="2049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The project </a:t>
            </a:r>
            <a:r>
              <a:rPr sz="1600" b="1" i="1" spc="-5" dirty="0">
                <a:highlight>
                  <a:srgbClr val="FFFF00"/>
                </a:highlight>
                <a:latin typeface="Arial"/>
                <a:cs typeface="Arial"/>
              </a:rPr>
              <a:t>app</a:t>
            </a:r>
            <a:r>
              <a:rPr lang="en-US" sz="1600" b="1" i="1" spc="-5" dirty="0">
                <a:highlight>
                  <a:srgbClr val="FFFF00"/>
                </a:highlight>
                <a:latin typeface="Arial"/>
                <a:cs typeface="Arial"/>
              </a:rPr>
              <a:t>1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 created </a:t>
            </a:r>
            <a:r>
              <a:rPr sz="1600" spc="-10" dirty="0">
                <a:latin typeface="Arial"/>
                <a:cs typeface="Arial"/>
              </a:rPr>
              <a:t>successfully. </a:t>
            </a:r>
            <a:r>
              <a:rPr sz="1600" spc="-5" dirty="0">
                <a:latin typeface="Arial"/>
                <a:cs typeface="Arial"/>
              </a:rPr>
              <a:t>It installs all the </a:t>
            </a:r>
            <a:r>
              <a:rPr sz="1600" dirty="0">
                <a:latin typeface="Arial"/>
                <a:cs typeface="Arial"/>
              </a:rPr>
              <a:t>required </a:t>
            </a:r>
            <a:r>
              <a:rPr sz="1600" spc="-5" dirty="0">
                <a:latin typeface="Arial"/>
                <a:cs typeface="Arial"/>
              </a:rPr>
              <a:t>packages necessary for our  project to </a:t>
            </a:r>
            <a:r>
              <a:rPr sz="1600" dirty="0">
                <a:latin typeface="Arial"/>
                <a:cs typeface="Arial"/>
              </a:rPr>
              <a:t>run </a:t>
            </a:r>
            <a:r>
              <a:rPr sz="1600" spc="-5" dirty="0">
                <a:latin typeface="Arial"/>
                <a:cs typeface="Arial"/>
              </a:rPr>
              <a:t>in Angular. Let us now switch to the project created, which is in the directory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app</a:t>
            </a:r>
            <a:r>
              <a:rPr lang="en-US" sz="1600" b="1" i="1" spc="-5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Change the directory in the </a:t>
            </a:r>
            <a:r>
              <a:rPr sz="1600" dirty="0">
                <a:latin typeface="Arial"/>
                <a:cs typeface="Arial"/>
              </a:rPr>
              <a:t>command </a:t>
            </a:r>
            <a:r>
              <a:rPr sz="1600" spc="-5" dirty="0">
                <a:latin typeface="Arial"/>
                <a:cs typeface="Arial"/>
              </a:rPr>
              <a:t>line using the given line of </a:t>
            </a:r>
            <a:r>
              <a:rPr sz="1600" dirty="0">
                <a:latin typeface="Arial"/>
                <a:cs typeface="Arial"/>
              </a:rPr>
              <a:t>code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−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8A84361-504B-8C45-B670-E31E45C3ACD3}"/>
              </a:ext>
            </a:extLst>
          </p:cNvPr>
          <p:cNvSpPr txBox="1"/>
          <p:nvPr/>
        </p:nvSpPr>
        <p:spPr>
          <a:xfrm>
            <a:off x="7716326" y="3266390"/>
            <a:ext cx="3764473" cy="3436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D6D6D6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app1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16A27-B7B4-6C4E-8A86-D42F1C0E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2" y="0"/>
            <a:ext cx="6167767" cy="6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C98A-ED83-5A44-8722-34F1432D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VS Code Editor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FFBAB6B-8C6D-5646-B840-58C9E00B4D5B}"/>
              </a:ext>
            </a:extLst>
          </p:cNvPr>
          <p:cNvSpPr txBox="1"/>
          <p:nvPr/>
        </p:nvSpPr>
        <p:spPr>
          <a:xfrm>
            <a:off x="838200" y="1475114"/>
            <a:ext cx="6151142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1400" spc="-5" dirty="0">
                <a:latin typeface="Arial"/>
                <a:cs typeface="Arial"/>
              </a:rPr>
              <a:t>Following is the Editor</a:t>
            </a:r>
            <a:r>
              <a:rPr lang="en-IN" sz="1400" dirty="0">
                <a:latin typeface="Arial"/>
                <a:cs typeface="Arial"/>
              </a:rPr>
              <a:t> −</a:t>
            </a:r>
            <a:endParaRPr lang="en-US" sz="1400" spc="-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have not started any project in it. Let us now take the project we have created using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angular-cli.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FC6062CC-DE63-8448-B428-4A605913AD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37" y="2286000"/>
            <a:ext cx="6938163" cy="4409036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D16AF185-7D30-D543-BC79-65A2A54A8DAE}"/>
              </a:ext>
            </a:extLst>
          </p:cNvPr>
          <p:cNvSpPr txBox="1"/>
          <p:nvPr/>
        </p:nvSpPr>
        <p:spPr>
          <a:xfrm>
            <a:off x="7201090" y="784282"/>
            <a:ext cx="4600893" cy="5550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dirty="0">
                <a:latin typeface="Arial"/>
                <a:cs typeface="Arial"/>
              </a:rPr>
              <a:t>consider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lang="en-US" sz="1600" b="1" i="1" spc="-5" dirty="0">
                <a:highlight>
                  <a:srgbClr val="FFFF00"/>
                </a:highlight>
                <a:latin typeface="Arial"/>
                <a:cs typeface="Arial"/>
              </a:rPr>
              <a:t>app1</a:t>
            </a:r>
            <a:r>
              <a:rPr sz="1600" b="1" i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project. Let us open the </a:t>
            </a:r>
            <a:r>
              <a:rPr lang="en-US" sz="1600" b="1" i="1" spc="-5" dirty="0">
                <a:highlight>
                  <a:srgbClr val="FFFF00"/>
                </a:highlight>
                <a:latin typeface="Arial"/>
                <a:cs typeface="Arial"/>
              </a:rPr>
              <a:t>app1</a:t>
            </a:r>
            <a:r>
              <a:rPr sz="1600" b="1" i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dirty="0">
                <a:latin typeface="Arial"/>
                <a:cs typeface="Arial"/>
              </a:rPr>
              <a:t>see </a:t>
            </a:r>
            <a:r>
              <a:rPr sz="1600" spc="-5" dirty="0">
                <a:latin typeface="Arial"/>
                <a:cs typeface="Arial"/>
              </a:rPr>
              <a:t>how the folder structure  looks like.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2A494-EEA2-FC46-893F-3D6F5FDF5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690" y="1690688"/>
            <a:ext cx="1981200" cy="45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4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5B2A-30E9-2846-8D62-A3C85081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7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Start Application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AB50548-9582-4140-BAD0-A3525ECCD521}"/>
              </a:ext>
            </a:extLst>
          </p:cNvPr>
          <p:cNvSpPr txBox="1"/>
          <p:nvPr/>
        </p:nvSpPr>
        <p:spPr>
          <a:xfrm>
            <a:off x="856069" y="1146989"/>
            <a:ext cx="104977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Now that we have the file structure for our project, let us </a:t>
            </a:r>
            <a:r>
              <a:rPr dirty="0">
                <a:latin typeface="Arial"/>
                <a:cs typeface="Arial"/>
              </a:rPr>
              <a:t>compile </a:t>
            </a:r>
            <a:r>
              <a:rPr spc="-5" dirty="0">
                <a:latin typeface="Arial"/>
                <a:cs typeface="Arial"/>
              </a:rPr>
              <a:t>our project with following </a:t>
            </a:r>
            <a:r>
              <a:rPr dirty="0">
                <a:latin typeface="Arial"/>
                <a:cs typeface="Arial"/>
              </a:rPr>
              <a:t>command</a:t>
            </a:r>
            <a:r>
              <a:rPr spc="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−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2D64223-2F4F-7146-A6A5-C1A1FB39FEEC}"/>
              </a:ext>
            </a:extLst>
          </p:cNvPr>
          <p:cNvSpPr txBox="1"/>
          <p:nvPr/>
        </p:nvSpPr>
        <p:spPr>
          <a:xfrm>
            <a:off x="1859369" y="2066851"/>
            <a:ext cx="7371316" cy="3744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D6D6D6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spc="-10" dirty="0">
                <a:latin typeface="Consolas"/>
                <a:cs typeface="Consolas"/>
              </a:rPr>
              <a:t>ng serve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AF7F67-A646-B94E-810B-E3A18FC8A062}"/>
              </a:ext>
            </a:extLst>
          </p:cNvPr>
          <p:cNvSpPr txBox="1"/>
          <p:nvPr/>
        </p:nvSpPr>
        <p:spPr>
          <a:xfrm>
            <a:off x="856068" y="1488607"/>
            <a:ext cx="81228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The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ng serve </a:t>
            </a:r>
            <a:r>
              <a:rPr b="1" spc="-5" dirty="0">
                <a:latin typeface="Arial"/>
                <a:cs typeface="Arial"/>
              </a:rPr>
              <a:t>command builds the application and starts the web</a:t>
            </a:r>
            <a:r>
              <a:rPr b="1" spc="-15" dirty="0">
                <a:latin typeface="Arial"/>
                <a:cs typeface="Arial"/>
              </a:rPr>
              <a:t> server.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CABC8-2CE2-8C47-AD8D-B9E4128E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27" y="2441501"/>
            <a:ext cx="7371316" cy="40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7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E48893E6-F1E4-BB4E-90D0-33B229CF3C92}"/>
              </a:ext>
            </a:extLst>
          </p:cNvPr>
          <p:cNvSpPr txBox="1"/>
          <p:nvPr/>
        </p:nvSpPr>
        <p:spPr>
          <a:xfrm>
            <a:off x="971031" y="1603376"/>
            <a:ext cx="8024775" cy="555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The web </a:t>
            </a:r>
            <a:r>
              <a:rPr sz="1600" dirty="0">
                <a:latin typeface="Arial"/>
                <a:cs typeface="Arial"/>
              </a:rPr>
              <a:t>server </a:t>
            </a:r>
            <a:r>
              <a:rPr sz="1600" spc="-5" dirty="0">
                <a:latin typeface="Arial"/>
                <a:cs typeface="Arial"/>
              </a:rPr>
              <a:t>starts on port 4200. </a:t>
            </a:r>
            <a:r>
              <a:rPr sz="1600" spc="-2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the url, </a:t>
            </a:r>
            <a:r>
              <a:rPr sz="1600" b="1" spc="-5" dirty="0">
                <a:latin typeface="Arial"/>
                <a:cs typeface="Arial"/>
              </a:rPr>
              <a:t>"http://localhost:4200/" </a:t>
            </a:r>
            <a:r>
              <a:rPr sz="1600" spc="-5" dirty="0">
                <a:latin typeface="Arial"/>
                <a:cs typeface="Arial"/>
              </a:rPr>
              <a:t>in the browser and </a:t>
            </a:r>
            <a:r>
              <a:rPr sz="1600" dirty="0">
                <a:latin typeface="Arial"/>
                <a:cs typeface="Arial"/>
              </a:rPr>
              <a:t>see </a:t>
            </a:r>
            <a:r>
              <a:rPr sz="1600" spc="-5" dirty="0">
                <a:latin typeface="Arial"/>
                <a:cs typeface="Arial"/>
              </a:rPr>
              <a:t>the  output. Once the project is </a:t>
            </a:r>
            <a:r>
              <a:rPr sz="1600" dirty="0">
                <a:latin typeface="Arial"/>
                <a:cs typeface="Arial"/>
              </a:rPr>
              <a:t>compiled, you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dirty="0">
                <a:latin typeface="Arial"/>
                <a:cs typeface="Arial"/>
              </a:rPr>
              <a:t>receive </a:t>
            </a:r>
            <a:r>
              <a:rPr sz="1600" spc="-5" dirty="0">
                <a:latin typeface="Arial"/>
                <a:cs typeface="Arial"/>
              </a:rPr>
              <a:t>the following output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−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57AD3-C1FD-384C-AA6C-F3FDD370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31" y="2496826"/>
            <a:ext cx="8477769" cy="3914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8E3D7F-7ABF-8749-94CB-CD13E2BA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Browse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620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E48893E6-F1E4-BB4E-90D0-33B229CF3C92}"/>
              </a:ext>
            </a:extLst>
          </p:cNvPr>
          <p:cNvSpPr txBox="1"/>
          <p:nvPr/>
        </p:nvSpPr>
        <p:spPr>
          <a:xfrm>
            <a:off x="1004925" y="1174251"/>
            <a:ext cx="7225030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Arial"/>
                <a:cs typeface="Arial"/>
              </a:rPr>
              <a:t>Let us now </a:t>
            </a:r>
            <a:r>
              <a:rPr lang="en-IN" dirty="0">
                <a:latin typeface="Arial"/>
                <a:cs typeface="Arial"/>
              </a:rPr>
              <a:t>make some changes </a:t>
            </a:r>
            <a:r>
              <a:rPr lang="en-IN" spc="-5" dirty="0">
                <a:latin typeface="Arial"/>
                <a:cs typeface="Arial"/>
              </a:rPr>
              <a:t>to display the following content</a:t>
            </a:r>
            <a:r>
              <a:rPr lang="en-IN" spc="-45" dirty="0">
                <a:latin typeface="Arial"/>
                <a:cs typeface="Arial"/>
              </a:rPr>
              <a:t> </a:t>
            </a:r>
            <a:r>
              <a:rPr lang="en-IN" dirty="0">
                <a:latin typeface="Arial"/>
                <a:cs typeface="Arial"/>
              </a:rPr>
              <a:t>−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n-IN" b="1" spc="-10" dirty="0">
                <a:latin typeface="Arial"/>
                <a:cs typeface="Arial"/>
              </a:rPr>
              <a:t>“Welcome </a:t>
            </a:r>
            <a:r>
              <a:rPr lang="en-IN" b="1" dirty="0">
                <a:latin typeface="Arial"/>
                <a:cs typeface="Arial"/>
              </a:rPr>
              <a:t>to </a:t>
            </a:r>
            <a:r>
              <a:rPr lang="en-IN" b="1" spc="-5" dirty="0">
                <a:latin typeface="Arial"/>
                <a:cs typeface="Arial"/>
              </a:rPr>
              <a:t>Angular”</a:t>
            </a:r>
            <a:endParaRPr lang="en-IN" dirty="0">
              <a:latin typeface="Arial"/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8E3D7F-7ABF-8749-94CB-CD13E2BA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3"/>
            <a:ext cx="10515600" cy="1325563"/>
          </a:xfrm>
        </p:spPr>
        <p:txBody>
          <a:bodyPr/>
          <a:lstStyle/>
          <a:p>
            <a:r>
              <a:rPr lang="en-US" dirty="0"/>
              <a:t>Modify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56EA1-2A6D-5249-8E26-B4450355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5" y="1928236"/>
            <a:ext cx="7948575" cy="300152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11E490BA-504B-454D-9C04-CF728214633F}"/>
              </a:ext>
            </a:extLst>
          </p:cNvPr>
          <p:cNvSpPr txBox="1"/>
          <p:nvPr/>
        </p:nvSpPr>
        <p:spPr>
          <a:xfrm>
            <a:off x="838200" y="5124622"/>
            <a:ext cx="9804400" cy="1211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have </a:t>
            </a:r>
            <a:r>
              <a:rPr sz="1600" dirty="0">
                <a:latin typeface="Arial"/>
                <a:cs typeface="Arial"/>
              </a:rPr>
              <a:t>made changes </a:t>
            </a:r>
            <a:r>
              <a:rPr sz="1600" spc="-5" dirty="0">
                <a:latin typeface="Arial"/>
                <a:cs typeface="Arial"/>
              </a:rPr>
              <a:t>in the files </a:t>
            </a:r>
            <a:r>
              <a:rPr sz="1600" dirty="0">
                <a:latin typeface="Arial"/>
                <a:cs typeface="Arial"/>
              </a:rPr>
              <a:t>− </a:t>
            </a:r>
            <a:r>
              <a:rPr sz="1600" b="1" spc="-5" dirty="0" err="1">
                <a:latin typeface="Arial"/>
                <a:cs typeface="Arial"/>
              </a:rPr>
              <a:t>app.component.html</a:t>
            </a:r>
            <a:r>
              <a:rPr lang="en-IN" sz="1600" b="1" spc="-5" dirty="0">
                <a:latin typeface="Arial"/>
                <a:cs typeface="Arial"/>
              </a:rPr>
              <a:t> </a:t>
            </a:r>
            <a:r>
              <a:rPr lang="en-IN" sz="1600" spc="-5" dirty="0">
                <a:latin typeface="Arial"/>
                <a:cs typeface="Arial"/>
              </a:rPr>
              <a:t>and </a:t>
            </a:r>
            <a:r>
              <a:rPr lang="en-IN" sz="1600" b="1" spc="-5" dirty="0" err="1">
                <a:latin typeface="Arial"/>
                <a:cs typeface="Arial"/>
              </a:rPr>
              <a:t>app.component.ts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will discuss </a:t>
            </a:r>
            <a:r>
              <a:rPr sz="1600" dirty="0">
                <a:latin typeface="Arial"/>
                <a:cs typeface="Arial"/>
              </a:rPr>
              <a:t>more  </a:t>
            </a:r>
            <a:r>
              <a:rPr sz="1600" spc="-5" dirty="0">
                <a:latin typeface="Arial"/>
                <a:cs typeface="Arial"/>
              </a:rPr>
              <a:t>about this in our </a:t>
            </a:r>
            <a:r>
              <a:rPr sz="1600" dirty="0">
                <a:latin typeface="Arial"/>
                <a:cs typeface="Arial"/>
              </a:rPr>
              <a:t>subsequent </a:t>
            </a:r>
            <a:r>
              <a:rPr sz="1600" spc="-5" dirty="0">
                <a:latin typeface="Arial"/>
                <a:cs typeface="Arial"/>
              </a:rPr>
              <a:t>chapters.</a:t>
            </a:r>
            <a:endParaRPr sz="1600" dirty="0">
              <a:latin typeface="Arial"/>
              <a:cs typeface="Arial"/>
            </a:endParaRPr>
          </a:p>
          <a:p>
            <a:pPr marL="12700" marR="13335" algn="just">
              <a:lnSpc>
                <a:spcPct val="114599"/>
              </a:lnSpc>
              <a:spcBef>
                <a:spcPts val="675"/>
              </a:spcBef>
            </a:pPr>
            <a:r>
              <a:rPr sz="1600" spc="-5" dirty="0">
                <a:latin typeface="Arial"/>
                <a:cs typeface="Arial"/>
              </a:rPr>
              <a:t>Let us complete the project setup. If </a:t>
            </a:r>
            <a:r>
              <a:rPr sz="1600" dirty="0">
                <a:latin typeface="Arial"/>
                <a:cs typeface="Arial"/>
              </a:rPr>
              <a:t>you see </a:t>
            </a:r>
            <a:r>
              <a:rPr sz="1600" spc="-5" dirty="0">
                <a:latin typeface="Arial"/>
                <a:cs typeface="Arial"/>
              </a:rPr>
              <a:t>we have used port 4200, which is the default port that  angular–cli </a:t>
            </a:r>
            <a:r>
              <a:rPr sz="1600" dirty="0">
                <a:latin typeface="Arial"/>
                <a:cs typeface="Arial"/>
              </a:rPr>
              <a:t>makes </a:t>
            </a:r>
            <a:r>
              <a:rPr sz="1600" spc="-5" dirty="0">
                <a:latin typeface="Arial"/>
                <a:cs typeface="Arial"/>
              </a:rPr>
              <a:t>use of while </a:t>
            </a:r>
            <a:r>
              <a:rPr sz="1600" dirty="0">
                <a:latin typeface="Arial"/>
                <a:cs typeface="Arial"/>
              </a:rPr>
              <a:t>compiling. </a:t>
            </a:r>
            <a:r>
              <a:rPr sz="1600" spc="-40" dirty="0">
                <a:latin typeface="Arial"/>
                <a:cs typeface="Arial"/>
              </a:rPr>
              <a:t>You </a:t>
            </a:r>
            <a:r>
              <a:rPr sz="1600" b="1" dirty="0">
                <a:latin typeface="Arial"/>
                <a:cs typeface="Arial"/>
              </a:rPr>
              <a:t>can change </a:t>
            </a:r>
            <a:r>
              <a:rPr sz="1600" spc="-5" dirty="0">
                <a:latin typeface="Arial"/>
                <a:cs typeface="Arial"/>
              </a:rPr>
              <a:t>the port if </a:t>
            </a:r>
            <a:r>
              <a:rPr sz="160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wish using the following  </a:t>
            </a:r>
            <a:r>
              <a:rPr sz="1600" dirty="0">
                <a:latin typeface="Arial"/>
                <a:cs typeface="Arial"/>
              </a:rPr>
              <a:t>command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−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DB238A9-09DD-C449-891B-44A46A648B10}"/>
              </a:ext>
            </a:extLst>
          </p:cNvPr>
          <p:cNvSpPr txBox="1"/>
          <p:nvPr/>
        </p:nvSpPr>
        <p:spPr>
          <a:xfrm>
            <a:off x="3702108" y="6365344"/>
            <a:ext cx="4144719" cy="3436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D6D6D6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sz="1600" spc="-10" dirty="0">
                <a:latin typeface="Consolas"/>
                <a:cs typeface="Consolas"/>
              </a:rPr>
              <a:t>ng serve --host 0.0.0.0 –port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4205</a:t>
            </a:r>
            <a:endParaRPr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497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3DD1-B3C4-2D4F-82BF-83D94998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81935"/>
            <a:ext cx="5908006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Angular History</a:t>
            </a: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1450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0230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5910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759EFE6-2D52-274E-82D3-E9E5B43A6FEE}"/>
              </a:ext>
            </a:extLst>
          </p:cNvPr>
          <p:cNvSpPr txBox="1"/>
          <p:nvPr/>
        </p:nvSpPr>
        <p:spPr>
          <a:xfrm>
            <a:off x="646103" y="3096039"/>
            <a:ext cx="5908007" cy="2888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0800" marR="431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spc="-5" dirty="0"/>
              <a:t>Angular </a:t>
            </a:r>
            <a:r>
              <a:rPr lang="en-US" b="1" dirty="0"/>
              <a:t> </a:t>
            </a:r>
            <a:r>
              <a:rPr lang="en-US" spc="-5" dirty="0"/>
              <a:t>is owned by Google</a:t>
            </a:r>
            <a:endParaRPr lang="en-US" dirty="0"/>
          </a:p>
          <a:p>
            <a:pPr marL="50800" indent="-228600">
              <a:lnSpc>
                <a:spcPct val="9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spc="-5" dirty="0"/>
              <a:t>List of Angular </a:t>
            </a:r>
            <a:r>
              <a:rPr lang="en-US" dirty="0"/>
              <a:t>versions released so </a:t>
            </a:r>
            <a:r>
              <a:rPr lang="en-US" spc="-5" dirty="0"/>
              <a:t>far</a:t>
            </a:r>
            <a:r>
              <a:rPr lang="en-US" spc="-15" dirty="0"/>
              <a:t> </a:t>
            </a:r>
            <a:r>
              <a:rPr lang="en-US" dirty="0"/>
              <a:t>−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7">
            <a:extLst>
              <a:ext uri="{FF2B5EF4-FFF2-40B4-BE49-F238E27FC236}">
                <a16:creationId xmlns:a16="http://schemas.microsoft.com/office/drawing/2014/main" id="{F95C4613-36FA-764D-BD05-A76C4048ED91}"/>
              </a:ext>
            </a:extLst>
          </p:cNvPr>
          <p:cNvSpPr txBox="1"/>
          <p:nvPr/>
        </p:nvSpPr>
        <p:spPr>
          <a:xfrm>
            <a:off x="611836" y="5592578"/>
            <a:ext cx="6171783" cy="838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5080" algn="just">
              <a:lnSpc>
                <a:spcPct val="114599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Google plans to </a:t>
            </a:r>
            <a:r>
              <a:rPr sz="1600" dirty="0">
                <a:latin typeface="Arial"/>
                <a:cs typeface="Arial"/>
              </a:rPr>
              <a:t>release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major </a:t>
            </a:r>
            <a:r>
              <a:rPr sz="1600" spc="-5" dirty="0">
                <a:latin typeface="Arial"/>
                <a:cs typeface="Arial"/>
              </a:rPr>
              <a:t>Angular </a:t>
            </a:r>
            <a:r>
              <a:rPr sz="1600" dirty="0">
                <a:latin typeface="Arial"/>
                <a:cs typeface="Arial"/>
              </a:rPr>
              <a:t>version </a:t>
            </a:r>
            <a:r>
              <a:rPr sz="1600" spc="-5" dirty="0">
                <a:latin typeface="Arial"/>
                <a:cs typeface="Arial"/>
              </a:rPr>
              <a:t>every </a:t>
            </a:r>
            <a:r>
              <a:rPr sz="1600" dirty="0">
                <a:latin typeface="Arial"/>
                <a:cs typeface="Arial"/>
              </a:rPr>
              <a:t>6 </a:t>
            </a:r>
            <a:r>
              <a:rPr sz="1600" spc="-5" dirty="0">
                <a:latin typeface="Arial"/>
                <a:cs typeface="Arial"/>
              </a:rPr>
              <a:t>months. The </a:t>
            </a:r>
            <a:r>
              <a:rPr sz="1600" dirty="0">
                <a:latin typeface="Arial"/>
                <a:cs typeface="Arial"/>
              </a:rPr>
              <a:t>version released so </a:t>
            </a:r>
            <a:r>
              <a:rPr sz="1600" spc="-5" dirty="0">
                <a:latin typeface="Arial"/>
                <a:cs typeface="Arial"/>
              </a:rPr>
              <a:t>far are  backward compatible and </a:t>
            </a:r>
            <a:r>
              <a:rPr sz="1600" dirty="0">
                <a:latin typeface="Arial"/>
                <a:cs typeface="Arial"/>
              </a:rPr>
              <a:t>can </a:t>
            </a:r>
            <a:r>
              <a:rPr sz="1600" spc="-5" dirty="0">
                <a:latin typeface="Arial"/>
                <a:cs typeface="Arial"/>
              </a:rPr>
              <a:t>be updated to the newer one </a:t>
            </a:r>
            <a:r>
              <a:rPr sz="1600" dirty="0">
                <a:latin typeface="Arial"/>
                <a:cs typeface="Arial"/>
              </a:rPr>
              <a:t>very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easily.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6579DF6-8B75-2A4A-9BAA-F7C2A5ED6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18285"/>
              </p:ext>
            </p:extLst>
          </p:nvPr>
        </p:nvGraphicFramePr>
        <p:xfrm>
          <a:off x="7200212" y="788946"/>
          <a:ext cx="4009704" cy="4788717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1580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8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500" b="0" cap="none" spc="6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Version</a:t>
                      </a:r>
                    </a:p>
                  </a:txBody>
                  <a:tcPr marL="0" marR="0" marT="1411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500" b="0" cap="none" spc="6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Released Date</a:t>
                      </a:r>
                    </a:p>
                  </a:txBody>
                  <a:tcPr marL="0" marR="0" marT="14112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Angular JS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October 2010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Angular 2.0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Sept 2016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Angular 4.0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March 2017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Angular 5.0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November 2017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Angular 6.0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May 2018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Angular 7.0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October 2018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Angular 8.0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April 2019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894840"/>
                  </a:ext>
                </a:extLst>
              </a:tr>
              <a:tr h="526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Angular 9.0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cap="none" spc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October 2019</a:t>
                      </a:r>
                    </a:p>
                  </a:txBody>
                  <a:tcPr marL="0" marR="0" marT="14112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24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2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B80A-6D0F-324B-895E-E3EEA65E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ANGULAR </a:t>
            </a:r>
            <a:endParaRPr lang="en-US" sz="5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BF9EE-29B3-6A42-93E6-72F0FDA13B73}"/>
              </a:ext>
            </a:extLst>
          </p:cNvPr>
          <p:cNvSpPr txBox="1"/>
          <p:nvPr/>
        </p:nvSpPr>
        <p:spPr>
          <a:xfrm>
            <a:off x="6096000" y="381935"/>
            <a:ext cx="4986955" cy="5974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5"/>
              <a:t>Angular is a JavaScript Framework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5"/>
              <a:t>Angular is used to build client-side applications using HTML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5"/>
              <a:t>Angular bootstraps JavaScript with HTML tags.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5"/>
              <a:t>Angular is used to make rich UI application.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5"/>
              <a:t>Angular enhances UI experience for User.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5"/>
              <a:t>Angular code is written in TypeScript language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5"/>
              <a:t>TypeScript is compiled into JavaScript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5"/>
              <a:t>JavaScript is used in HTML pages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417D190-A19A-C149-BF42-E8A01A80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895" y="5479055"/>
            <a:ext cx="3754154" cy="8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2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57AE8-D210-8E44-A686-24C9AF9F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b="1" kern="1200" dirty="0">
                <a:latin typeface="+mj-lt"/>
                <a:ea typeface="+mj-ea"/>
                <a:cs typeface="+mj-cs"/>
              </a:rPr>
              <a:t>Angular Application </a:t>
            </a:r>
            <a:br>
              <a:rPr lang="en-US" sz="5100" b="1" kern="1200" dirty="0">
                <a:latin typeface="+mj-lt"/>
                <a:ea typeface="+mj-ea"/>
                <a:cs typeface="+mj-cs"/>
              </a:rPr>
            </a:br>
            <a:endParaRPr lang="en-US" sz="51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C7D932-1CD7-CD4D-9503-4D3E8B837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052"/>
            <a:ext cx="6159499" cy="3296147"/>
          </a:xfrm>
          <a:prstGeom prst="rect">
            <a:avLst/>
          </a:prstGeom>
        </p:spPr>
      </p:pic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1E2D844E-CDD5-4418-BD33-0B376C355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707269"/>
              </p:ext>
            </p:extLst>
          </p:nvPr>
        </p:nvGraphicFramePr>
        <p:xfrm>
          <a:off x="7438582" y="879355"/>
          <a:ext cx="4124758" cy="5120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670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51806-FF76-B54F-8FF0-D510456E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 b="1" spc="-5">
                <a:latin typeface="Arial"/>
                <a:cs typeface="Arial"/>
              </a:rPr>
              <a:t>Angular - Environment Setup</a:t>
            </a:r>
            <a:endParaRPr lang="en-US" sz="3600"/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9A9508-2C49-4354-A593-6A03D57A7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5754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767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A8C35-74D4-5549-BFF2-DE1F01E9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21" y="371821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Nodejs/</a:t>
            </a:r>
            <a:r>
              <a:rPr lang="en-US" sz="6600" b="1" kern="1200" spc="-5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Npm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82" y="816972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763" y="109982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637" y="147099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ject 7">
            <a:extLst>
              <a:ext uri="{FF2B5EF4-FFF2-40B4-BE49-F238E27FC236}">
                <a16:creationId xmlns:a16="http://schemas.microsoft.com/office/drawing/2014/main" id="{86603C59-4B29-094E-BF9F-37FF6A47D3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245" y="3161812"/>
            <a:ext cx="5426583" cy="3324367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C70C3B42-4003-8E49-B580-7A94DE80FBC5}"/>
              </a:ext>
            </a:extLst>
          </p:cNvPr>
          <p:cNvSpPr txBox="1"/>
          <p:nvPr/>
        </p:nvSpPr>
        <p:spPr>
          <a:xfrm>
            <a:off x="7231834" y="2557133"/>
            <a:ext cx="4357650" cy="1621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340610" algn="l"/>
              </a:tabLst>
            </a:pPr>
            <a:r>
              <a:rPr lang="en-US" spc="-5" dirty="0"/>
              <a:t>If it does not print anything, install </a:t>
            </a:r>
            <a:r>
              <a:rPr lang="en-US" spc="-5" dirty="0" err="1"/>
              <a:t>nodejs</a:t>
            </a:r>
            <a:r>
              <a:rPr lang="en-US" spc="-5" dirty="0"/>
              <a:t> on </a:t>
            </a:r>
            <a:r>
              <a:rPr lang="en-US" dirty="0"/>
              <a:t>your </a:t>
            </a:r>
            <a:r>
              <a:rPr lang="en-US" spc="-5" dirty="0"/>
              <a:t>system. </a:t>
            </a:r>
            <a:r>
              <a:rPr lang="en-US" spc="-70" dirty="0"/>
              <a:t>To </a:t>
            </a:r>
            <a:r>
              <a:rPr lang="en-US" spc="-5" dirty="0"/>
              <a:t>install </a:t>
            </a:r>
            <a:r>
              <a:rPr lang="en-US" spc="-5" dirty="0" err="1"/>
              <a:t>nodejs</a:t>
            </a:r>
            <a:r>
              <a:rPr lang="en-US" spc="-5" dirty="0"/>
              <a:t>, go to the homepage,  </a:t>
            </a:r>
            <a:r>
              <a:rPr lang="en-US" spc="-5" dirty="0">
                <a:hlinkClick r:id="rId3"/>
              </a:rPr>
              <a:t>https://nodejs.org/en/download/</a:t>
            </a:r>
            <a:r>
              <a:rPr lang="en-US" spc="-5" dirty="0"/>
              <a:t>  of </a:t>
            </a:r>
            <a:r>
              <a:rPr lang="en-US" spc="-5" dirty="0" err="1"/>
              <a:t>nodejs</a:t>
            </a:r>
            <a:r>
              <a:rPr lang="en-US" spc="-5" dirty="0"/>
              <a:t> and install the package based on </a:t>
            </a:r>
            <a:r>
              <a:rPr lang="en-US" dirty="0"/>
              <a:t>your</a:t>
            </a:r>
            <a:r>
              <a:rPr lang="en-US" spc="-5" dirty="0"/>
              <a:t> OS.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8BAC964-9AAF-3642-AADF-0C392E4EC5C4}"/>
              </a:ext>
            </a:extLst>
          </p:cNvPr>
          <p:cNvSpPr txBox="1"/>
          <p:nvPr/>
        </p:nvSpPr>
        <p:spPr>
          <a:xfrm>
            <a:off x="7295703" y="1523795"/>
            <a:ext cx="4129293" cy="7232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D6D6D6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9695">
              <a:spcBef>
                <a:spcPts val="760"/>
              </a:spcBef>
            </a:pPr>
            <a:r>
              <a:rPr lang="en-IN" spc="-10" dirty="0">
                <a:latin typeface="Arial" panose="020B0604020202020204" pitchFamily="34" charset="0"/>
                <a:cs typeface="Arial" panose="020B0604020202020204" pitchFamily="34" charset="0"/>
              </a:rPr>
              <a:t>node –v </a:t>
            </a:r>
            <a:endParaRPr lang="en-US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695">
              <a:spcBef>
                <a:spcPts val="760"/>
              </a:spcBef>
            </a:pPr>
            <a:r>
              <a:rPr lang="en-IN" sz="1600" spc="-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v12.18.3</a:t>
            </a:r>
            <a:endParaRPr lang="en-IN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8E1D78F-D6AA-514E-B7B0-DC747BA20D28}"/>
              </a:ext>
            </a:extLst>
          </p:cNvPr>
          <p:cNvSpPr txBox="1"/>
          <p:nvPr/>
        </p:nvSpPr>
        <p:spPr>
          <a:xfrm>
            <a:off x="7375495" y="4854360"/>
            <a:ext cx="4049501" cy="6155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D6D6D6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9695">
              <a:spcBef>
                <a:spcPts val="760"/>
              </a:spcBef>
            </a:pPr>
            <a:r>
              <a:rPr lang="en-IN" spc="-1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spc="-10" dirty="0">
                <a:latin typeface="Arial" panose="020B0604020202020204" pitchFamily="34" charset="0"/>
                <a:cs typeface="Arial" panose="020B0604020202020204" pitchFamily="34" charset="0"/>
              </a:rPr>
              <a:t> -v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695">
              <a:spcBef>
                <a:spcPts val="200"/>
              </a:spcBef>
            </a:pPr>
            <a:r>
              <a:rPr lang="en-IN" sz="1400" spc="-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6.14.6</a:t>
            </a:r>
            <a:endParaRPr lang="en-IN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EA846-E0B9-D64E-98C2-3B0D82A6AAAE}"/>
              </a:ext>
            </a:extLst>
          </p:cNvPr>
          <p:cNvSpPr txBox="1"/>
          <p:nvPr/>
        </p:nvSpPr>
        <p:spPr>
          <a:xfrm>
            <a:off x="7159853" y="97137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node version using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272217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E6644-4A54-8044-B592-3DF64263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634973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Angular CLI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10">
            <a:extLst>
              <a:ext uri="{FF2B5EF4-FFF2-40B4-BE49-F238E27FC236}">
                <a16:creationId xmlns:a16="http://schemas.microsoft.com/office/drawing/2014/main" id="{F93DA127-F168-9046-84A9-18481869D843}"/>
              </a:ext>
            </a:extLst>
          </p:cNvPr>
          <p:cNvSpPr txBox="1"/>
          <p:nvPr/>
        </p:nvSpPr>
        <p:spPr>
          <a:xfrm>
            <a:off x="274281" y="2766916"/>
            <a:ext cx="6190412" cy="334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676275" algn="l"/>
                <a:tab pos="899794" algn="l"/>
                <a:tab pos="1611630" algn="l"/>
                <a:tab pos="1834514" algn="l"/>
                <a:tab pos="2193925" algn="l"/>
                <a:tab pos="2620645" algn="l"/>
                <a:tab pos="3200400" algn="l"/>
                <a:tab pos="3609975" algn="l"/>
                <a:tab pos="3960495" algn="l"/>
                <a:tab pos="4387215" algn="l"/>
                <a:tab pos="4653280" algn="l"/>
                <a:tab pos="5300345" algn="l"/>
                <a:tab pos="5718175" algn="l"/>
                <a:tab pos="6142355" algn="l"/>
                <a:tab pos="6492875" algn="l"/>
              </a:tabLst>
            </a:pPr>
            <a:r>
              <a:rPr lang="en-US" spc="-5" dirty="0"/>
              <a:t>Angula</a:t>
            </a:r>
            <a:r>
              <a:rPr lang="en-US" dirty="0"/>
              <a:t>r </a:t>
            </a:r>
            <a:r>
              <a:rPr lang="en-US" spc="-5" dirty="0"/>
              <a:t>installation</a:t>
            </a:r>
            <a:r>
              <a:rPr lang="en-US" dirty="0"/>
              <a:t>s </a:t>
            </a:r>
            <a:r>
              <a:rPr lang="en-US" spc="-5" dirty="0"/>
              <a:t>ar</a:t>
            </a:r>
            <a:r>
              <a:rPr lang="en-US" dirty="0"/>
              <a:t>e very simple </a:t>
            </a:r>
            <a:r>
              <a:rPr lang="en-US" spc="-5" dirty="0"/>
              <a:t>wit</a:t>
            </a:r>
            <a:r>
              <a:rPr lang="en-US" dirty="0"/>
              <a:t>h </a:t>
            </a:r>
            <a:r>
              <a:rPr lang="en-US" spc="-5" dirty="0"/>
              <a:t>th</a:t>
            </a:r>
            <a:r>
              <a:rPr lang="en-US" dirty="0"/>
              <a:t>e </a:t>
            </a:r>
            <a:r>
              <a:rPr lang="en-US" spc="-5" dirty="0"/>
              <a:t>hel</a:t>
            </a:r>
            <a:r>
              <a:rPr lang="en-US" dirty="0"/>
              <a:t>p </a:t>
            </a:r>
            <a:r>
              <a:rPr lang="en-US" spc="-5" dirty="0"/>
              <a:t>o</a:t>
            </a:r>
            <a:r>
              <a:rPr lang="en-US" dirty="0"/>
              <a:t>f </a:t>
            </a:r>
            <a:r>
              <a:rPr lang="en-US" spc="-5" dirty="0"/>
              <a:t>angula</a:t>
            </a:r>
            <a:r>
              <a:rPr lang="en-US" dirty="0"/>
              <a:t>r </a:t>
            </a:r>
            <a:r>
              <a:rPr lang="en-US" spc="-5" dirty="0"/>
              <a:t>CLI</a:t>
            </a:r>
            <a:r>
              <a:rPr lang="en-US" dirty="0"/>
              <a:t>.	</a:t>
            </a: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676275" algn="l"/>
                <a:tab pos="899794" algn="l"/>
                <a:tab pos="1611630" algn="l"/>
                <a:tab pos="1834514" algn="l"/>
                <a:tab pos="2193925" algn="l"/>
                <a:tab pos="2620645" algn="l"/>
                <a:tab pos="3200400" algn="l"/>
                <a:tab pos="3609975" algn="l"/>
                <a:tab pos="3960495" algn="l"/>
                <a:tab pos="4387215" algn="l"/>
                <a:tab pos="4653280" algn="l"/>
                <a:tab pos="5300345" algn="l"/>
                <a:tab pos="5718175" algn="l"/>
                <a:tab pos="6142355" algn="l"/>
                <a:tab pos="6492875" algn="l"/>
              </a:tabLst>
            </a:pPr>
            <a:r>
              <a:rPr lang="en-US" spc="-25" dirty="0"/>
              <a:t>V</a:t>
            </a:r>
            <a:r>
              <a:rPr lang="en-US" spc="-5" dirty="0"/>
              <a:t>isi</a:t>
            </a:r>
            <a:r>
              <a:rPr lang="en-US" dirty="0"/>
              <a:t>t </a:t>
            </a:r>
            <a:r>
              <a:rPr lang="en-US" spc="-5" dirty="0"/>
              <a:t>th</a:t>
            </a:r>
            <a:r>
              <a:rPr lang="en-US" dirty="0"/>
              <a:t>e </a:t>
            </a:r>
            <a:r>
              <a:rPr lang="en-US" spc="-5" dirty="0"/>
              <a:t>homepage  </a:t>
            </a:r>
            <a:r>
              <a:rPr lang="en-US" spc="-10" dirty="0">
                <a:hlinkClick r:id="rId2"/>
              </a:rPr>
              <a:t>https://cli.angular.io/</a:t>
            </a:r>
            <a:r>
              <a:rPr lang="en-US" spc="-10" dirty="0"/>
              <a:t> </a:t>
            </a:r>
            <a:r>
              <a:rPr lang="en-US" spc="-5" dirty="0"/>
              <a:t>of angular to get the reference of the</a:t>
            </a:r>
            <a:r>
              <a:rPr lang="en-US" dirty="0"/>
              <a:t> command. And basic commands to start</a:t>
            </a:r>
          </a:p>
        </p:txBody>
      </p:sp>
      <p:pic>
        <p:nvPicPr>
          <p:cNvPr id="18" name="object 2">
            <a:extLst>
              <a:ext uri="{FF2B5EF4-FFF2-40B4-BE49-F238E27FC236}">
                <a16:creationId xmlns:a16="http://schemas.microsoft.com/office/drawing/2014/main" id="{16A1523B-D560-3641-9478-04CD1FB4CD9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763" y="4096150"/>
            <a:ext cx="3871682" cy="2661795"/>
          </a:xfrm>
          <a:prstGeom prst="rect">
            <a:avLst/>
          </a:prstGeom>
        </p:spPr>
      </p:pic>
      <p:sp>
        <p:nvSpPr>
          <p:cNvPr id="3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55D41363-9E70-8A47-BBEE-EBFEE0CF3DDD}"/>
              </a:ext>
            </a:extLst>
          </p:cNvPr>
          <p:cNvSpPr txBox="1"/>
          <p:nvPr/>
        </p:nvSpPr>
        <p:spPr>
          <a:xfrm>
            <a:off x="313248" y="1922591"/>
            <a:ext cx="4194959" cy="3744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D6D6D6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9695">
              <a:spcBef>
                <a:spcPts val="760"/>
              </a:spcBef>
            </a:pPr>
            <a:r>
              <a:rPr lang="en-IN" spc="-5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spc="-5" dirty="0">
                <a:latin typeface="Arial" panose="020B0604020202020204" pitchFamily="34" charset="0"/>
                <a:cs typeface="Arial" panose="020B0604020202020204" pitchFamily="34" charset="0"/>
              </a:rPr>
              <a:t> install –g @angular/cli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2AAC3AC5-1A62-EB44-83AE-4512C8D52461}"/>
              </a:ext>
            </a:extLst>
          </p:cNvPr>
          <p:cNvSpPr txBox="1"/>
          <p:nvPr/>
        </p:nvSpPr>
        <p:spPr>
          <a:xfrm>
            <a:off x="340763" y="2349319"/>
            <a:ext cx="5663510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1400" spc="-5" dirty="0">
                <a:latin typeface="Arial"/>
                <a:cs typeface="Arial"/>
              </a:rPr>
              <a:t>** Use </a:t>
            </a:r>
            <a:r>
              <a:rPr lang="en-US" sz="1400" b="1" spc="-5" dirty="0" err="1">
                <a:latin typeface="Arial"/>
                <a:cs typeface="Arial"/>
              </a:rPr>
              <a:t>sudo</a:t>
            </a:r>
            <a:r>
              <a:rPr lang="en-US" sz="1400" spc="-5" dirty="0">
                <a:latin typeface="Arial"/>
                <a:cs typeface="Arial"/>
              </a:rPr>
              <a:t> </a:t>
            </a:r>
            <a:r>
              <a:rPr lang="en-IN" sz="1400" spc="-5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sz="1400" spc="-5" dirty="0">
                <a:latin typeface="Arial" panose="020B0604020202020204" pitchFamily="34" charset="0"/>
                <a:cs typeface="Arial" panose="020B0604020202020204" pitchFamily="34" charset="0"/>
              </a:rPr>
              <a:t> install –g @angular/cli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if you face access issues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269C13A0-D00A-D74C-B82B-764685DC008A}"/>
              </a:ext>
            </a:extLst>
          </p:cNvPr>
          <p:cNvSpPr txBox="1"/>
          <p:nvPr/>
        </p:nvSpPr>
        <p:spPr>
          <a:xfrm>
            <a:off x="6662193" y="1407335"/>
            <a:ext cx="5267538" cy="998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It will  take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while to install and once done </a:t>
            </a:r>
            <a:r>
              <a:rPr sz="1600" dirty="0">
                <a:latin typeface="Arial"/>
                <a:cs typeface="Arial"/>
              </a:rPr>
              <a:t>you can check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version </a:t>
            </a:r>
            <a:r>
              <a:rPr sz="1600" spc="-5" dirty="0">
                <a:latin typeface="Arial"/>
                <a:cs typeface="Arial"/>
              </a:rPr>
              <a:t>using below </a:t>
            </a:r>
            <a:r>
              <a:rPr sz="1600" dirty="0">
                <a:latin typeface="Arial"/>
                <a:cs typeface="Arial"/>
              </a:rPr>
              <a:t>command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−</a:t>
            </a:r>
            <a:endParaRPr lang="en-US" sz="1600" dirty="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IN" sz="1200" spc="-5" dirty="0">
                <a:latin typeface="Arial"/>
                <a:cs typeface="Arial"/>
              </a:rPr>
              <a:t>It will display </a:t>
            </a:r>
            <a:r>
              <a:rPr lang="en-IN" sz="1200" dirty="0">
                <a:latin typeface="Arial"/>
                <a:cs typeface="Arial"/>
              </a:rPr>
              <a:t>version </a:t>
            </a:r>
            <a:r>
              <a:rPr lang="en-IN" sz="1200" spc="-5" dirty="0">
                <a:latin typeface="Arial"/>
                <a:cs typeface="Arial"/>
              </a:rPr>
              <a:t>details of angular </a:t>
            </a:r>
            <a:r>
              <a:rPr lang="en-IN" sz="1200" dirty="0">
                <a:latin typeface="Arial"/>
                <a:cs typeface="Arial"/>
              </a:rPr>
              <a:t>- cli </a:t>
            </a:r>
            <a:r>
              <a:rPr lang="en-IN" sz="1200" spc="-5" dirty="0">
                <a:latin typeface="Arial"/>
                <a:cs typeface="Arial"/>
              </a:rPr>
              <a:t>as well </a:t>
            </a:r>
            <a:r>
              <a:rPr lang="en-IN" sz="1200" dirty="0">
                <a:latin typeface="Arial"/>
                <a:cs typeface="Arial"/>
              </a:rPr>
              <a:t>version </a:t>
            </a:r>
            <a:r>
              <a:rPr lang="en-IN" sz="1200" spc="-5" dirty="0">
                <a:latin typeface="Arial"/>
                <a:cs typeface="Arial"/>
              </a:rPr>
              <a:t>of other packages as </a:t>
            </a:r>
            <a:r>
              <a:rPr lang="en-IN" sz="1200" dirty="0">
                <a:latin typeface="Arial"/>
                <a:cs typeface="Arial"/>
              </a:rPr>
              <a:t>shown </a:t>
            </a:r>
            <a:r>
              <a:rPr lang="en-IN" sz="1200" spc="-5" dirty="0">
                <a:latin typeface="Arial"/>
                <a:cs typeface="Arial"/>
              </a:rPr>
              <a:t>below</a:t>
            </a:r>
            <a:r>
              <a:rPr lang="en-IN" sz="1200" spc="-25" dirty="0">
                <a:latin typeface="Arial"/>
                <a:cs typeface="Arial"/>
              </a:rPr>
              <a:t> </a:t>
            </a:r>
            <a:r>
              <a:rPr lang="en-IN" sz="1200" dirty="0">
                <a:latin typeface="Arial"/>
                <a:cs typeface="Arial"/>
              </a:rPr>
              <a:t>−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96658E2D-A8B5-5A4D-A7AE-4B8835E5F1E7}"/>
              </a:ext>
            </a:extLst>
          </p:cNvPr>
          <p:cNvSpPr txBox="1"/>
          <p:nvPr/>
        </p:nvSpPr>
        <p:spPr>
          <a:xfrm>
            <a:off x="6729384" y="2494636"/>
            <a:ext cx="5325421" cy="3744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8">
            <a:solidFill>
              <a:srgbClr val="D6D6D6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ng version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50C17F0-07BC-E548-841B-07B8836AE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74" y="2901037"/>
            <a:ext cx="5474291" cy="39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8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CEB16-D8F8-C042-AA80-EAB9C652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9138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Studio Code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79CD5A9-9923-3046-8DED-17B2DA63BD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99" y="2044700"/>
            <a:ext cx="6642095" cy="422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AFE3F-B67F-F846-ACF1-8600C2E2DE05}"/>
              </a:ext>
            </a:extLst>
          </p:cNvPr>
          <p:cNvSpPr txBox="1"/>
          <p:nvPr/>
        </p:nvSpPr>
        <p:spPr>
          <a:xfrm>
            <a:off x="7679872" y="920510"/>
            <a:ext cx="4124758" cy="512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don’t have VS Code installed, download and install it from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VS Code website </a:t>
            </a:r>
            <a:r>
              <a:rPr lang="en-US" sz="1600" dirty="0">
                <a:hlinkClick r:id="rId3"/>
              </a:rPr>
              <a:t>https://code.visualstudio.com/download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456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45A9A-12BD-3243-852F-EF55A9E7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IN" sz="4000" b="1" spc="-5" dirty="0">
                <a:solidFill>
                  <a:schemeClr val="bg1"/>
                </a:solidFill>
                <a:latin typeface="Arial"/>
                <a:cs typeface="Arial"/>
              </a:rPr>
              <a:t>Angular – </a:t>
            </a:r>
            <a:br>
              <a:rPr lang="en-IN" sz="4000" b="1" spc="-5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IN" sz="4000" b="1" spc="-5" dirty="0">
                <a:solidFill>
                  <a:schemeClr val="bg1"/>
                </a:solidFill>
                <a:latin typeface="Arial"/>
                <a:cs typeface="Arial"/>
              </a:rPr>
              <a:t>Project Setup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82F3-D28F-B342-934F-EFBF895D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3807143"/>
          </a:xfrm>
        </p:spPr>
        <p:txBody>
          <a:bodyPr anchor="ctr">
            <a:normAutofit/>
          </a:bodyPr>
          <a:lstStyle/>
          <a:p>
            <a:pPr marL="12700">
              <a:spcBef>
                <a:spcPts val="5"/>
              </a:spcBef>
            </a:pPr>
            <a:r>
              <a:rPr lang="en-IN" sz="1800" spc="-5" dirty="0">
                <a:latin typeface="Arial"/>
                <a:cs typeface="Arial"/>
              </a:rPr>
              <a:t>In this </a:t>
            </a:r>
            <a:r>
              <a:rPr lang="en-IN" sz="1800" spc="-10" dirty="0">
                <a:latin typeface="Arial"/>
                <a:cs typeface="Arial"/>
              </a:rPr>
              <a:t>chapter, </a:t>
            </a:r>
            <a:r>
              <a:rPr lang="en-IN" sz="1800" spc="-5" dirty="0">
                <a:latin typeface="Arial"/>
                <a:cs typeface="Arial"/>
              </a:rPr>
              <a:t>we </a:t>
            </a:r>
            <a:r>
              <a:rPr lang="en-IN" sz="1800" dirty="0">
                <a:latin typeface="Arial"/>
                <a:cs typeface="Arial"/>
              </a:rPr>
              <a:t>shall </a:t>
            </a:r>
            <a:r>
              <a:rPr lang="en-IN" sz="1800" spc="-5" dirty="0">
                <a:latin typeface="Arial"/>
                <a:cs typeface="Arial"/>
              </a:rPr>
              <a:t>discuss about the Project Setup in Angular.</a:t>
            </a:r>
            <a:endParaRPr lang="en-IN" sz="1800" dirty="0">
              <a:latin typeface="Arial"/>
              <a:cs typeface="Arial"/>
            </a:endParaRPr>
          </a:p>
          <a:p>
            <a:pPr marL="12700" marR="5080">
              <a:spcBef>
                <a:spcPts val="750"/>
              </a:spcBef>
            </a:pPr>
            <a:r>
              <a:rPr lang="en-IN" sz="1800" spc="-70" dirty="0">
                <a:latin typeface="Arial"/>
                <a:cs typeface="Arial"/>
              </a:rPr>
              <a:t>To </a:t>
            </a:r>
            <a:r>
              <a:rPr lang="en-IN" sz="1800" spc="-5" dirty="0">
                <a:latin typeface="Arial"/>
                <a:cs typeface="Arial"/>
              </a:rPr>
              <a:t>get started with the project setup, </a:t>
            </a:r>
            <a:r>
              <a:rPr lang="en-IN" sz="1800" dirty="0">
                <a:latin typeface="Arial"/>
                <a:cs typeface="Arial"/>
              </a:rPr>
              <a:t>make sure you </a:t>
            </a:r>
            <a:r>
              <a:rPr lang="en-IN" sz="1800" spc="-5" dirty="0">
                <a:latin typeface="Arial"/>
                <a:cs typeface="Arial"/>
              </a:rPr>
              <a:t>have installed all valid versions:</a:t>
            </a:r>
          </a:p>
          <a:p>
            <a:pPr marR="5080"/>
            <a:r>
              <a:rPr lang="en-IN" sz="1800" b="1" spc="-5" dirty="0">
                <a:latin typeface="Arial"/>
                <a:cs typeface="Arial"/>
              </a:rPr>
              <a:t>	1. node </a:t>
            </a:r>
            <a:r>
              <a:rPr lang="en-IN" sz="1800" b="1" spc="10" dirty="0">
                <a:latin typeface="Arial"/>
                <a:cs typeface="Arial"/>
              </a:rPr>
              <a:t>–v    </a:t>
            </a:r>
            <a:r>
              <a:rPr lang="en-IN" sz="1800" spc="-5" dirty="0">
                <a:latin typeface="Arial"/>
                <a:cs typeface="Arial"/>
              </a:rPr>
              <a:t> </a:t>
            </a:r>
          </a:p>
          <a:p>
            <a:pPr marL="12700" marR="5080">
              <a:spcBef>
                <a:spcPts val="750"/>
              </a:spcBef>
            </a:pPr>
            <a:r>
              <a:rPr lang="en-IN" sz="1800" b="1" spc="-5" dirty="0">
                <a:latin typeface="Arial"/>
                <a:cs typeface="Arial"/>
              </a:rPr>
              <a:t>	2. </a:t>
            </a:r>
            <a:r>
              <a:rPr lang="en-IN" sz="1800" b="1" spc="-5" dirty="0" err="1">
                <a:latin typeface="Arial"/>
                <a:cs typeface="Arial"/>
              </a:rPr>
              <a:t>npm</a:t>
            </a:r>
            <a:r>
              <a:rPr lang="en-IN" sz="1800" b="1" spc="-5" dirty="0">
                <a:latin typeface="Arial"/>
                <a:cs typeface="Arial"/>
              </a:rPr>
              <a:t> –v </a:t>
            </a:r>
          </a:p>
          <a:p>
            <a:pPr marL="12700" marR="5080">
              <a:spcBef>
                <a:spcPts val="750"/>
              </a:spcBef>
            </a:pPr>
            <a:r>
              <a:rPr lang="en-IN" sz="1800" spc="-5" dirty="0">
                <a:latin typeface="Arial"/>
                <a:cs typeface="Arial"/>
              </a:rPr>
              <a:t>	</a:t>
            </a:r>
            <a:r>
              <a:rPr lang="en-IN" sz="1800" b="1" spc="-5" dirty="0">
                <a:latin typeface="Arial"/>
                <a:cs typeface="Arial"/>
              </a:rPr>
              <a:t>3. ng version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6">
            <a:extLst>
              <a:ext uri="{FF2B5EF4-FFF2-40B4-BE49-F238E27FC236}">
                <a16:creationId xmlns:a16="http://schemas.microsoft.com/office/drawing/2014/main" id="{F625FFDB-B844-D444-AA67-B2ABB829E960}"/>
              </a:ext>
            </a:extLst>
          </p:cNvPr>
          <p:cNvSpPr txBox="1"/>
          <p:nvPr/>
        </p:nvSpPr>
        <p:spPr>
          <a:xfrm>
            <a:off x="5922817" y="4484285"/>
            <a:ext cx="559516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7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create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project, we use the </a:t>
            </a:r>
            <a:r>
              <a:rPr lang="en-IN" sz="1600" spc="-5" dirty="0">
                <a:latin typeface="Arial"/>
                <a:cs typeface="Arial"/>
              </a:rPr>
              <a:t>following </a:t>
            </a:r>
            <a:r>
              <a:rPr sz="1600" dirty="0">
                <a:latin typeface="Arial"/>
                <a:cs typeface="Arial"/>
              </a:rPr>
              <a:t>command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−</a:t>
            </a:r>
            <a:endParaRPr lang="en-IN" sz="1600" dirty="0">
              <a:latin typeface="Arial"/>
              <a:cs typeface="Arial"/>
            </a:endParaRP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A3BD9B64-41E2-044B-B5F2-881A922FFAC7}"/>
              </a:ext>
            </a:extLst>
          </p:cNvPr>
          <p:cNvSpPr txBox="1"/>
          <p:nvPr/>
        </p:nvSpPr>
        <p:spPr>
          <a:xfrm>
            <a:off x="5879548" y="4964614"/>
            <a:ext cx="5010925" cy="3744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D6D6D6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9695">
              <a:spcBef>
                <a:spcPts val="760"/>
              </a:spcBef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ng new projectname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068DC774-03EE-F94D-AAA1-55FD39A00FB2}"/>
              </a:ext>
            </a:extLst>
          </p:cNvPr>
          <p:cNvSpPr txBox="1"/>
          <p:nvPr/>
        </p:nvSpPr>
        <p:spPr>
          <a:xfrm>
            <a:off x="5922817" y="5520392"/>
            <a:ext cx="5872397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latin typeface="Arial"/>
                <a:cs typeface="Arial"/>
              </a:rPr>
              <a:t>You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use the </a:t>
            </a:r>
            <a:r>
              <a:rPr sz="1400" i="1" spc="-5" dirty="0">
                <a:latin typeface="Arial"/>
                <a:cs typeface="Arial"/>
              </a:rPr>
              <a:t>projectname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your choice. </a:t>
            </a:r>
            <a:endParaRPr lang="en-US" sz="140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Let us now </a:t>
            </a:r>
            <a:r>
              <a:rPr sz="1400" dirty="0">
                <a:latin typeface="Arial"/>
                <a:cs typeface="Arial"/>
              </a:rPr>
              <a:t>run </a:t>
            </a:r>
            <a:r>
              <a:rPr sz="1400" spc="-5" dirty="0">
                <a:latin typeface="Arial"/>
                <a:cs typeface="Arial"/>
              </a:rPr>
              <a:t>the above </a:t>
            </a:r>
            <a:r>
              <a:rPr sz="1400" dirty="0">
                <a:latin typeface="Arial"/>
                <a:cs typeface="Arial"/>
              </a:rPr>
              <a:t>command </a:t>
            </a:r>
            <a:r>
              <a:rPr sz="1400" spc="-5" dirty="0">
                <a:latin typeface="Arial"/>
                <a:cs typeface="Arial"/>
              </a:rPr>
              <a:t>in the </a:t>
            </a:r>
            <a:r>
              <a:rPr sz="1400" dirty="0">
                <a:latin typeface="Arial"/>
                <a:cs typeface="Arial"/>
              </a:rPr>
              <a:t>command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line.</a:t>
            </a:r>
            <a:endParaRPr lang="en-IN" sz="1400" dirty="0">
              <a:latin typeface="Arial"/>
              <a:cs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4F7DA-1C3F-4145-9104-5E759B1CFD43}"/>
              </a:ext>
            </a:extLst>
          </p:cNvPr>
          <p:cNvSpPr txBox="1"/>
          <p:nvPr/>
        </p:nvSpPr>
        <p:spPr>
          <a:xfrm>
            <a:off x="5892337" y="6202460"/>
            <a:ext cx="578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spc="-5" dirty="0">
                <a:latin typeface="Arial"/>
                <a:cs typeface="Arial"/>
              </a:rPr>
              <a:t>Refer</a:t>
            </a:r>
            <a:r>
              <a:rPr lang="en-US" sz="1400" dirty="0"/>
              <a:t> </a:t>
            </a:r>
            <a:r>
              <a:rPr lang="en-US" sz="1400" spc="-5" dirty="0">
                <a:latin typeface="Arial"/>
                <a:cs typeface="Arial"/>
              </a:rPr>
              <a:t>to Angular CLI website for more commands</a:t>
            </a:r>
            <a:r>
              <a:rPr lang="en-US" sz="1400" dirty="0"/>
              <a:t>: </a:t>
            </a:r>
            <a:r>
              <a:rPr lang="en-IN" sz="1400" spc="-10" dirty="0">
                <a:solidFill>
                  <a:srgbClr val="303030"/>
                </a:solidFill>
                <a:latin typeface="Arial"/>
                <a:cs typeface="Arial"/>
                <a:hlinkClick r:id="rId2"/>
              </a:rPr>
              <a:t>https://cli.angular.io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29579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1004</Words>
  <Application>Microsoft Macintosh PowerPoint</Application>
  <PresentationFormat>Widescreen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Univers</vt:lpstr>
      <vt:lpstr>GradientVTI</vt:lpstr>
      <vt:lpstr>ANGULAR</vt:lpstr>
      <vt:lpstr>Angular History</vt:lpstr>
      <vt:lpstr>What is ANGULAR </vt:lpstr>
      <vt:lpstr>Angular Application  </vt:lpstr>
      <vt:lpstr>Angular - Environment Setup</vt:lpstr>
      <vt:lpstr>Nodejs/Npm</vt:lpstr>
      <vt:lpstr>Angular CLI</vt:lpstr>
      <vt:lpstr>Visual Studio Code</vt:lpstr>
      <vt:lpstr>Angular –  Project Setup</vt:lpstr>
      <vt:lpstr>Create Project</vt:lpstr>
      <vt:lpstr>PowerPoint Presentation</vt:lpstr>
      <vt:lpstr>VS Code Editor</vt:lpstr>
      <vt:lpstr>Start Application</vt:lpstr>
      <vt:lpstr>Browse Application</vt:lpstr>
      <vt:lpstr>Modify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Anumandla Rajashekar Reddy</dc:creator>
  <cp:lastModifiedBy>Anumandla Rajashekar Reddy</cp:lastModifiedBy>
  <cp:revision>14</cp:revision>
  <dcterms:created xsi:type="dcterms:W3CDTF">2020-08-12T02:53:50Z</dcterms:created>
  <dcterms:modified xsi:type="dcterms:W3CDTF">2020-08-12T03:45:45Z</dcterms:modified>
</cp:coreProperties>
</file>