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OpenSans-bold.fntdata"/><Relationship Id="rId22" Type="http://schemas.openxmlformats.org/officeDocument/2006/relationships/font" Target="fonts/OpenSans-boldItalic.fntdata"/><Relationship Id="rId21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font" Target="fonts/Caveat-bold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OpenSans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627b9d3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627b9d3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3074c141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93074c141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8b91013607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8b91013607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93074c141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93074c141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893074c141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893074c141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d3efe78aa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d3efe78aa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"/>
          <p:cNvSpPr txBox="1"/>
          <p:nvPr>
            <p:ph type="ctrTitle"/>
          </p:nvPr>
        </p:nvSpPr>
        <p:spPr>
          <a:xfrm>
            <a:off x="906300" y="968750"/>
            <a:ext cx="7367400" cy="11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5" name="Google Shape;265;p2"/>
          <p:cNvSpPr txBox="1"/>
          <p:nvPr>
            <p:ph idx="1" type="subTitle"/>
          </p:nvPr>
        </p:nvSpPr>
        <p:spPr>
          <a:xfrm>
            <a:off x="2664050" y="2332674"/>
            <a:ext cx="38520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sp>
        <p:nvSpPr>
          <p:cNvPr id="266" name="Google Shape;26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/>
          <p:nvPr>
            <p:ph hasCustomPrompt="1" type="title"/>
          </p:nvPr>
        </p:nvSpPr>
        <p:spPr>
          <a:xfrm>
            <a:off x="720000" y="1959300"/>
            <a:ext cx="7704000" cy="12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6" name="Google Shape;306;p11"/>
          <p:cNvSpPr txBox="1"/>
          <p:nvPr>
            <p:ph idx="1" type="body"/>
          </p:nvPr>
        </p:nvSpPr>
        <p:spPr>
          <a:xfrm>
            <a:off x="720000" y="2940600"/>
            <a:ext cx="77040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pic>
        <p:nvPicPr>
          <p:cNvPr id="307" name="Google Shape;30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906566">
            <a:off x="-3725000" y="1139651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8855">
            <a:off x="6381251" y="2829852"/>
            <a:ext cx="6560742" cy="31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6_2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"/>
          <p:cNvSpPr txBox="1"/>
          <p:nvPr>
            <p:ph type="ctrTitle"/>
          </p:nvPr>
        </p:nvSpPr>
        <p:spPr>
          <a:xfrm>
            <a:off x="720000" y="1798300"/>
            <a:ext cx="77040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4" name="Google Shape;314;p13"/>
          <p:cNvSpPr txBox="1"/>
          <p:nvPr>
            <p:ph idx="1" type="subTitle"/>
          </p:nvPr>
        </p:nvSpPr>
        <p:spPr>
          <a:xfrm>
            <a:off x="2350350" y="2787925"/>
            <a:ext cx="44433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pic>
        <p:nvPicPr>
          <p:cNvPr id="315" name="Google Shape;31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700000">
            <a:off x="-3305899" y="1463501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8855">
            <a:off x="6000251" y="2829852"/>
            <a:ext cx="6560742" cy="31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7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"/>
          <p:cNvSpPr txBox="1"/>
          <p:nvPr>
            <p:ph type="ctrTitle"/>
          </p:nvPr>
        </p:nvSpPr>
        <p:spPr>
          <a:xfrm>
            <a:off x="1092100" y="2003450"/>
            <a:ext cx="23091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0" name="Google Shape;320;p14"/>
          <p:cNvSpPr txBox="1"/>
          <p:nvPr>
            <p:ph idx="1" type="subTitle"/>
          </p:nvPr>
        </p:nvSpPr>
        <p:spPr>
          <a:xfrm>
            <a:off x="1092075" y="2866275"/>
            <a:ext cx="23091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sp>
        <p:nvSpPr>
          <p:cNvPr id="321" name="Google Shape;32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MAIN_POINT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"/>
          <p:cNvSpPr txBox="1"/>
          <p:nvPr>
            <p:ph type="title"/>
          </p:nvPr>
        </p:nvSpPr>
        <p:spPr>
          <a:xfrm>
            <a:off x="947675" y="1020376"/>
            <a:ext cx="7284600" cy="12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4" name="Google Shape;324;p15"/>
          <p:cNvSpPr txBox="1"/>
          <p:nvPr>
            <p:ph idx="1" type="subTitle"/>
          </p:nvPr>
        </p:nvSpPr>
        <p:spPr>
          <a:xfrm>
            <a:off x="947675" y="2154807"/>
            <a:ext cx="72846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sp>
        <p:nvSpPr>
          <p:cNvPr id="325" name="Google Shape;32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SECTION_HEADER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type="title"/>
          </p:nvPr>
        </p:nvSpPr>
        <p:spPr>
          <a:xfrm>
            <a:off x="3235200" y="2436363"/>
            <a:ext cx="26736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hasCustomPrompt="1" idx="2" type="title"/>
          </p:nvPr>
        </p:nvSpPr>
        <p:spPr>
          <a:xfrm>
            <a:off x="3887850" y="1725963"/>
            <a:ext cx="13683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9" name="Google Shape;329;p16"/>
          <p:cNvSpPr txBox="1"/>
          <p:nvPr>
            <p:ph idx="1" type="subTitle"/>
          </p:nvPr>
        </p:nvSpPr>
        <p:spPr>
          <a:xfrm>
            <a:off x="3235200" y="3044088"/>
            <a:ext cx="26736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30" name="Google Shape;33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5">
  <p:cSld name="ONE_COLUMN_TEXT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/>
          <p:nvPr>
            <p:ph idx="1" type="body"/>
          </p:nvPr>
        </p:nvSpPr>
        <p:spPr>
          <a:xfrm>
            <a:off x="2994125" y="2271838"/>
            <a:ext cx="36000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3" name="Google Shape;333;p17"/>
          <p:cNvSpPr txBox="1"/>
          <p:nvPr>
            <p:ph type="title"/>
          </p:nvPr>
        </p:nvSpPr>
        <p:spPr>
          <a:xfrm>
            <a:off x="2994125" y="878038"/>
            <a:ext cx="3600000" cy="13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720000" y="540000"/>
            <a:ext cx="77040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" name="Google Shape;337;p18"/>
          <p:cNvSpPr txBox="1"/>
          <p:nvPr>
            <p:ph idx="1" type="subTitle"/>
          </p:nvPr>
        </p:nvSpPr>
        <p:spPr>
          <a:xfrm>
            <a:off x="5068951" y="1631525"/>
            <a:ext cx="27519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8" name="Google Shape;338;p18"/>
          <p:cNvSpPr txBox="1"/>
          <p:nvPr>
            <p:ph idx="2" type="subTitle"/>
          </p:nvPr>
        </p:nvSpPr>
        <p:spPr>
          <a:xfrm>
            <a:off x="5068951" y="3103075"/>
            <a:ext cx="27519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9" name="Google Shape;339;p18"/>
          <p:cNvSpPr txBox="1"/>
          <p:nvPr>
            <p:ph idx="3" type="subTitle"/>
          </p:nvPr>
        </p:nvSpPr>
        <p:spPr>
          <a:xfrm>
            <a:off x="5068950" y="2010825"/>
            <a:ext cx="2751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0" name="Google Shape;340;p18"/>
          <p:cNvSpPr txBox="1"/>
          <p:nvPr>
            <p:ph idx="4" type="subTitle"/>
          </p:nvPr>
        </p:nvSpPr>
        <p:spPr>
          <a:xfrm>
            <a:off x="5068950" y="3482375"/>
            <a:ext cx="2751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1" name="Google Shape;34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/>
          <p:nvPr>
            <p:ph idx="1" type="subTitle"/>
          </p:nvPr>
        </p:nvSpPr>
        <p:spPr>
          <a:xfrm>
            <a:off x="1057456" y="279790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44" name="Google Shape;344;p19"/>
          <p:cNvSpPr txBox="1"/>
          <p:nvPr>
            <p:ph idx="2" type="subTitle"/>
          </p:nvPr>
        </p:nvSpPr>
        <p:spPr>
          <a:xfrm>
            <a:off x="1053256" y="3160975"/>
            <a:ext cx="19275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5" name="Google Shape;345;p19"/>
          <p:cNvSpPr txBox="1"/>
          <p:nvPr>
            <p:ph hasCustomPrompt="1" type="title"/>
          </p:nvPr>
        </p:nvSpPr>
        <p:spPr>
          <a:xfrm>
            <a:off x="1053256" y="2301662"/>
            <a:ext cx="19275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6" name="Google Shape;346;p19"/>
          <p:cNvSpPr txBox="1"/>
          <p:nvPr>
            <p:ph idx="3"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347" name="Google Shape;347;p19"/>
          <p:cNvSpPr txBox="1"/>
          <p:nvPr>
            <p:ph idx="4" type="subTitle"/>
          </p:nvPr>
        </p:nvSpPr>
        <p:spPr>
          <a:xfrm>
            <a:off x="3610356" y="279790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48" name="Google Shape;348;p19"/>
          <p:cNvSpPr txBox="1"/>
          <p:nvPr>
            <p:ph idx="5" type="subTitle"/>
          </p:nvPr>
        </p:nvSpPr>
        <p:spPr>
          <a:xfrm>
            <a:off x="3608256" y="3160975"/>
            <a:ext cx="19275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9" name="Google Shape;349;p19"/>
          <p:cNvSpPr txBox="1"/>
          <p:nvPr>
            <p:ph hasCustomPrompt="1" idx="6" type="title"/>
          </p:nvPr>
        </p:nvSpPr>
        <p:spPr>
          <a:xfrm>
            <a:off x="3608256" y="2301662"/>
            <a:ext cx="19275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0" name="Google Shape;350;p19"/>
          <p:cNvSpPr txBox="1"/>
          <p:nvPr>
            <p:ph idx="7" type="subTitle"/>
          </p:nvPr>
        </p:nvSpPr>
        <p:spPr>
          <a:xfrm>
            <a:off x="6165344" y="279790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51" name="Google Shape;351;p19"/>
          <p:cNvSpPr txBox="1"/>
          <p:nvPr>
            <p:ph idx="8" type="subTitle"/>
          </p:nvPr>
        </p:nvSpPr>
        <p:spPr>
          <a:xfrm>
            <a:off x="6163244" y="3160975"/>
            <a:ext cx="19275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9" type="title"/>
          </p:nvPr>
        </p:nvSpPr>
        <p:spPr>
          <a:xfrm>
            <a:off x="6163244" y="2301662"/>
            <a:ext cx="19275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353" name="Google Shape;3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81628">
            <a:off x="6779219" y="3388236"/>
            <a:ext cx="5632084" cy="27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-3302780" y="1098047"/>
            <a:ext cx="7267507" cy="194325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idx="1" type="subTitle"/>
          </p:nvPr>
        </p:nvSpPr>
        <p:spPr>
          <a:xfrm>
            <a:off x="2994485" y="1458050"/>
            <a:ext cx="31803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58" name="Google Shape;358;p20"/>
          <p:cNvSpPr txBox="1"/>
          <p:nvPr>
            <p:ph idx="2" type="subTitle"/>
          </p:nvPr>
        </p:nvSpPr>
        <p:spPr>
          <a:xfrm>
            <a:off x="2987524" y="1810525"/>
            <a:ext cx="3187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59" name="Google Shape;359;p20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idx="3" type="subTitle"/>
          </p:nvPr>
        </p:nvSpPr>
        <p:spPr>
          <a:xfrm>
            <a:off x="2991013" y="2487501"/>
            <a:ext cx="31803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61" name="Google Shape;361;p20"/>
          <p:cNvSpPr txBox="1"/>
          <p:nvPr>
            <p:ph idx="4" type="subTitle"/>
          </p:nvPr>
        </p:nvSpPr>
        <p:spPr>
          <a:xfrm>
            <a:off x="2987549" y="2839976"/>
            <a:ext cx="3187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62" name="Google Shape;362;p20"/>
          <p:cNvSpPr txBox="1"/>
          <p:nvPr>
            <p:ph idx="5" type="subTitle"/>
          </p:nvPr>
        </p:nvSpPr>
        <p:spPr>
          <a:xfrm>
            <a:off x="2990992" y="3524628"/>
            <a:ext cx="31803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63" name="Google Shape;363;p20"/>
          <p:cNvSpPr txBox="1"/>
          <p:nvPr>
            <p:ph idx="6" type="subTitle"/>
          </p:nvPr>
        </p:nvSpPr>
        <p:spPr>
          <a:xfrm>
            <a:off x="2987524" y="3877101"/>
            <a:ext cx="3187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364" name="Google Shape;3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81628">
            <a:off x="6779219" y="3388236"/>
            <a:ext cx="5632084" cy="27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-3302780" y="1098047"/>
            <a:ext cx="7267507" cy="194325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 txBox="1"/>
          <p:nvPr>
            <p:ph type="title"/>
          </p:nvPr>
        </p:nvSpPr>
        <p:spPr>
          <a:xfrm>
            <a:off x="4590000" y="2282850"/>
            <a:ext cx="26736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9" name="Google Shape;269;p3"/>
          <p:cNvSpPr txBox="1"/>
          <p:nvPr>
            <p:ph hasCustomPrompt="1" idx="2" type="title"/>
          </p:nvPr>
        </p:nvSpPr>
        <p:spPr>
          <a:xfrm>
            <a:off x="4590000" y="1399675"/>
            <a:ext cx="13683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3"/>
          <p:cNvSpPr txBox="1"/>
          <p:nvPr>
            <p:ph idx="1" type="subTitle"/>
          </p:nvPr>
        </p:nvSpPr>
        <p:spPr>
          <a:xfrm>
            <a:off x="4590000" y="2890575"/>
            <a:ext cx="26736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71" name="Google Shape;27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6">
  <p:cSld name="MAIN_POINT_2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>
            <p:ph type="title"/>
          </p:nvPr>
        </p:nvSpPr>
        <p:spPr>
          <a:xfrm>
            <a:off x="2232600" y="2718175"/>
            <a:ext cx="47148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21"/>
          <p:cNvSpPr txBox="1"/>
          <p:nvPr>
            <p:ph idx="1" type="subTitle"/>
          </p:nvPr>
        </p:nvSpPr>
        <p:spPr>
          <a:xfrm>
            <a:off x="2121450" y="3851425"/>
            <a:ext cx="49371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sp>
        <p:nvSpPr>
          <p:cNvPr id="370" name="Google Shape;37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APTION_ONLY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>
            <p:ph idx="1" type="body"/>
          </p:nvPr>
        </p:nvSpPr>
        <p:spPr>
          <a:xfrm>
            <a:off x="4250400" y="1999500"/>
            <a:ext cx="4173600" cy="11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>
                <a:latin typeface="Caveat"/>
                <a:ea typeface="Caveat"/>
                <a:cs typeface="Caveat"/>
                <a:sym typeface="Caveat"/>
              </a:defRPr>
            </a:lvl1pPr>
          </a:lstStyle>
          <a:p/>
        </p:txBody>
      </p:sp>
      <p:sp>
        <p:nvSpPr>
          <p:cNvPr id="373" name="Google Shape;37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 lvl="1">
              <a:buNone/>
              <a:defRPr>
                <a:latin typeface="Caveat"/>
                <a:ea typeface="Caveat"/>
                <a:cs typeface="Caveat"/>
                <a:sym typeface="Caveat"/>
              </a:defRPr>
            </a:lvl2pPr>
            <a:lvl3pPr lvl="2">
              <a:buNone/>
              <a:defRPr>
                <a:latin typeface="Caveat"/>
                <a:ea typeface="Caveat"/>
                <a:cs typeface="Caveat"/>
                <a:sym typeface="Caveat"/>
              </a:defRPr>
            </a:lvl3pPr>
            <a:lvl4pPr lvl="3">
              <a:buNone/>
              <a:defRPr>
                <a:latin typeface="Caveat"/>
                <a:ea typeface="Caveat"/>
                <a:cs typeface="Caveat"/>
                <a:sym typeface="Caveat"/>
              </a:defRPr>
            </a:lvl4pPr>
            <a:lvl5pPr lvl="4">
              <a:buNone/>
              <a:defRPr>
                <a:latin typeface="Caveat"/>
                <a:ea typeface="Caveat"/>
                <a:cs typeface="Caveat"/>
                <a:sym typeface="Caveat"/>
              </a:defRPr>
            </a:lvl5pPr>
            <a:lvl6pPr lvl="5">
              <a:buNone/>
              <a:defRPr>
                <a:latin typeface="Caveat"/>
                <a:ea typeface="Caveat"/>
                <a:cs typeface="Caveat"/>
                <a:sym typeface="Caveat"/>
              </a:defRPr>
            </a:lvl6pPr>
            <a:lvl7pPr lvl="6">
              <a:buNone/>
              <a:defRPr>
                <a:latin typeface="Caveat"/>
                <a:ea typeface="Caveat"/>
                <a:cs typeface="Caveat"/>
                <a:sym typeface="Caveat"/>
              </a:defRPr>
            </a:lvl7pPr>
            <a:lvl8pPr lvl="7">
              <a:buNone/>
              <a:defRPr>
                <a:latin typeface="Caveat"/>
                <a:ea typeface="Caveat"/>
                <a:cs typeface="Caveat"/>
                <a:sym typeface="Caveat"/>
              </a:defRPr>
            </a:lvl8pPr>
            <a:lvl9pPr lvl="8">
              <a:buNone/>
              <a:defRPr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7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6" name="Google Shape;376;p23"/>
          <p:cNvSpPr txBox="1"/>
          <p:nvPr>
            <p:ph idx="1" type="subTitle"/>
          </p:nvPr>
        </p:nvSpPr>
        <p:spPr>
          <a:xfrm>
            <a:off x="873050" y="3268175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77" name="Google Shape;377;p23"/>
          <p:cNvSpPr txBox="1"/>
          <p:nvPr>
            <p:ph idx="2" type="subTitle"/>
          </p:nvPr>
        </p:nvSpPr>
        <p:spPr>
          <a:xfrm>
            <a:off x="870950" y="3636425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78" name="Google Shape;378;p23"/>
          <p:cNvSpPr txBox="1"/>
          <p:nvPr>
            <p:ph idx="3" type="subTitle"/>
          </p:nvPr>
        </p:nvSpPr>
        <p:spPr>
          <a:xfrm>
            <a:off x="3610350" y="3268175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79" name="Google Shape;379;p23"/>
          <p:cNvSpPr txBox="1"/>
          <p:nvPr>
            <p:ph idx="4" type="subTitle"/>
          </p:nvPr>
        </p:nvSpPr>
        <p:spPr>
          <a:xfrm>
            <a:off x="3608250" y="3636425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0" name="Google Shape;380;p23"/>
          <p:cNvSpPr txBox="1"/>
          <p:nvPr>
            <p:ph idx="5" type="subTitle"/>
          </p:nvPr>
        </p:nvSpPr>
        <p:spPr>
          <a:xfrm>
            <a:off x="6347650" y="3268175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81" name="Google Shape;381;p23"/>
          <p:cNvSpPr txBox="1"/>
          <p:nvPr>
            <p:ph idx="6" type="subTitle"/>
          </p:nvPr>
        </p:nvSpPr>
        <p:spPr>
          <a:xfrm>
            <a:off x="6345550" y="3636425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2" name="Google Shape;382;p23"/>
          <p:cNvSpPr txBox="1"/>
          <p:nvPr>
            <p:ph idx="7" type="subTitle"/>
          </p:nvPr>
        </p:nvSpPr>
        <p:spPr>
          <a:xfrm>
            <a:off x="873050" y="184053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83" name="Google Shape;383;p23"/>
          <p:cNvSpPr txBox="1"/>
          <p:nvPr>
            <p:ph idx="8" type="subTitle"/>
          </p:nvPr>
        </p:nvSpPr>
        <p:spPr>
          <a:xfrm>
            <a:off x="870950" y="2208813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4" name="Google Shape;384;p23"/>
          <p:cNvSpPr txBox="1"/>
          <p:nvPr>
            <p:ph idx="9" type="subTitle"/>
          </p:nvPr>
        </p:nvSpPr>
        <p:spPr>
          <a:xfrm>
            <a:off x="3610350" y="184053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85" name="Google Shape;385;p23"/>
          <p:cNvSpPr txBox="1"/>
          <p:nvPr>
            <p:ph idx="13" type="subTitle"/>
          </p:nvPr>
        </p:nvSpPr>
        <p:spPr>
          <a:xfrm>
            <a:off x="3608250" y="2208813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86" name="Google Shape;386;p23"/>
          <p:cNvSpPr txBox="1"/>
          <p:nvPr>
            <p:ph idx="14" type="subTitle"/>
          </p:nvPr>
        </p:nvSpPr>
        <p:spPr>
          <a:xfrm>
            <a:off x="6347650" y="184053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87" name="Google Shape;387;p23"/>
          <p:cNvSpPr txBox="1"/>
          <p:nvPr>
            <p:ph idx="15" type="subTitle"/>
          </p:nvPr>
        </p:nvSpPr>
        <p:spPr>
          <a:xfrm>
            <a:off x="6345550" y="2208813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388" name="Google Shape;38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6">
            <a:off x="-3336330" y="-376589"/>
            <a:ext cx="5632084" cy="27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4285145" y="4507997"/>
            <a:ext cx="7267507" cy="194325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 2">
  <p:cSld name="CUSTOM_7_1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720000" y="1713750"/>
            <a:ext cx="2591100" cy="1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24"/>
          <p:cNvSpPr txBox="1"/>
          <p:nvPr>
            <p:ph idx="1" type="subTitle"/>
          </p:nvPr>
        </p:nvSpPr>
        <p:spPr>
          <a:xfrm>
            <a:off x="6347650" y="70728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94" name="Google Shape;394;p24"/>
          <p:cNvSpPr txBox="1"/>
          <p:nvPr>
            <p:ph idx="2" type="subTitle"/>
          </p:nvPr>
        </p:nvSpPr>
        <p:spPr>
          <a:xfrm>
            <a:off x="6345550" y="1075538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5" name="Google Shape;395;p24"/>
          <p:cNvSpPr txBox="1"/>
          <p:nvPr>
            <p:ph idx="3" type="subTitle"/>
          </p:nvPr>
        </p:nvSpPr>
        <p:spPr>
          <a:xfrm>
            <a:off x="3610350" y="341008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96" name="Google Shape;396;p24"/>
          <p:cNvSpPr txBox="1"/>
          <p:nvPr>
            <p:ph idx="4" type="subTitle"/>
          </p:nvPr>
        </p:nvSpPr>
        <p:spPr>
          <a:xfrm>
            <a:off x="3608250" y="3778338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97" name="Google Shape;397;p24"/>
          <p:cNvSpPr txBox="1"/>
          <p:nvPr>
            <p:ph idx="5" type="subTitle"/>
          </p:nvPr>
        </p:nvSpPr>
        <p:spPr>
          <a:xfrm>
            <a:off x="6347650" y="341008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98" name="Google Shape;398;p24"/>
          <p:cNvSpPr txBox="1"/>
          <p:nvPr>
            <p:ph idx="6" type="subTitle"/>
          </p:nvPr>
        </p:nvSpPr>
        <p:spPr>
          <a:xfrm>
            <a:off x="6345550" y="3778338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9" name="Google Shape;399;p24"/>
          <p:cNvSpPr txBox="1"/>
          <p:nvPr>
            <p:ph idx="7" type="subTitle"/>
          </p:nvPr>
        </p:nvSpPr>
        <p:spPr>
          <a:xfrm>
            <a:off x="3610350" y="70725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00" name="Google Shape;400;p24"/>
          <p:cNvSpPr txBox="1"/>
          <p:nvPr>
            <p:ph idx="8" type="subTitle"/>
          </p:nvPr>
        </p:nvSpPr>
        <p:spPr>
          <a:xfrm>
            <a:off x="3608250" y="1075534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1" name="Google Shape;401;p24"/>
          <p:cNvSpPr txBox="1"/>
          <p:nvPr>
            <p:ph idx="9" type="subTitle"/>
          </p:nvPr>
        </p:nvSpPr>
        <p:spPr>
          <a:xfrm>
            <a:off x="3610350" y="205865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02" name="Google Shape;402;p24"/>
          <p:cNvSpPr txBox="1"/>
          <p:nvPr>
            <p:ph idx="13" type="subTitle"/>
          </p:nvPr>
        </p:nvSpPr>
        <p:spPr>
          <a:xfrm>
            <a:off x="3608250" y="2426934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3" name="Google Shape;403;p24"/>
          <p:cNvSpPr txBox="1"/>
          <p:nvPr>
            <p:ph idx="14" type="subTitle"/>
          </p:nvPr>
        </p:nvSpPr>
        <p:spPr>
          <a:xfrm>
            <a:off x="6347650" y="205865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04" name="Google Shape;404;p24"/>
          <p:cNvSpPr txBox="1"/>
          <p:nvPr>
            <p:ph idx="15" type="subTitle"/>
          </p:nvPr>
        </p:nvSpPr>
        <p:spPr>
          <a:xfrm>
            <a:off x="6345550" y="2426934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405" name="Google Shape;4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6">
            <a:off x="-3336330" y="-376589"/>
            <a:ext cx="5632084" cy="27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4285145" y="4507997"/>
            <a:ext cx="7267507" cy="194325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7">
  <p:cSld name="CUSTOM_6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/>
          <p:nvPr>
            <p:ph type="ctrTitle"/>
          </p:nvPr>
        </p:nvSpPr>
        <p:spPr>
          <a:xfrm>
            <a:off x="720000" y="1013700"/>
            <a:ext cx="77040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0" name="Google Shape;410;p25"/>
          <p:cNvSpPr txBox="1"/>
          <p:nvPr>
            <p:ph idx="1" type="subTitle"/>
          </p:nvPr>
        </p:nvSpPr>
        <p:spPr>
          <a:xfrm>
            <a:off x="1780825" y="1765200"/>
            <a:ext cx="5582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sp>
        <p:nvSpPr>
          <p:cNvPr id="411" name="Google Shape;41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8">
  <p:cSld name="CUSTOM_6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/>
          <p:nvPr>
            <p:ph type="ctrTitle"/>
          </p:nvPr>
        </p:nvSpPr>
        <p:spPr>
          <a:xfrm>
            <a:off x="720000" y="690225"/>
            <a:ext cx="55824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4" name="Google Shape;414;p26"/>
          <p:cNvSpPr txBox="1"/>
          <p:nvPr>
            <p:ph idx="1" type="subTitle"/>
          </p:nvPr>
        </p:nvSpPr>
        <p:spPr>
          <a:xfrm>
            <a:off x="720025" y="1441725"/>
            <a:ext cx="5582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sp>
        <p:nvSpPr>
          <p:cNvPr id="415" name="Google Shape;41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TITLE_ONLY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18" name="Google Shape;4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662625">
            <a:off x="6682009" y="2964910"/>
            <a:ext cx="5632080" cy="271007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4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22" name="Google Shape;42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906566">
            <a:off x="-4283650" y="744751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8855">
            <a:off x="6930276" y="2897302"/>
            <a:ext cx="6560742" cy="31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4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27" name="Google Shape;42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399080">
            <a:off x="-3521150" y="2643876"/>
            <a:ext cx="6645223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38078">
            <a:off x="6930275" y="2897301"/>
            <a:ext cx="6560743" cy="31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32" name="Google Shape;43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391524">
            <a:off x="-4092053" y="-867501"/>
            <a:ext cx="6646623" cy="31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4" name="Google Shape;274;p4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75" name="Google Shape;27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00006">
            <a:off x="5965456" y="124166"/>
            <a:ext cx="6174964" cy="165111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TITLE_ONLY_1_2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36" name="Google Shape;43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02678">
            <a:off x="-4027328" y="3304874"/>
            <a:ext cx="6646622" cy="319825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TITLE_ONLY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0" name="Google Shape;44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81628">
            <a:off x="6875544" y="3494186"/>
            <a:ext cx="5632084" cy="27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-3302780" y="1098047"/>
            <a:ext cx="7267507" cy="194325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TITLE_ONLY_1_1_2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5" name="Google Shape;44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81628">
            <a:off x="5875619" y="4163211"/>
            <a:ext cx="5632084" cy="27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797953">
            <a:off x="-3410681" y="3691595"/>
            <a:ext cx="7267509" cy="1943254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8">
  <p:cSld name="TITLE_ONLY_1_1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50" name="Google Shape;45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2986">
            <a:off x="-2140031" y="3802411"/>
            <a:ext cx="5632083" cy="271007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9">
  <p:cSld name="TITLE_ONLY_1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54" name="Google Shape;45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391845">
            <a:off x="4773119" y="4377885"/>
            <a:ext cx="5632084" cy="271007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9">
  <p:cSld name="CUSTOM_8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/>
          <p:nvPr>
            <p:ph type="title"/>
          </p:nvPr>
        </p:nvSpPr>
        <p:spPr>
          <a:xfrm>
            <a:off x="4335700" y="955775"/>
            <a:ext cx="3722400" cy="13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8" name="Google Shape;458;p36"/>
          <p:cNvSpPr txBox="1"/>
          <p:nvPr>
            <p:ph idx="1" type="body"/>
          </p:nvPr>
        </p:nvSpPr>
        <p:spPr>
          <a:xfrm>
            <a:off x="4335625" y="2271850"/>
            <a:ext cx="38340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9" name="Google Shape;45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0">
  <p:cSld name="CUSTOM_8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/>
          <p:nvPr>
            <p:ph type="title"/>
          </p:nvPr>
        </p:nvSpPr>
        <p:spPr>
          <a:xfrm>
            <a:off x="720100" y="1547925"/>
            <a:ext cx="5039100" cy="8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37"/>
          <p:cNvSpPr txBox="1"/>
          <p:nvPr>
            <p:ph idx="1" type="body"/>
          </p:nvPr>
        </p:nvSpPr>
        <p:spPr>
          <a:xfrm>
            <a:off x="720000" y="2271850"/>
            <a:ext cx="50391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3" name="Google Shape;46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4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700153">
            <a:off x="-2744201" y="4104227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38078">
            <a:off x="6930275" y="2897301"/>
            <a:ext cx="6560743" cy="31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8"/>
          <p:cNvSpPr txBox="1"/>
          <p:nvPr>
            <p:ph hasCustomPrompt="1" type="title"/>
          </p:nvPr>
        </p:nvSpPr>
        <p:spPr>
          <a:xfrm>
            <a:off x="1371600" y="2713750"/>
            <a:ext cx="4953600" cy="12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8" name="Google Shape;468;p38"/>
          <p:cNvSpPr txBox="1"/>
          <p:nvPr>
            <p:ph idx="1" type="body"/>
          </p:nvPr>
        </p:nvSpPr>
        <p:spPr>
          <a:xfrm>
            <a:off x="1518850" y="3681200"/>
            <a:ext cx="4287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9" name="Google Shape;46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"/>
          <p:cNvSpPr txBox="1"/>
          <p:nvPr>
            <p:ph hasCustomPrompt="1" type="title"/>
          </p:nvPr>
        </p:nvSpPr>
        <p:spPr>
          <a:xfrm>
            <a:off x="720000" y="3397375"/>
            <a:ext cx="770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2" name="Google Shape;472;p39"/>
          <p:cNvSpPr txBox="1"/>
          <p:nvPr>
            <p:ph idx="1" type="subTitle"/>
          </p:nvPr>
        </p:nvSpPr>
        <p:spPr>
          <a:xfrm>
            <a:off x="720000" y="4228975"/>
            <a:ext cx="7704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73" name="Google Shape;473;p39"/>
          <p:cNvSpPr txBox="1"/>
          <p:nvPr>
            <p:ph hasCustomPrompt="1" idx="2" type="title"/>
          </p:nvPr>
        </p:nvSpPr>
        <p:spPr>
          <a:xfrm>
            <a:off x="720000" y="2015025"/>
            <a:ext cx="770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4" name="Google Shape;474;p39"/>
          <p:cNvSpPr txBox="1"/>
          <p:nvPr>
            <p:ph idx="3" type="subTitle"/>
          </p:nvPr>
        </p:nvSpPr>
        <p:spPr>
          <a:xfrm>
            <a:off x="720000" y="2834775"/>
            <a:ext cx="7704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75" name="Google Shape;475;p39"/>
          <p:cNvSpPr txBox="1"/>
          <p:nvPr>
            <p:ph hasCustomPrompt="1" idx="4" type="title"/>
          </p:nvPr>
        </p:nvSpPr>
        <p:spPr>
          <a:xfrm>
            <a:off x="720000" y="632675"/>
            <a:ext cx="770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6" name="Google Shape;476;p39"/>
          <p:cNvSpPr txBox="1"/>
          <p:nvPr>
            <p:ph idx="5" type="subTitle"/>
          </p:nvPr>
        </p:nvSpPr>
        <p:spPr>
          <a:xfrm>
            <a:off x="720000" y="1495925"/>
            <a:ext cx="7704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77" name="Google Shape;47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0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"/>
          <p:cNvSpPr txBox="1"/>
          <p:nvPr>
            <p:ph hasCustomPrompt="1" type="title"/>
          </p:nvPr>
        </p:nvSpPr>
        <p:spPr>
          <a:xfrm>
            <a:off x="1184288" y="1134200"/>
            <a:ext cx="152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0" name="Google Shape;480;p40"/>
          <p:cNvSpPr txBox="1"/>
          <p:nvPr>
            <p:ph idx="1" type="subTitle"/>
          </p:nvPr>
        </p:nvSpPr>
        <p:spPr>
          <a:xfrm>
            <a:off x="826238" y="2002775"/>
            <a:ext cx="2240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1" name="Google Shape;481;p40"/>
          <p:cNvSpPr txBox="1"/>
          <p:nvPr>
            <p:ph hasCustomPrompt="1" idx="2" type="title"/>
          </p:nvPr>
        </p:nvSpPr>
        <p:spPr>
          <a:xfrm>
            <a:off x="6435713" y="1134200"/>
            <a:ext cx="152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2" name="Google Shape;482;p40"/>
          <p:cNvSpPr txBox="1"/>
          <p:nvPr>
            <p:ph idx="3" type="subTitle"/>
          </p:nvPr>
        </p:nvSpPr>
        <p:spPr>
          <a:xfrm>
            <a:off x="6077663" y="1990925"/>
            <a:ext cx="2240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3" name="Google Shape;483;p40"/>
          <p:cNvSpPr txBox="1"/>
          <p:nvPr>
            <p:ph hasCustomPrompt="1" idx="4" type="title"/>
          </p:nvPr>
        </p:nvSpPr>
        <p:spPr>
          <a:xfrm>
            <a:off x="3810000" y="1134200"/>
            <a:ext cx="152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40"/>
          <p:cNvSpPr txBox="1"/>
          <p:nvPr>
            <p:ph idx="5" type="subTitle"/>
          </p:nvPr>
        </p:nvSpPr>
        <p:spPr>
          <a:xfrm>
            <a:off x="3451950" y="2002775"/>
            <a:ext cx="2240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5" name="Google Shape;48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/>
          <p:nvPr>
            <p:ph type="title"/>
          </p:nvPr>
        </p:nvSpPr>
        <p:spPr>
          <a:xfrm>
            <a:off x="720000" y="540000"/>
            <a:ext cx="77040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"/>
          <p:cNvSpPr txBox="1"/>
          <p:nvPr>
            <p:ph idx="1" type="body"/>
          </p:nvPr>
        </p:nvSpPr>
        <p:spPr>
          <a:xfrm>
            <a:off x="1190850" y="2210375"/>
            <a:ext cx="20793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●"/>
              <a:defRPr sz="1400">
                <a:solidFill>
                  <a:srgbClr val="F2F2F2"/>
                </a:solidFill>
              </a:defRPr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280" name="Google Shape;280;p5"/>
          <p:cNvSpPr txBox="1"/>
          <p:nvPr>
            <p:ph idx="2" type="subTitle"/>
          </p:nvPr>
        </p:nvSpPr>
        <p:spPr>
          <a:xfrm>
            <a:off x="1190850" y="1834175"/>
            <a:ext cx="20793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1" name="Google Shape;281;p5"/>
          <p:cNvSpPr txBox="1"/>
          <p:nvPr>
            <p:ph idx="3" type="body"/>
          </p:nvPr>
        </p:nvSpPr>
        <p:spPr>
          <a:xfrm>
            <a:off x="5873853" y="2210375"/>
            <a:ext cx="20793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●"/>
              <a:defRPr sz="1400">
                <a:solidFill>
                  <a:srgbClr val="F2F2F2"/>
                </a:solidFill>
              </a:defRPr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282" name="Google Shape;282;p5"/>
          <p:cNvSpPr txBox="1"/>
          <p:nvPr>
            <p:ph idx="4" type="subTitle"/>
          </p:nvPr>
        </p:nvSpPr>
        <p:spPr>
          <a:xfrm>
            <a:off x="5873850" y="1834175"/>
            <a:ext cx="20793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3" name="Google Shape;28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2F2F2"/>
                </a:solidFill>
              </a:defRPr>
            </a:lvl1pPr>
            <a:lvl2pPr lvl="1">
              <a:buNone/>
              <a:defRPr>
                <a:solidFill>
                  <a:srgbClr val="F2F2F2"/>
                </a:solidFill>
              </a:defRPr>
            </a:lvl2pPr>
            <a:lvl3pPr lvl="2">
              <a:buNone/>
              <a:defRPr>
                <a:solidFill>
                  <a:srgbClr val="F2F2F2"/>
                </a:solidFill>
              </a:defRPr>
            </a:lvl3pPr>
            <a:lvl4pPr lvl="3">
              <a:buNone/>
              <a:defRPr>
                <a:solidFill>
                  <a:srgbClr val="F2F2F2"/>
                </a:solidFill>
              </a:defRPr>
            </a:lvl4pPr>
            <a:lvl5pPr lvl="4">
              <a:buNone/>
              <a:defRPr>
                <a:solidFill>
                  <a:srgbClr val="F2F2F2"/>
                </a:solidFill>
              </a:defRPr>
            </a:lvl5pPr>
            <a:lvl6pPr lvl="5">
              <a:buNone/>
              <a:defRPr>
                <a:solidFill>
                  <a:srgbClr val="F2F2F2"/>
                </a:solidFill>
              </a:defRPr>
            </a:lvl6pPr>
            <a:lvl7pPr lvl="6">
              <a:buNone/>
              <a:defRPr>
                <a:solidFill>
                  <a:srgbClr val="F2F2F2"/>
                </a:solidFill>
              </a:defRPr>
            </a:lvl7pPr>
            <a:lvl8pPr lvl="7">
              <a:buNone/>
              <a:defRPr>
                <a:solidFill>
                  <a:srgbClr val="F2F2F2"/>
                </a:solidFill>
              </a:defRPr>
            </a:lvl8pPr>
            <a:lvl9pPr lvl="8">
              <a:buNone/>
              <a:defRPr>
                <a:solidFill>
                  <a:srgbClr val="F2F2F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0">
  <p:cSld name="CUSTOM_4_1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88" name="Google Shape;48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700153">
            <a:off x="-2744201" y="4104227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38078">
            <a:off x="6930275" y="2897301"/>
            <a:ext cx="6560743" cy="31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1">
  <p:cSld name="CUSTOM_1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/>
          <p:nvPr>
            <p:ph type="title"/>
          </p:nvPr>
        </p:nvSpPr>
        <p:spPr>
          <a:xfrm>
            <a:off x="1586025" y="1884510"/>
            <a:ext cx="2193900" cy="12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3" name="Google Shape;493;p42"/>
          <p:cNvSpPr txBox="1"/>
          <p:nvPr>
            <p:ph idx="1" type="subTitle"/>
          </p:nvPr>
        </p:nvSpPr>
        <p:spPr>
          <a:xfrm>
            <a:off x="1586025" y="3098910"/>
            <a:ext cx="21939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pic>
        <p:nvPicPr>
          <p:cNvPr id="494" name="Google Shape;49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6711845">
            <a:off x="-2810600" y="1804313"/>
            <a:ext cx="6645227" cy="177685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2">
  <p:cSld name="CUSTOM_12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>
            <p:ph type="title"/>
          </p:nvPr>
        </p:nvSpPr>
        <p:spPr>
          <a:xfrm>
            <a:off x="4666200" y="2497625"/>
            <a:ext cx="2332200" cy="6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8" name="Google Shape;498;p43"/>
          <p:cNvSpPr txBox="1"/>
          <p:nvPr>
            <p:ph idx="1" type="subTitle"/>
          </p:nvPr>
        </p:nvSpPr>
        <p:spPr>
          <a:xfrm>
            <a:off x="4666200" y="3108275"/>
            <a:ext cx="2332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pic>
        <p:nvPicPr>
          <p:cNvPr id="499" name="Google Shape;49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959346">
            <a:off x="5217118" y="-1467689"/>
            <a:ext cx="5632085" cy="27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3">
  <p:cSld name="CUSTOM_11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/>
          <p:nvPr>
            <p:ph type="title"/>
          </p:nvPr>
        </p:nvSpPr>
        <p:spPr>
          <a:xfrm>
            <a:off x="1658975" y="2494625"/>
            <a:ext cx="2407500" cy="6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3" name="Google Shape;503;p44"/>
          <p:cNvSpPr txBox="1"/>
          <p:nvPr>
            <p:ph idx="1" type="subTitle"/>
          </p:nvPr>
        </p:nvSpPr>
        <p:spPr>
          <a:xfrm>
            <a:off x="1658975" y="3089000"/>
            <a:ext cx="2230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pic>
        <p:nvPicPr>
          <p:cNvPr id="504" name="Google Shape;50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58091">
            <a:off x="-2096031" y="3757261"/>
            <a:ext cx="5632083" cy="271007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4">
  <p:cSld name="CUSTOM_11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/>
          <p:nvPr>
            <p:ph type="title"/>
          </p:nvPr>
        </p:nvSpPr>
        <p:spPr>
          <a:xfrm>
            <a:off x="5687625" y="2499850"/>
            <a:ext cx="2407500" cy="6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8" name="Google Shape;508;p45"/>
          <p:cNvSpPr txBox="1"/>
          <p:nvPr>
            <p:ph idx="1" type="subTitle"/>
          </p:nvPr>
        </p:nvSpPr>
        <p:spPr>
          <a:xfrm>
            <a:off x="5864325" y="3094225"/>
            <a:ext cx="2230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pic>
        <p:nvPicPr>
          <p:cNvPr id="509" name="Google Shape;50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313601">
            <a:off x="6327795" y="3786037"/>
            <a:ext cx="5632082" cy="271007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13" name="Google Shape;513;p46"/>
          <p:cNvSpPr txBox="1"/>
          <p:nvPr>
            <p:ph idx="2" type="title"/>
          </p:nvPr>
        </p:nvSpPr>
        <p:spPr>
          <a:xfrm>
            <a:off x="1917450" y="3545075"/>
            <a:ext cx="24462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4" name="Google Shape;514;p46"/>
          <p:cNvSpPr txBox="1"/>
          <p:nvPr>
            <p:ph idx="3" type="title"/>
          </p:nvPr>
        </p:nvSpPr>
        <p:spPr>
          <a:xfrm>
            <a:off x="4772373" y="3545075"/>
            <a:ext cx="24462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5" name="Google Shape;515;p46"/>
          <p:cNvSpPr txBox="1"/>
          <p:nvPr>
            <p:ph idx="1" type="subTitle"/>
          </p:nvPr>
        </p:nvSpPr>
        <p:spPr>
          <a:xfrm>
            <a:off x="1917425" y="3904150"/>
            <a:ext cx="24462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46"/>
          <p:cNvSpPr txBox="1"/>
          <p:nvPr>
            <p:ph idx="4" type="subTitle"/>
          </p:nvPr>
        </p:nvSpPr>
        <p:spPr>
          <a:xfrm>
            <a:off x="4772275" y="3904150"/>
            <a:ext cx="24462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5_1_1_1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20" name="Google Shape;520;p47"/>
          <p:cNvSpPr txBox="1"/>
          <p:nvPr>
            <p:ph idx="2" type="title"/>
          </p:nvPr>
        </p:nvSpPr>
        <p:spPr>
          <a:xfrm>
            <a:off x="978739" y="2114738"/>
            <a:ext cx="1407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1" name="Google Shape;521;p47"/>
          <p:cNvSpPr txBox="1"/>
          <p:nvPr>
            <p:ph idx="3" type="title"/>
          </p:nvPr>
        </p:nvSpPr>
        <p:spPr>
          <a:xfrm>
            <a:off x="6793682" y="2114738"/>
            <a:ext cx="1407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2" name="Google Shape;522;p47"/>
          <p:cNvSpPr txBox="1"/>
          <p:nvPr>
            <p:ph idx="1" type="subTitle"/>
          </p:nvPr>
        </p:nvSpPr>
        <p:spPr>
          <a:xfrm>
            <a:off x="978725" y="2492013"/>
            <a:ext cx="14076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47"/>
          <p:cNvSpPr txBox="1"/>
          <p:nvPr>
            <p:ph idx="4" type="subTitle"/>
          </p:nvPr>
        </p:nvSpPr>
        <p:spPr>
          <a:xfrm>
            <a:off x="6793625" y="2492013"/>
            <a:ext cx="14076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/>
          <p:nvPr>
            <p:ph idx="1" type="subTitle"/>
          </p:nvPr>
        </p:nvSpPr>
        <p:spPr>
          <a:xfrm>
            <a:off x="722329" y="27508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27" name="Google Shape;527;p48"/>
          <p:cNvSpPr txBox="1"/>
          <p:nvPr>
            <p:ph idx="2" type="subTitle"/>
          </p:nvPr>
        </p:nvSpPr>
        <p:spPr>
          <a:xfrm>
            <a:off x="720450" y="3118425"/>
            <a:ext cx="17130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8" name="Google Shape;528;p48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p48"/>
          <p:cNvSpPr txBox="1"/>
          <p:nvPr>
            <p:ph idx="3" type="subTitle"/>
          </p:nvPr>
        </p:nvSpPr>
        <p:spPr>
          <a:xfrm>
            <a:off x="2718404" y="27508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30" name="Google Shape;530;p48"/>
          <p:cNvSpPr txBox="1"/>
          <p:nvPr>
            <p:ph idx="4" type="subTitle"/>
          </p:nvPr>
        </p:nvSpPr>
        <p:spPr>
          <a:xfrm>
            <a:off x="2716525" y="3118425"/>
            <a:ext cx="17130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1" name="Google Shape;531;p48"/>
          <p:cNvSpPr txBox="1"/>
          <p:nvPr>
            <p:ph idx="5" type="subTitle"/>
          </p:nvPr>
        </p:nvSpPr>
        <p:spPr>
          <a:xfrm>
            <a:off x="4716329" y="27508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32" name="Google Shape;532;p48"/>
          <p:cNvSpPr txBox="1"/>
          <p:nvPr>
            <p:ph idx="6" type="subTitle"/>
          </p:nvPr>
        </p:nvSpPr>
        <p:spPr>
          <a:xfrm>
            <a:off x="4714450" y="3118425"/>
            <a:ext cx="17130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3" name="Google Shape;533;p48"/>
          <p:cNvSpPr txBox="1"/>
          <p:nvPr>
            <p:ph idx="7" type="subTitle"/>
          </p:nvPr>
        </p:nvSpPr>
        <p:spPr>
          <a:xfrm>
            <a:off x="6712404" y="27508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34" name="Google Shape;534;p48"/>
          <p:cNvSpPr txBox="1"/>
          <p:nvPr>
            <p:ph idx="8" type="subTitle"/>
          </p:nvPr>
        </p:nvSpPr>
        <p:spPr>
          <a:xfrm>
            <a:off x="6710525" y="3118425"/>
            <a:ext cx="17130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35" name="Google Shape;53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240831">
            <a:off x="6164319" y="3855436"/>
            <a:ext cx="5632083" cy="2710076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3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"/>
          <p:cNvSpPr txBox="1"/>
          <p:nvPr>
            <p:ph idx="1" type="subTitle"/>
          </p:nvPr>
        </p:nvSpPr>
        <p:spPr>
          <a:xfrm>
            <a:off x="2218629" y="1985050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39" name="Google Shape;539;p49"/>
          <p:cNvSpPr txBox="1"/>
          <p:nvPr>
            <p:ph idx="2" type="subTitle"/>
          </p:nvPr>
        </p:nvSpPr>
        <p:spPr>
          <a:xfrm>
            <a:off x="2216750" y="2352650"/>
            <a:ext cx="1713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0" name="Google Shape;540;p49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1" name="Google Shape;541;p49"/>
          <p:cNvSpPr txBox="1"/>
          <p:nvPr>
            <p:ph idx="3" type="subTitle"/>
          </p:nvPr>
        </p:nvSpPr>
        <p:spPr>
          <a:xfrm>
            <a:off x="2218629" y="36587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42" name="Google Shape;542;p49"/>
          <p:cNvSpPr txBox="1"/>
          <p:nvPr>
            <p:ph idx="4" type="subTitle"/>
          </p:nvPr>
        </p:nvSpPr>
        <p:spPr>
          <a:xfrm>
            <a:off x="2216750" y="4026325"/>
            <a:ext cx="1713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3" name="Google Shape;543;p49"/>
          <p:cNvSpPr txBox="1"/>
          <p:nvPr>
            <p:ph idx="5" type="subTitle"/>
          </p:nvPr>
        </p:nvSpPr>
        <p:spPr>
          <a:xfrm>
            <a:off x="5223054" y="36587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44" name="Google Shape;544;p49"/>
          <p:cNvSpPr txBox="1"/>
          <p:nvPr>
            <p:ph idx="6" type="subTitle"/>
          </p:nvPr>
        </p:nvSpPr>
        <p:spPr>
          <a:xfrm>
            <a:off x="5221175" y="4026325"/>
            <a:ext cx="1713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5" name="Google Shape;545;p49"/>
          <p:cNvSpPr txBox="1"/>
          <p:nvPr>
            <p:ph idx="7" type="subTitle"/>
          </p:nvPr>
        </p:nvSpPr>
        <p:spPr>
          <a:xfrm>
            <a:off x="5223129" y="1985050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46" name="Google Shape;546;p49"/>
          <p:cNvSpPr txBox="1"/>
          <p:nvPr>
            <p:ph idx="8" type="subTitle"/>
          </p:nvPr>
        </p:nvSpPr>
        <p:spPr>
          <a:xfrm>
            <a:off x="5221250" y="2352650"/>
            <a:ext cx="1713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47" name="Google Shape;54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240831">
            <a:off x="6164319" y="3855436"/>
            <a:ext cx="5632083" cy="27100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1">
  <p:cSld name="CUSTOM_14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0"/>
          <p:cNvSpPr txBox="1"/>
          <p:nvPr>
            <p:ph type="title"/>
          </p:nvPr>
        </p:nvSpPr>
        <p:spPr>
          <a:xfrm>
            <a:off x="720000" y="540000"/>
            <a:ext cx="3748500" cy="15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1" name="Google Shape;55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86" name="Google Shape;28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07487">
            <a:off x="-2000792" y="-1628615"/>
            <a:ext cx="5632082" cy="271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9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>
            <p:ph type="title"/>
          </p:nvPr>
        </p:nvSpPr>
        <p:spPr>
          <a:xfrm>
            <a:off x="720000" y="891900"/>
            <a:ext cx="38700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51"/>
          <p:cNvSpPr txBox="1"/>
          <p:nvPr>
            <p:ph hasCustomPrompt="1" idx="2" type="title"/>
          </p:nvPr>
        </p:nvSpPr>
        <p:spPr>
          <a:xfrm>
            <a:off x="720000" y="3294800"/>
            <a:ext cx="3870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5" name="Google Shape;555;p51"/>
          <p:cNvSpPr txBox="1"/>
          <p:nvPr>
            <p:ph idx="1" type="subTitle"/>
          </p:nvPr>
        </p:nvSpPr>
        <p:spPr>
          <a:xfrm>
            <a:off x="720000" y="3968050"/>
            <a:ext cx="3870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56" name="Google Shape;556;p51"/>
          <p:cNvSpPr txBox="1"/>
          <p:nvPr>
            <p:ph hasCustomPrompt="1" idx="3" type="title"/>
          </p:nvPr>
        </p:nvSpPr>
        <p:spPr>
          <a:xfrm>
            <a:off x="720000" y="2322750"/>
            <a:ext cx="3870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7" name="Google Shape;557;p51"/>
          <p:cNvSpPr txBox="1"/>
          <p:nvPr>
            <p:ph idx="4" type="subTitle"/>
          </p:nvPr>
        </p:nvSpPr>
        <p:spPr>
          <a:xfrm>
            <a:off x="720000" y="2993475"/>
            <a:ext cx="3870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58" name="Google Shape;55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9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/>
          <p:nvPr>
            <p:ph type="title"/>
          </p:nvPr>
        </p:nvSpPr>
        <p:spPr>
          <a:xfrm>
            <a:off x="2655000" y="2198625"/>
            <a:ext cx="3870000" cy="5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1" name="Google Shape;561;p52"/>
          <p:cNvSpPr txBox="1"/>
          <p:nvPr>
            <p:ph hasCustomPrompt="1" idx="2" type="title"/>
          </p:nvPr>
        </p:nvSpPr>
        <p:spPr>
          <a:xfrm>
            <a:off x="2467838" y="2704800"/>
            <a:ext cx="2001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2" name="Google Shape;562;p52"/>
          <p:cNvSpPr txBox="1"/>
          <p:nvPr>
            <p:ph idx="1" type="subTitle"/>
          </p:nvPr>
        </p:nvSpPr>
        <p:spPr>
          <a:xfrm>
            <a:off x="2467838" y="3394125"/>
            <a:ext cx="2001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63" name="Google Shape;563;p52"/>
          <p:cNvSpPr txBox="1"/>
          <p:nvPr>
            <p:ph hasCustomPrompt="1" idx="3" type="title"/>
          </p:nvPr>
        </p:nvSpPr>
        <p:spPr>
          <a:xfrm>
            <a:off x="4675163" y="2704800"/>
            <a:ext cx="2001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4" name="Google Shape;564;p52"/>
          <p:cNvSpPr txBox="1"/>
          <p:nvPr>
            <p:ph idx="4" type="subTitle"/>
          </p:nvPr>
        </p:nvSpPr>
        <p:spPr>
          <a:xfrm>
            <a:off x="4675163" y="3391600"/>
            <a:ext cx="2001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65" name="Google Shape;565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5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3"/>
          <p:cNvSpPr txBox="1"/>
          <p:nvPr>
            <p:ph type="ctrTitle"/>
          </p:nvPr>
        </p:nvSpPr>
        <p:spPr>
          <a:xfrm>
            <a:off x="2727050" y="790150"/>
            <a:ext cx="38520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8" name="Google Shape;568;p53"/>
          <p:cNvSpPr txBox="1"/>
          <p:nvPr>
            <p:ph idx="1" type="subTitle"/>
          </p:nvPr>
        </p:nvSpPr>
        <p:spPr>
          <a:xfrm>
            <a:off x="3586475" y="2006900"/>
            <a:ext cx="21333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sp>
        <p:nvSpPr>
          <p:cNvPr id="569" name="Google Shape;569;p53"/>
          <p:cNvSpPr txBox="1"/>
          <p:nvPr/>
        </p:nvSpPr>
        <p:spPr>
          <a:xfrm>
            <a:off x="2913450" y="3708025"/>
            <a:ext cx="3353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0" name="Google Shape;57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3387567">
            <a:off x="-1809557" y="-1155534"/>
            <a:ext cx="7033941" cy="188079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5_2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74" name="Google Shape;574;p54"/>
          <p:cNvSpPr txBox="1"/>
          <p:nvPr>
            <p:ph idx="1" type="body"/>
          </p:nvPr>
        </p:nvSpPr>
        <p:spPr>
          <a:xfrm>
            <a:off x="720000" y="1185750"/>
            <a:ext cx="38700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"/>
              <a:buChar char="●"/>
              <a:defRPr sz="11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5" name="Google Shape;575;p54"/>
          <p:cNvSpPr txBox="1"/>
          <p:nvPr>
            <p:ph idx="2" type="body"/>
          </p:nvPr>
        </p:nvSpPr>
        <p:spPr>
          <a:xfrm>
            <a:off x="4590000" y="1185750"/>
            <a:ext cx="38340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"/>
              <a:buChar char="●"/>
              <a:defRPr sz="11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6" name="Google Shape;57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idx="1" type="body"/>
          </p:nvPr>
        </p:nvSpPr>
        <p:spPr>
          <a:xfrm>
            <a:off x="720000" y="2271850"/>
            <a:ext cx="38520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7"/>
          <p:cNvSpPr txBox="1"/>
          <p:nvPr>
            <p:ph type="title"/>
          </p:nvPr>
        </p:nvSpPr>
        <p:spPr>
          <a:xfrm>
            <a:off x="720000" y="1164700"/>
            <a:ext cx="3852000" cy="11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720000" y="2190200"/>
            <a:ext cx="48789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4" name="Google Shape;294;p8"/>
          <p:cNvSpPr txBox="1"/>
          <p:nvPr>
            <p:ph idx="1" type="subTitle"/>
          </p:nvPr>
        </p:nvSpPr>
        <p:spPr>
          <a:xfrm>
            <a:off x="720000" y="3493668"/>
            <a:ext cx="4487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sp>
        <p:nvSpPr>
          <p:cNvPr id="295" name="Google Shape;29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 txBox="1"/>
          <p:nvPr>
            <p:ph idx="1" type="body"/>
          </p:nvPr>
        </p:nvSpPr>
        <p:spPr>
          <a:xfrm>
            <a:off x="720000" y="3169650"/>
            <a:ext cx="3590700" cy="1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8" name="Google Shape;298;p9"/>
          <p:cNvSpPr txBox="1"/>
          <p:nvPr>
            <p:ph type="title"/>
          </p:nvPr>
        </p:nvSpPr>
        <p:spPr>
          <a:xfrm>
            <a:off x="720000" y="540000"/>
            <a:ext cx="3590700" cy="14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9" name="Google Shape;299;p9"/>
          <p:cNvSpPr txBox="1"/>
          <p:nvPr>
            <p:ph idx="2" type="subTitle"/>
          </p:nvPr>
        </p:nvSpPr>
        <p:spPr>
          <a:xfrm>
            <a:off x="720000" y="2209575"/>
            <a:ext cx="35907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 txBox="1"/>
          <p:nvPr>
            <p:ph idx="1" type="body"/>
          </p:nvPr>
        </p:nvSpPr>
        <p:spPr>
          <a:xfrm>
            <a:off x="720000" y="3375425"/>
            <a:ext cx="3909900" cy="11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>
                <a:latin typeface="Caveat"/>
                <a:ea typeface="Caveat"/>
                <a:cs typeface="Caveat"/>
                <a:sym typeface="Caveat"/>
              </a:defRPr>
            </a:lvl1pPr>
          </a:lstStyle>
          <a:p/>
        </p:txBody>
      </p:sp>
      <p:sp>
        <p:nvSpPr>
          <p:cNvPr id="303" name="Google Shape;30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 lvl="1">
              <a:buNone/>
              <a:defRPr>
                <a:latin typeface="Caveat"/>
                <a:ea typeface="Caveat"/>
                <a:cs typeface="Caveat"/>
                <a:sym typeface="Caveat"/>
              </a:defRPr>
            </a:lvl2pPr>
            <a:lvl3pPr lvl="2">
              <a:buNone/>
              <a:defRPr>
                <a:latin typeface="Caveat"/>
                <a:ea typeface="Caveat"/>
                <a:cs typeface="Caveat"/>
                <a:sym typeface="Caveat"/>
              </a:defRPr>
            </a:lvl3pPr>
            <a:lvl4pPr lvl="3">
              <a:buNone/>
              <a:defRPr>
                <a:latin typeface="Caveat"/>
                <a:ea typeface="Caveat"/>
                <a:cs typeface="Caveat"/>
                <a:sym typeface="Caveat"/>
              </a:defRPr>
            </a:lvl4pPr>
            <a:lvl5pPr lvl="4">
              <a:buNone/>
              <a:defRPr>
                <a:latin typeface="Caveat"/>
                <a:ea typeface="Caveat"/>
                <a:cs typeface="Caveat"/>
                <a:sym typeface="Caveat"/>
              </a:defRPr>
            </a:lvl5pPr>
            <a:lvl6pPr lvl="5">
              <a:buNone/>
              <a:defRPr>
                <a:latin typeface="Caveat"/>
                <a:ea typeface="Caveat"/>
                <a:cs typeface="Caveat"/>
                <a:sym typeface="Caveat"/>
              </a:defRPr>
            </a:lvl6pPr>
            <a:lvl7pPr lvl="6">
              <a:buNone/>
              <a:defRPr>
                <a:latin typeface="Caveat"/>
                <a:ea typeface="Caveat"/>
                <a:cs typeface="Caveat"/>
                <a:sym typeface="Caveat"/>
              </a:defRPr>
            </a:lvl7pPr>
            <a:lvl8pPr lvl="7">
              <a:buNone/>
              <a:defRPr>
                <a:latin typeface="Caveat"/>
                <a:ea typeface="Caveat"/>
                <a:cs typeface="Caveat"/>
                <a:sym typeface="Caveat"/>
              </a:defRPr>
            </a:lvl8pPr>
            <a:lvl9pPr lvl="8">
              <a:buNone/>
              <a:defRPr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veat"/>
              <a:buNone/>
              <a:defRPr b="1" sz="4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84900"/>
            <a:ext cx="77040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150435" y="159115"/>
            <a:ext cx="8851313" cy="4830244"/>
            <a:chOff x="4138300" y="679250"/>
            <a:chExt cx="3540950" cy="2053850"/>
          </a:xfrm>
        </p:grpSpPr>
        <p:sp>
          <p:nvSpPr>
            <p:cNvPr id="9" name="Google Shape;9;p1"/>
            <p:cNvSpPr/>
            <p:nvPr/>
          </p:nvSpPr>
          <p:spPr>
            <a:xfrm>
              <a:off x="5599500" y="700375"/>
              <a:ext cx="5975" cy="25"/>
            </a:xfrm>
            <a:custGeom>
              <a:rect b="b" l="l" r="r" t="t"/>
              <a:pathLst>
                <a:path extrusionOk="0" h="1" w="239">
                  <a:moveTo>
                    <a:pt x="239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5650100" y="7003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5998650" y="697700"/>
              <a:ext cx="12525" cy="1525"/>
            </a:xfrm>
            <a:custGeom>
              <a:rect b="b" l="l" r="r" t="t"/>
              <a:pathLst>
                <a:path extrusionOk="0" h="61" w="501">
                  <a:moveTo>
                    <a:pt x="1" y="1"/>
                  </a:moveTo>
                  <a:lnTo>
                    <a:pt x="109" y="13"/>
                  </a:lnTo>
                  <a:lnTo>
                    <a:pt x="109" y="13"/>
                  </a:lnTo>
                  <a:cubicBezTo>
                    <a:pt x="68" y="6"/>
                    <a:pt x="33" y="1"/>
                    <a:pt x="1" y="1"/>
                  </a:cubicBezTo>
                  <a:close/>
                  <a:moveTo>
                    <a:pt x="109" y="13"/>
                  </a:moveTo>
                  <a:cubicBezTo>
                    <a:pt x="203" y="31"/>
                    <a:pt x="326" y="60"/>
                    <a:pt x="501" y="60"/>
                  </a:cubicBezTo>
                  <a:lnTo>
                    <a:pt x="109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5353925" y="701575"/>
              <a:ext cx="11050" cy="2400"/>
            </a:xfrm>
            <a:custGeom>
              <a:rect b="b" l="l" r="r" t="t"/>
              <a:pathLst>
                <a:path extrusionOk="0" h="96" w="442">
                  <a:moveTo>
                    <a:pt x="298" y="0"/>
                  </a:moveTo>
                  <a:lnTo>
                    <a:pt x="1" y="96"/>
                  </a:lnTo>
                  <a:cubicBezTo>
                    <a:pt x="441" y="96"/>
                    <a:pt x="239" y="48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617950" y="685500"/>
              <a:ext cx="6275" cy="1225"/>
            </a:xfrm>
            <a:custGeom>
              <a:rect b="b" l="l" r="r" t="t"/>
              <a:pathLst>
                <a:path extrusionOk="0" h="49" w="251">
                  <a:moveTo>
                    <a:pt x="203" y="0"/>
                  </a:moveTo>
                  <a:cubicBezTo>
                    <a:pt x="48" y="0"/>
                    <a:pt x="1" y="0"/>
                    <a:pt x="1" y="48"/>
                  </a:cubicBezTo>
                  <a:cubicBezTo>
                    <a:pt x="155" y="0"/>
                    <a:pt x="251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471975" y="700375"/>
              <a:ext cx="2400" cy="25"/>
            </a:xfrm>
            <a:custGeom>
              <a:rect b="b" l="l" r="r" t="t"/>
              <a:pathLst>
                <a:path extrusionOk="0" h="1" w="96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216575" y="686700"/>
              <a:ext cx="9850" cy="25"/>
            </a:xfrm>
            <a:custGeom>
              <a:rect b="b" l="l" r="r" t="t"/>
              <a:pathLst>
                <a:path extrusionOk="0" h="1" w="394">
                  <a:moveTo>
                    <a:pt x="1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326075" y="699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623000" y="700375"/>
              <a:ext cx="2425" cy="25"/>
            </a:xfrm>
            <a:custGeom>
              <a:rect b="b" l="l" r="r" t="t"/>
              <a:pathLst>
                <a:path extrusionOk="0" h="1" w="97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13050" y="7003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009975" y="697700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361375" y="7015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457650" y="699200"/>
              <a:ext cx="29800" cy="2650"/>
            </a:xfrm>
            <a:custGeom>
              <a:rect b="b" l="l" r="r" t="t"/>
              <a:pathLst>
                <a:path extrusionOk="0" h="106" w="1192">
                  <a:moveTo>
                    <a:pt x="691" y="0"/>
                  </a:moveTo>
                  <a:cubicBezTo>
                    <a:pt x="646" y="0"/>
                    <a:pt x="652" y="0"/>
                    <a:pt x="685" y="1"/>
                  </a:cubicBezTo>
                  <a:lnTo>
                    <a:pt x="685" y="1"/>
                  </a:lnTo>
                  <a:cubicBezTo>
                    <a:pt x="687" y="0"/>
                    <a:pt x="689" y="0"/>
                    <a:pt x="691" y="0"/>
                  </a:cubicBezTo>
                  <a:close/>
                  <a:moveTo>
                    <a:pt x="685" y="1"/>
                  </a:moveTo>
                  <a:cubicBezTo>
                    <a:pt x="248" y="47"/>
                    <a:pt x="1" y="0"/>
                    <a:pt x="203" y="95"/>
                  </a:cubicBezTo>
                  <a:cubicBezTo>
                    <a:pt x="311" y="102"/>
                    <a:pt x="391" y="105"/>
                    <a:pt x="452" y="105"/>
                  </a:cubicBezTo>
                  <a:cubicBezTo>
                    <a:pt x="745" y="105"/>
                    <a:pt x="577" y="38"/>
                    <a:pt x="822" y="38"/>
                  </a:cubicBezTo>
                  <a:cubicBezTo>
                    <a:pt x="873" y="38"/>
                    <a:pt x="942" y="41"/>
                    <a:pt x="1036" y="48"/>
                  </a:cubicBezTo>
                  <a:cubicBezTo>
                    <a:pt x="1191" y="11"/>
                    <a:pt x="793" y="3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161825" y="684300"/>
              <a:ext cx="11325" cy="1225"/>
            </a:xfrm>
            <a:custGeom>
              <a:rect b="b" l="l" r="r" t="t"/>
              <a:pathLst>
                <a:path extrusionOk="0" h="49" w="453">
                  <a:moveTo>
                    <a:pt x="0" y="1"/>
                  </a:moveTo>
                  <a:lnTo>
                    <a:pt x="298" y="4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140975" y="685500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298" y="0"/>
                  </a:moveTo>
                  <a:lnTo>
                    <a:pt x="1" y="48"/>
                  </a:lnTo>
                  <a:lnTo>
                    <a:pt x="394" y="4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740875" y="702750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1" y="1"/>
                  </a:moveTo>
                  <a:lnTo>
                    <a:pt x="346" y="49"/>
                  </a:lnTo>
                  <a:lnTo>
                    <a:pt x="394" y="49"/>
                  </a:lnTo>
                  <a:cubicBezTo>
                    <a:pt x="299" y="1"/>
                    <a:pt x="19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88175" y="700375"/>
              <a:ext cx="5100" cy="2400"/>
            </a:xfrm>
            <a:custGeom>
              <a:rect b="b" l="l" r="r" t="t"/>
              <a:pathLst>
                <a:path extrusionOk="0" h="96" w="204">
                  <a:moveTo>
                    <a:pt x="1" y="1"/>
                  </a:moveTo>
                  <a:lnTo>
                    <a:pt x="96" y="96"/>
                  </a:lnTo>
                  <a:lnTo>
                    <a:pt x="203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457225" y="704075"/>
              <a:ext cx="18175" cy="1100"/>
            </a:xfrm>
            <a:custGeom>
              <a:rect b="b" l="l" r="r" t="t"/>
              <a:pathLst>
                <a:path extrusionOk="0" h="44" w="727">
                  <a:moveTo>
                    <a:pt x="56" y="1"/>
                  </a:moveTo>
                  <a:cubicBezTo>
                    <a:pt x="9" y="1"/>
                    <a:pt x="0" y="11"/>
                    <a:pt x="36" y="43"/>
                  </a:cubicBezTo>
                  <a:lnTo>
                    <a:pt x="726" y="43"/>
                  </a:lnTo>
                  <a:cubicBezTo>
                    <a:pt x="393" y="43"/>
                    <a:pt x="150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139500" y="700375"/>
              <a:ext cx="10150" cy="2400"/>
            </a:xfrm>
            <a:custGeom>
              <a:rect b="b" l="l" r="r" t="t"/>
              <a:pathLst>
                <a:path extrusionOk="0" h="96" w="406">
                  <a:moveTo>
                    <a:pt x="203" y="1"/>
                  </a:moveTo>
                  <a:cubicBezTo>
                    <a:pt x="0" y="1"/>
                    <a:pt x="107" y="48"/>
                    <a:pt x="60" y="96"/>
                  </a:cubicBezTo>
                  <a:cubicBezTo>
                    <a:pt x="405" y="48"/>
                    <a:pt x="203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344275" y="701875"/>
              <a:ext cx="11675" cy="900"/>
            </a:xfrm>
            <a:custGeom>
              <a:rect b="b" l="l" r="r" t="t"/>
              <a:pathLst>
                <a:path extrusionOk="0" h="36" w="467">
                  <a:moveTo>
                    <a:pt x="461" y="0"/>
                  </a:moveTo>
                  <a:cubicBezTo>
                    <a:pt x="455" y="0"/>
                    <a:pt x="435" y="2"/>
                    <a:pt x="416" y="6"/>
                  </a:cubicBezTo>
                  <a:lnTo>
                    <a:pt x="416" y="6"/>
                  </a:lnTo>
                  <a:cubicBezTo>
                    <a:pt x="457" y="2"/>
                    <a:pt x="466" y="0"/>
                    <a:pt x="461" y="0"/>
                  </a:cubicBezTo>
                  <a:close/>
                  <a:moveTo>
                    <a:pt x="416" y="6"/>
                  </a:moveTo>
                  <a:cubicBezTo>
                    <a:pt x="358" y="12"/>
                    <a:pt x="235" y="22"/>
                    <a:pt x="1" y="36"/>
                  </a:cubicBezTo>
                  <a:lnTo>
                    <a:pt x="394" y="36"/>
                  </a:lnTo>
                  <a:cubicBezTo>
                    <a:pt x="366" y="22"/>
                    <a:pt x="389" y="12"/>
                    <a:pt x="41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338025" y="702750"/>
              <a:ext cx="13725" cy="25"/>
            </a:xfrm>
            <a:custGeom>
              <a:rect b="b" l="l" r="r" t="t"/>
              <a:pathLst>
                <a:path extrusionOk="0" h="1" w="549">
                  <a:moveTo>
                    <a:pt x="346" y="1"/>
                  </a:moveTo>
                  <a:cubicBezTo>
                    <a:pt x="1" y="1"/>
                    <a:pt x="548" y="1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4374050" y="701575"/>
              <a:ext cx="19825" cy="2400"/>
            </a:xfrm>
            <a:custGeom>
              <a:rect b="b" l="l" r="r" t="t"/>
              <a:pathLst>
                <a:path extrusionOk="0" h="96" w="793">
                  <a:moveTo>
                    <a:pt x="441" y="0"/>
                  </a:moveTo>
                  <a:lnTo>
                    <a:pt x="0" y="48"/>
                  </a:lnTo>
                  <a:cubicBezTo>
                    <a:pt x="84" y="90"/>
                    <a:pt x="404" y="95"/>
                    <a:pt x="379" y="95"/>
                  </a:cubicBezTo>
                  <a:lnTo>
                    <a:pt x="379" y="95"/>
                  </a:lnTo>
                  <a:cubicBezTo>
                    <a:pt x="793" y="93"/>
                    <a:pt x="685" y="47"/>
                    <a:pt x="441" y="0"/>
                  </a:cubicBezTo>
                  <a:close/>
                  <a:moveTo>
                    <a:pt x="379" y="95"/>
                  </a:moveTo>
                  <a:cubicBezTo>
                    <a:pt x="368" y="96"/>
                    <a:pt x="357" y="96"/>
                    <a:pt x="346" y="96"/>
                  </a:cubicBezTo>
                  <a:cubicBezTo>
                    <a:pt x="365" y="96"/>
                    <a:pt x="375" y="96"/>
                    <a:pt x="379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4390125" y="700375"/>
              <a:ext cx="6275" cy="550"/>
            </a:xfrm>
            <a:custGeom>
              <a:rect b="b" l="l" r="r" t="t"/>
              <a:pathLst>
                <a:path extrusionOk="0" h="22" w="251">
                  <a:moveTo>
                    <a:pt x="0" y="1"/>
                  </a:moveTo>
                  <a:cubicBezTo>
                    <a:pt x="32" y="1"/>
                    <a:pt x="64" y="22"/>
                    <a:pt x="127" y="22"/>
                  </a:cubicBezTo>
                  <a:cubicBezTo>
                    <a:pt x="159" y="22"/>
                    <a:pt x="199" y="17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4377625" y="700075"/>
              <a:ext cx="12525" cy="1525"/>
            </a:xfrm>
            <a:custGeom>
              <a:rect b="b" l="l" r="r" t="t"/>
              <a:pathLst>
                <a:path extrusionOk="0" h="61" w="501">
                  <a:moveTo>
                    <a:pt x="433" y="1"/>
                  </a:moveTo>
                  <a:cubicBezTo>
                    <a:pt x="410" y="1"/>
                    <a:pt x="377" y="7"/>
                    <a:pt x="320" y="30"/>
                  </a:cubicBezTo>
                  <a:lnTo>
                    <a:pt x="320" y="30"/>
                  </a:lnTo>
                  <a:lnTo>
                    <a:pt x="500" y="13"/>
                  </a:lnTo>
                  <a:cubicBezTo>
                    <a:pt x="476" y="13"/>
                    <a:pt x="465" y="1"/>
                    <a:pt x="433" y="1"/>
                  </a:cubicBezTo>
                  <a:close/>
                  <a:moveTo>
                    <a:pt x="219" y="25"/>
                  </a:moveTo>
                  <a:cubicBezTo>
                    <a:pt x="176" y="25"/>
                    <a:pt x="101" y="37"/>
                    <a:pt x="0" y="60"/>
                  </a:cubicBezTo>
                  <a:lnTo>
                    <a:pt x="261" y="35"/>
                  </a:lnTo>
                  <a:lnTo>
                    <a:pt x="261" y="35"/>
                  </a:lnTo>
                  <a:cubicBezTo>
                    <a:pt x="264" y="41"/>
                    <a:pt x="261" y="50"/>
                    <a:pt x="250" y="60"/>
                  </a:cubicBezTo>
                  <a:cubicBezTo>
                    <a:pt x="277" y="48"/>
                    <a:pt x="300" y="38"/>
                    <a:pt x="320" y="30"/>
                  </a:cubicBezTo>
                  <a:lnTo>
                    <a:pt x="320" y="30"/>
                  </a:lnTo>
                  <a:lnTo>
                    <a:pt x="261" y="35"/>
                  </a:lnTo>
                  <a:lnTo>
                    <a:pt x="261" y="35"/>
                  </a:lnTo>
                  <a:cubicBezTo>
                    <a:pt x="257" y="28"/>
                    <a:pt x="243" y="25"/>
                    <a:pt x="219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442200" y="701575"/>
              <a:ext cx="13725" cy="1200"/>
            </a:xfrm>
            <a:custGeom>
              <a:rect b="b" l="l" r="r" t="t"/>
              <a:pathLst>
                <a:path extrusionOk="0" h="48" w="549">
                  <a:moveTo>
                    <a:pt x="1" y="0"/>
                  </a:moveTo>
                  <a:cubicBezTo>
                    <a:pt x="156" y="48"/>
                    <a:pt x="501" y="48"/>
                    <a:pt x="501" y="48"/>
                  </a:cubicBezTo>
                  <a:cubicBezTo>
                    <a:pt x="549" y="48"/>
                    <a:pt x="346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449650" y="700375"/>
              <a:ext cx="12525" cy="1225"/>
            </a:xfrm>
            <a:custGeom>
              <a:rect b="b" l="l" r="r" t="t"/>
              <a:pathLst>
                <a:path extrusionOk="0" h="49" w="501">
                  <a:moveTo>
                    <a:pt x="501" y="1"/>
                  </a:moveTo>
                  <a:cubicBezTo>
                    <a:pt x="96" y="1"/>
                    <a:pt x="1" y="1"/>
                    <a:pt x="1" y="4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4494300" y="702750"/>
              <a:ext cx="13725" cy="1225"/>
            </a:xfrm>
            <a:custGeom>
              <a:rect b="b" l="l" r="r" t="t"/>
              <a:pathLst>
                <a:path extrusionOk="0" h="49" w="549">
                  <a:moveTo>
                    <a:pt x="298" y="1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527925" y="702750"/>
              <a:ext cx="29800" cy="2425"/>
            </a:xfrm>
            <a:custGeom>
              <a:rect b="b" l="l" r="r" t="t"/>
              <a:pathLst>
                <a:path extrusionOk="0" h="97" w="1192">
                  <a:moveTo>
                    <a:pt x="191" y="1"/>
                  </a:moveTo>
                  <a:lnTo>
                    <a:pt x="191" y="1"/>
                  </a:lnTo>
                  <a:cubicBezTo>
                    <a:pt x="1" y="49"/>
                    <a:pt x="489" y="96"/>
                    <a:pt x="299" y="96"/>
                  </a:cubicBezTo>
                  <a:cubicBezTo>
                    <a:pt x="596" y="96"/>
                    <a:pt x="894" y="49"/>
                    <a:pt x="1192" y="49"/>
                  </a:cubicBezTo>
                  <a:cubicBezTo>
                    <a:pt x="894" y="49"/>
                    <a:pt x="596" y="49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557700" y="702750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393" y="1"/>
                  </a:moveTo>
                  <a:cubicBezTo>
                    <a:pt x="239" y="1"/>
                    <a:pt x="143" y="1"/>
                    <a:pt x="1" y="49"/>
                  </a:cubicBezTo>
                  <a:cubicBezTo>
                    <a:pt x="143" y="1"/>
                    <a:pt x="298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4537750" y="700375"/>
              <a:ext cx="27425" cy="1225"/>
            </a:xfrm>
            <a:custGeom>
              <a:rect b="b" l="l" r="r" t="t"/>
              <a:pathLst>
                <a:path extrusionOk="0" h="49" w="1097">
                  <a:moveTo>
                    <a:pt x="144" y="1"/>
                  </a:moveTo>
                  <a:cubicBezTo>
                    <a:pt x="96" y="1"/>
                    <a:pt x="1" y="48"/>
                    <a:pt x="298" y="48"/>
                  </a:cubicBezTo>
                  <a:cubicBezTo>
                    <a:pt x="548" y="1"/>
                    <a:pt x="799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4517825" y="7003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632125" y="7003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577350" y="701575"/>
              <a:ext cx="10150" cy="550"/>
            </a:xfrm>
            <a:custGeom>
              <a:rect b="b" l="l" r="r" t="t"/>
              <a:pathLst>
                <a:path extrusionOk="0" h="22" w="406">
                  <a:moveTo>
                    <a:pt x="0" y="0"/>
                  </a:moveTo>
                  <a:cubicBezTo>
                    <a:pt x="72" y="0"/>
                    <a:pt x="201" y="22"/>
                    <a:pt x="298" y="22"/>
                  </a:cubicBezTo>
                  <a:cubicBezTo>
                    <a:pt x="346" y="22"/>
                    <a:pt x="385" y="16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4520500" y="7015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0"/>
                  </a:moveTo>
                  <a:lnTo>
                    <a:pt x="0" y="0"/>
                  </a:lnTo>
                  <a:cubicBezTo>
                    <a:pt x="48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4519000" y="700375"/>
              <a:ext cx="8950" cy="1225"/>
            </a:xfrm>
            <a:custGeom>
              <a:rect b="b" l="l" r="r" t="t"/>
              <a:pathLst>
                <a:path extrusionOk="0" h="49" w="358">
                  <a:moveTo>
                    <a:pt x="1" y="1"/>
                  </a:moveTo>
                  <a:lnTo>
                    <a:pt x="60" y="48"/>
                  </a:lnTo>
                  <a:cubicBezTo>
                    <a:pt x="203" y="48"/>
                    <a:pt x="298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602350" y="700375"/>
              <a:ext cx="29800" cy="1225"/>
            </a:xfrm>
            <a:custGeom>
              <a:rect b="b" l="l" r="r" t="t"/>
              <a:pathLst>
                <a:path extrusionOk="0" h="49" w="1192">
                  <a:moveTo>
                    <a:pt x="0" y="1"/>
                  </a:moveTo>
                  <a:cubicBezTo>
                    <a:pt x="239" y="1"/>
                    <a:pt x="393" y="48"/>
                    <a:pt x="739" y="48"/>
                  </a:cubicBezTo>
                  <a:cubicBezTo>
                    <a:pt x="1084" y="48"/>
                    <a:pt x="1132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633300" y="700375"/>
              <a:ext cx="12225" cy="2400"/>
            </a:xfrm>
            <a:custGeom>
              <a:rect b="b" l="l" r="r" t="t"/>
              <a:pathLst>
                <a:path extrusionOk="0" h="96" w="489">
                  <a:moveTo>
                    <a:pt x="489" y="1"/>
                  </a:moveTo>
                  <a:lnTo>
                    <a:pt x="96" y="48"/>
                  </a:lnTo>
                  <a:lnTo>
                    <a:pt x="1" y="9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4661875" y="701575"/>
              <a:ext cx="7475" cy="1200"/>
            </a:xfrm>
            <a:custGeom>
              <a:rect b="b" l="l" r="r" t="t"/>
              <a:pathLst>
                <a:path extrusionOk="0" h="48" w="299">
                  <a:moveTo>
                    <a:pt x="48" y="0"/>
                  </a:moveTo>
                  <a:lnTo>
                    <a:pt x="1" y="4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205825" y="684300"/>
              <a:ext cx="6275" cy="25"/>
            </a:xfrm>
            <a:custGeom>
              <a:rect b="b" l="l" r="r" t="t"/>
              <a:pathLst>
                <a:path extrusionOk="0" h="1" w="251">
                  <a:moveTo>
                    <a:pt x="0" y="1"/>
                  </a:move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159975" y="684300"/>
              <a:ext cx="3600" cy="1225"/>
            </a:xfrm>
            <a:custGeom>
              <a:rect b="b" l="l" r="r" t="t"/>
              <a:pathLst>
                <a:path extrusionOk="0" h="49" w="144">
                  <a:moveTo>
                    <a:pt x="48" y="1"/>
                  </a:moveTo>
                  <a:lnTo>
                    <a:pt x="1" y="48"/>
                  </a:lnTo>
                  <a:cubicBezTo>
                    <a:pt x="96" y="48"/>
                    <a:pt x="144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5801600" y="686700"/>
              <a:ext cx="11050" cy="25"/>
            </a:xfrm>
            <a:custGeom>
              <a:rect b="b" l="l" r="r" t="t"/>
              <a:pathLst>
                <a:path extrusionOk="0" h="1" w="442">
                  <a:moveTo>
                    <a:pt x="44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6447400" y="681625"/>
              <a:ext cx="10275" cy="1225"/>
            </a:xfrm>
            <a:custGeom>
              <a:rect b="b" l="l" r="r" t="t"/>
              <a:pathLst>
                <a:path extrusionOk="0" h="49" w="411">
                  <a:moveTo>
                    <a:pt x="410" y="1"/>
                  </a:moveTo>
                  <a:cubicBezTo>
                    <a:pt x="1" y="1"/>
                    <a:pt x="127" y="40"/>
                    <a:pt x="120" y="47"/>
                  </a:cubicBezTo>
                  <a:lnTo>
                    <a:pt x="120" y="47"/>
                  </a:lnTo>
                  <a:lnTo>
                    <a:pt x="410" y="1"/>
                  </a:lnTo>
                  <a:close/>
                  <a:moveTo>
                    <a:pt x="120" y="47"/>
                  </a:moveTo>
                  <a:lnTo>
                    <a:pt x="112" y="48"/>
                  </a:lnTo>
                  <a:cubicBezTo>
                    <a:pt x="117" y="48"/>
                    <a:pt x="119" y="48"/>
                    <a:pt x="120" y="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187375" y="699200"/>
              <a:ext cx="5975" cy="1200"/>
            </a:xfrm>
            <a:custGeom>
              <a:rect b="b" l="l" r="r" t="t"/>
              <a:pathLst>
                <a:path extrusionOk="0" h="48" w="239">
                  <a:moveTo>
                    <a:pt x="238" y="0"/>
                  </a:moveTo>
                  <a:cubicBezTo>
                    <a:pt x="95" y="0"/>
                    <a:pt x="0" y="0"/>
                    <a:pt x="48" y="48"/>
                  </a:cubicBezTo>
                  <a:cubicBezTo>
                    <a:pt x="191" y="48"/>
                    <a:pt x="238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961925" y="701575"/>
              <a:ext cx="23525" cy="550"/>
            </a:xfrm>
            <a:custGeom>
              <a:rect b="b" l="l" r="r" t="t"/>
              <a:pathLst>
                <a:path extrusionOk="0" h="22" w="941">
                  <a:moveTo>
                    <a:pt x="0" y="0"/>
                  </a:moveTo>
                  <a:cubicBezTo>
                    <a:pt x="199" y="0"/>
                    <a:pt x="397" y="22"/>
                    <a:pt x="610" y="22"/>
                  </a:cubicBezTo>
                  <a:cubicBezTo>
                    <a:pt x="716" y="22"/>
                    <a:pt x="826" y="16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767250" y="701575"/>
              <a:ext cx="6275" cy="25"/>
            </a:xfrm>
            <a:custGeom>
              <a:rect b="b" l="l" r="r" t="t"/>
              <a:pathLst>
                <a:path extrusionOk="0" h="1" w="251">
                  <a:moveTo>
                    <a:pt x="251" y="0"/>
                  </a:moveTo>
                  <a:cubicBezTo>
                    <a:pt x="1" y="0"/>
                    <a:pt x="191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764575" y="701575"/>
              <a:ext cx="7450" cy="25"/>
            </a:xfrm>
            <a:custGeom>
              <a:rect b="b" l="l" r="r" t="t"/>
              <a:pathLst>
                <a:path extrusionOk="0" h="1" w="298">
                  <a:moveTo>
                    <a:pt x="0" y="0"/>
                  </a:move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761000" y="701575"/>
              <a:ext cx="5075" cy="25"/>
            </a:xfrm>
            <a:custGeom>
              <a:rect b="b" l="l" r="r" t="t"/>
              <a:pathLst>
                <a:path extrusionOk="0" h="1" w="203">
                  <a:moveTo>
                    <a:pt x="20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772025" y="701575"/>
              <a:ext cx="8950" cy="25"/>
            </a:xfrm>
            <a:custGeom>
              <a:rect b="b" l="l" r="r" t="t"/>
              <a:pathLst>
                <a:path extrusionOk="0" h="1" w="358">
                  <a:moveTo>
                    <a:pt x="60" y="0"/>
                  </a:moveTo>
                  <a:lnTo>
                    <a:pt x="3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485200" y="6855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6185875" y="685500"/>
              <a:ext cx="2700" cy="25"/>
            </a:xfrm>
            <a:custGeom>
              <a:rect b="b" l="l" r="r" t="t"/>
              <a:pathLst>
                <a:path extrusionOk="0" h="1" w="108">
                  <a:moveTo>
                    <a:pt x="1" y="0"/>
                  </a:move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153175" y="679250"/>
              <a:ext cx="3504925" cy="25925"/>
            </a:xfrm>
            <a:custGeom>
              <a:rect b="b" l="l" r="r" t="t"/>
              <a:pathLst>
                <a:path extrusionOk="0" h="1037" w="140197">
                  <a:moveTo>
                    <a:pt x="76999" y="48"/>
                  </a:moveTo>
                  <a:cubicBezTo>
                    <a:pt x="77025" y="50"/>
                    <a:pt x="77051" y="52"/>
                    <a:pt x="77076" y="53"/>
                  </a:cubicBezTo>
                  <a:lnTo>
                    <a:pt x="77076" y="53"/>
                  </a:lnTo>
                  <a:cubicBezTo>
                    <a:pt x="77041" y="50"/>
                    <a:pt x="77014" y="48"/>
                    <a:pt x="76999" y="48"/>
                  </a:cubicBezTo>
                  <a:close/>
                  <a:moveTo>
                    <a:pt x="91881" y="143"/>
                  </a:moveTo>
                  <a:cubicBezTo>
                    <a:pt x="91881" y="143"/>
                    <a:pt x="91881" y="143"/>
                    <a:pt x="91881" y="143"/>
                  </a:cubicBezTo>
                  <a:cubicBezTo>
                    <a:pt x="91881" y="143"/>
                    <a:pt x="91881" y="143"/>
                    <a:pt x="91881" y="143"/>
                  </a:cubicBezTo>
                  <a:close/>
                  <a:moveTo>
                    <a:pt x="116242" y="143"/>
                  </a:moveTo>
                  <a:lnTo>
                    <a:pt x="116242" y="143"/>
                  </a:lnTo>
                  <a:cubicBezTo>
                    <a:pt x="116258" y="146"/>
                    <a:pt x="116273" y="149"/>
                    <a:pt x="116289" y="152"/>
                  </a:cubicBezTo>
                  <a:lnTo>
                    <a:pt x="116289" y="152"/>
                  </a:lnTo>
                  <a:cubicBezTo>
                    <a:pt x="116273" y="147"/>
                    <a:pt x="116253" y="143"/>
                    <a:pt x="116242" y="143"/>
                  </a:cubicBezTo>
                  <a:close/>
                  <a:moveTo>
                    <a:pt x="95703" y="143"/>
                  </a:moveTo>
                  <a:cubicBezTo>
                    <a:pt x="95575" y="143"/>
                    <a:pt x="95482" y="149"/>
                    <a:pt x="95414" y="159"/>
                  </a:cubicBezTo>
                  <a:lnTo>
                    <a:pt x="95414" y="159"/>
                  </a:lnTo>
                  <a:lnTo>
                    <a:pt x="95703" y="143"/>
                  </a:lnTo>
                  <a:close/>
                  <a:moveTo>
                    <a:pt x="123231" y="203"/>
                  </a:moveTo>
                  <a:cubicBezTo>
                    <a:pt x="123204" y="203"/>
                    <a:pt x="123112" y="203"/>
                    <a:pt x="123091" y="211"/>
                  </a:cubicBezTo>
                  <a:lnTo>
                    <a:pt x="123091" y="211"/>
                  </a:lnTo>
                  <a:lnTo>
                    <a:pt x="123231" y="205"/>
                  </a:lnTo>
                  <a:lnTo>
                    <a:pt x="123231" y="203"/>
                  </a:lnTo>
                  <a:close/>
                  <a:moveTo>
                    <a:pt x="78081" y="215"/>
                  </a:moveTo>
                  <a:cubicBezTo>
                    <a:pt x="78100" y="216"/>
                    <a:pt x="78118" y="217"/>
                    <a:pt x="78136" y="218"/>
                  </a:cubicBezTo>
                  <a:lnTo>
                    <a:pt x="78136" y="218"/>
                  </a:lnTo>
                  <a:cubicBezTo>
                    <a:pt x="78118" y="216"/>
                    <a:pt x="78100" y="215"/>
                    <a:pt x="78081" y="215"/>
                  </a:cubicBezTo>
                  <a:close/>
                  <a:moveTo>
                    <a:pt x="112624" y="215"/>
                  </a:moveTo>
                  <a:cubicBezTo>
                    <a:pt x="112643" y="215"/>
                    <a:pt x="112741" y="227"/>
                    <a:pt x="112860" y="250"/>
                  </a:cubicBezTo>
                  <a:cubicBezTo>
                    <a:pt x="112664" y="227"/>
                    <a:pt x="112604" y="215"/>
                    <a:pt x="112624" y="215"/>
                  </a:cubicBezTo>
                  <a:close/>
                  <a:moveTo>
                    <a:pt x="65235" y="250"/>
                  </a:moveTo>
                  <a:lnTo>
                    <a:pt x="65235" y="250"/>
                  </a:lnTo>
                  <a:lnTo>
                    <a:pt x="65235" y="250"/>
                  </a:lnTo>
                  <a:close/>
                  <a:moveTo>
                    <a:pt x="127743" y="250"/>
                  </a:moveTo>
                  <a:lnTo>
                    <a:pt x="127767" y="258"/>
                  </a:lnTo>
                  <a:lnTo>
                    <a:pt x="127767" y="258"/>
                  </a:lnTo>
                  <a:lnTo>
                    <a:pt x="127850" y="250"/>
                  </a:lnTo>
                  <a:close/>
                  <a:moveTo>
                    <a:pt x="20146" y="250"/>
                  </a:moveTo>
                  <a:lnTo>
                    <a:pt x="20146" y="250"/>
                  </a:lnTo>
                  <a:cubicBezTo>
                    <a:pt x="20157" y="253"/>
                    <a:pt x="20167" y="256"/>
                    <a:pt x="20178" y="258"/>
                  </a:cubicBezTo>
                  <a:lnTo>
                    <a:pt x="20178" y="258"/>
                  </a:lnTo>
                  <a:cubicBezTo>
                    <a:pt x="20169" y="256"/>
                    <a:pt x="20159" y="253"/>
                    <a:pt x="20146" y="250"/>
                  </a:cubicBezTo>
                  <a:close/>
                  <a:moveTo>
                    <a:pt x="3132" y="250"/>
                  </a:moveTo>
                  <a:cubicBezTo>
                    <a:pt x="3198" y="254"/>
                    <a:pt x="3264" y="258"/>
                    <a:pt x="3330" y="262"/>
                  </a:cubicBezTo>
                  <a:lnTo>
                    <a:pt x="3330" y="262"/>
                  </a:lnTo>
                  <a:cubicBezTo>
                    <a:pt x="3318" y="255"/>
                    <a:pt x="3258" y="250"/>
                    <a:pt x="3132" y="250"/>
                  </a:cubicBezTo>
                  <a:close/>
                  <a:moveTo>
                    <a:pt x="44852" y="203"/>
                  </a:moveTo>
                  <a:lnTo>
                    <a:pt x="44852" y="203"/>
                  </a:lnTo>
                  <a:cubicBezTo>
                    <a:pt x="44899" y="250"/>
                    <a:pt x="44852" y="250"/>
                    <a:pt x="44804" y="298"/>
                  </a:cubicBezTo>
                  <a:cubicBezTo>
                    <a:pt x="44554" y="250"/>
                    <a:pt x="44352" y="250"/>
                    <a:pt x="44102" y="250"/>
                  </a:cubicBezTo>
                  <a:lnTo>
                    <a:pt x="44852" y="203"/>
                  </a:lnTo>
                  <a:close/>
                  <a:moveTo>
                    <a:pt x="79335" y="253"/>
                  </a:moveTo>
                  <a:lnTo>
                    <a:pt x="79380" y="298"/>
                  </a:lnTo>
                  <a:lnTo>
                    <a:pt x="78987" y="298"/>
                  </a:lnTo>
                  <a:cubicBezTo>
                    <a:pt x="79016" y="269"/>
                    <a:pt x="79154" y="258"/>
                    <a:pt x="79335" y="253"/>
                  </a:cubicBezTo>
                  <a:close/>
                  <a:moveTo>
                    <a:pt x="118968" y="298"/>
                  </a:moveTo>
                  <a:cubicBezTo>
                    <a:pt x="118984" y="298"/>
                    <a:pt x="118999" y="298"/>
                    <a:pt x="119014" y="298"/>
                  </a:cubicBezTo>
                  <a:lnTo>
                    <a:pt x="119014" y="298"/>
                  </a:lnTo>
                  <a:cubicBezTo>
                    <a:pt x="119015" y="298"/>
                    <a:pt x="119015" y="298"/>
                    <a:pt x="119016" y="298"/>
                  </a:cubicBezTo>
                  <a:close/>
                  <a:moveTo>
                    <a:pt x="12502" y="298"/>
                  </a:moveTo>
                  <a:cubicBezTo>
                    <a:pt x="12523" y="300"/>
                    <a:pt x="12543" y="301"/>
                    <a:pt x="12562" y="303"/>
                  </a:cubicBezTo>
                  <a:lnTo>
                    <a:pt x="12562" y="303"/>
                  </a:lnTo>
                  <a:cubicBezTo>
                    <a:pt x="12544" y="300"/>
                    <a:pt x="12524" y="298"/>
                    <a:pt x="12502" y="298"/>
                  </a:cubicBezTo>
                  <a:close/>
                  <a:moveTo>
                    <a:pt x="54722" y="298"/>
                  </a:moveTo>
                  <a:cubicBezTo>
                    <a:pt x="54693" y="298"/>
                    <a:pt x="54665" y="298"/>
                    <a:pt x="54636" y="308"/>
                  </a:cubicBezTo>
                  <a:lnTo>
                    <a:pt x="54636" y="308"/>
                  </a:lnTo>
                  <a:lnTo>
                    <a:pt x="54722" y="298"/>
                  </a:lnTo>
                  <a:close/>
                  <a:moveTo>
                    <a:pt x="51245" y="298"/>
                  </a:moveTo>
                  <a:cubicBezTo>
                    <a:pt x="51303" y="300"/>
                    <a:pt x="51294" y="307"/>
                    <a:pt x="51245" y="346"/>
                  </a:cubicBezTo>
                  <a:cubicBezTo>
                    <a:pt x="51150" y="346"/>
                    <a:pt x="51245" y="346"/>
                    <a:pt x="51245" y="298"/>
                  </a:cubicBezTo>
                  <a:close/>
                  <a:moveTo>
                    <a:pt x="116789" y="346"/>
                  </a:moveTo>
                  <a:cubicBezTo>
                    <a:pt x="116730" y="346"/>
                    <a:pt x="116587" y="393"/>
                    <a:pt x="116337" y="393"/>
                  </a:cubicBezTo>
                  <a:lnTo>
                    <a:pt x="116200" y="361"/>
                  </a:lnTo>
                  <a:lnTo>
                    <a:pt x="116200" y="361"/>
                  </a:lnTo>
                  <a:cubicBezTo>
                    <a:pt x="116386" y="353"/>
                    <a:pt x="116581" y="346"/>
                    <a:pt x="116789" y="346"/>
                  </a:cubicBezTo>
                  <a:close/>
                  <a:moveTo>
                    <a:pt x="131053" y="323"/>
                  </a:moveTo>
                  <a:cubicBezTo>
                    <a:pt x="131328" y="330"/>
                    <a:pt x="131622" y="329"/>
                    <a:pt x="131422" y="393"/>
                  </a:cubicBezTo>
                  <a:cubicBezTo>
                    <a:pt x="131337" y="367"/>
                    <a:pt x="131208" y="341"/>
                    <a:pt x="131053" y="323"/>
                  </a:cubicBezTo>
                  <a:close/>
                  <a:moveTo>
                    <a:pt x="112563" y="298"/>
                  </a:moveTo>
                  <a:cubicBezTo>
                    <a:pt x="112515" y="346"/>
                    <a:pt x="112765" y="346"/>
                    <a:pt x="113015" y="346"/>
                  </a:cubicBezTo>
                  <a:cubicBezTo>
                    <a:pt x="113110" y="393"/>
                    <a:pt x="113063" y="393"/>
                    <a:pt x="113015" y="441"/>
                  </a:cubicBezTo>
                  <a:lnTo>
                    <a:pt x="112563" y="441"/>
                  </a:lnTo>
                  <a:cubicBezTo>
                    <a:pt x="112324" y="441"/>
                    <a:pt x="112074" y="393"/>
                    <a:pt x="111670" y="346"/>
                  </a:cubicBezTo>
                  <a:cubicBezTo>
                    <a:pt x="111920" y="298"/>
                    <a:pt x="112170" y="298"/>
                    <a:pt x="112563" y="298"/>
                  </a:cubicBezTo>
                  <a:close/>
                  <a:moveTo>
                    <a:pt x="115998" y="371"/>
                  </a:moveTo>
                  <a:cubicBezTo>
                    <a:pt x="115852" y="396"/>
                    <a:pt x="115741" y="404"/>
                    <a:pt x="115396" y="441"/>
                  </a:cubicBezTo>
                  <a:lnTo>
                    <a:pt x="115349" y="393"/>
                  </a:lnTo>
                  <a:cubicBezTo>
                    <a:pt x="115559" y="393"/>
                    <a:pt x="115773" y="382"/>
                    <a:pt x="115998" y="371"/>
                  </a:cubicBezTo>
                  <a:close/>
                  <a:moveTo>
                    <a:pt x="40435" y="441"/>
                  </a:moveTo>
                  <a:lnTo>
                    <a:pt x="40435" y="500"/>
                  </a:lnTo>
                  <a:cubicBezTo>
                    <a:pt x="40387" y="441"/>
                    <a:pt x="40339" y="441"/>
                    <a:pt x="40435" y="441"/>
                  </a:cubicBezTo>
                  <a:close/>
                  <a:moveTo>
                    <a:pt x="99763" y="596"/>
                  </a:moveTo>
                  <a:cubicBezTo>
                    <a:pt x="99823" y="596"/>
                    <a:pt x="99871" y="596"/>
                    <a:pt x="99823" y="643"/>
                  </a:cubicBezTo>
                  <a:cubicBezTo>
                    <a:pt x="99823" y="596"/>
                    <a:pt x="99763" y="596"/>
                    <a:pt x="99763" y="596"/>
                  </a:cubicBezTo>
                  <a:close/>
                  <a:moveTo>
                    <a:pt x="24861" y="643"/>
                  </a:moveTo>
                  <a:cubicBezTo>
                    <a:pt x="24409" y="691"/>
                    <a:pt x="23968" y="739"/>
                    <a:pt x="23421" y="739"/>
                  </a:cubicBezTo>
                  <a:cubicBezTo>
                    <a:pt x="23468" y="691"/>
                    <a:pt x="23623" y="691"/>
                    <a:pt x="23861" y="643"/>
                  </a:cubicBezTo>
                  <a:lnTo>
                    <a:pt x="24063" y="691"/>
                  </a:lnTo>
                  <a:cubicBezTo>
                    <a:pt x="24313" y="691"/>
                    <a:pt x="24361" y="643"/>
                    <a:pt x="24814" y="643"/>
                  </a:cubicBezTo>
                  <a:close/>
                  <a:moveTo>
                    <a:pt x="73663" y="728"/>
                  </a:moveTo>
                  <a:cubicBezTo>
                    <a:pt x="73696" y="735"/>
                    <a:pt x="73747" y="739"/>
                    <a:pt x="73820" y="739"/>
                  </a:cubicBezTo>
                  <a:lnTo>
                    <a:pt x="73663" y="728"/>
                  </a:lnTo>
                  <a:close/>
                  <a:moveTo>
                    <a:pt x="27433" y="608"/>
                  </a:moveTo>
                  <a:cubicBezTo>
                    <a:pt x="27513" y="608"/>
                    <a:pt x="27588" y="619"/>
                    <a:pt x="27635" y="643"/>
                  </a:cubicBezTo>
                  <a:cubicBezTo>
                    <a:pt x="27933" y="643"/>
                    <a:pt x="28135" y="691"/>
                    <a:pt x="28528" y="739"/>
                  </a:cubicBezTo>
                  <a:cubicBezTo>
                    <a:pt x="28278" y="739"/>
                    <a:pt x="28088" y="798"/>
                    <a:pt x="27635" y="798"/>
                  </a:cubicBezTo>
                  <a:cubicBezTo>
                    <a:pt x="27683" y="739"/>
                    <a:pt x="27433" y="739"/>
                    <a:pt x="27195" y="739"/>
                  </a:cubicBezTo>
                  <a:cubicBezTo>
                    <a:pt x="27088" y="691"/>
                    <a:pt x="27135" y="643"/>
                    <a:pt x="27195" y="643"/>
                  </a:cubicBezTo>
                  <a:cubicBezTo>
                    <a:pt x="27266" y="619"/>
                    <a:pt x="27353" y="608"/>
                    <a:pt x="27433" y="608"/>
                  </a:cubicBezTo>
                  <a:close/>
                  <a:moveTo>
                    <a:pt x="85502" y="794"/>
                  </a:moveTo>
                  <a:lnTo>
                    <a:pt x="85476" y="798"/>
                  </a:lnTo>
                  <a:cubicBezTo>
                    <a:pt x="85485" y="798"/>
                    <a:pt x="85494" y="797"/>
                    <a:pt x="85502" y="794"/>
                  </a:cubicBezTo>
                  <a:close/>
                  <a:moveTo>
                    <a:pt x="110683" y="798"/>
                  </a:moveTo>
                  <a:lnTo>
                    <a:pt x="110683" y="798"/>
                  </a:lnTo>
                  <a:cubicBezTo>
                    <a:pt x="110682" y="798"/>
                    <a:pt x="110682" y="798"/>
                    <a:pt x="110681" y="798"/>
                  </a:cubicBezTo>
                  <a:lnTo>
                    <a:pt x="110729" y="798"/>
                  </a:lnTo>
                  <a:cubicBezTo>
                    <a:pt x="110707" y="798"/>
                    <a:pt x="110692" y="798"/>
                    <a:pt x="110683" y="798"/>
                  </a:cubicBezTo>
                  <a:close/>
                  <a:moveTo>
                    <a:pt x="12373" y="845"/>
                  </a:moveTo>
                  <a:lnTo>
                    <a:pt x="12360" y="846"/>
                  </a:lnTo>
                  <a:cubicBezTo>
                    <a:pt x="12364" y="846"/>
                    <a:pt x="12368" y="845"/>
                    <a:pt x="12373" y="845"/>
                  </a:cubicBezTo>
                  <a:close/>
                  <a:moveTo>
                    <a:pt x="58189" y="840"/>
                  </a:moveTo>
                  <a:lnTo>
                    <a:pt x="58092" y="846"/>
                  </a:lnTo>
                  <a:cubicBezTo>
                    <a:pt x="58148" y="846"/>
                    <a:pt x="58179" y="843"/>
                    <a:pt x="58189" y="840"/>
                  </a:cubicBezTo>
                  <a:close/>
                  <a:moveTo>
                    <a:pt x="79358" y="843"/>
                  </a:moveTo>
                  <a:lnTo>
                    <a:pt x="79358" y="843"/>
                  </a:lnTo>
                  <a:cubicBezTo>
                    <a:pt x="79365" y="845"/>
                    <a:pt x="79373" y="846"/>
                    <a:pt x="79380" y="846"/>
                  </a:cubicBezTo>
                  <a:cubicBezTo>
                    <a:pt x="79373" y="845"/>
                    <a:pt x="79365" y="844"/>
                    <a:pt x="79358" y="843"/>
                  </a:cubicBezTo>
                  <a:close/>
                  <a:moveTo>
                    <a:pt x="96096" y="798"/>
                  </a:moveTo>
                  <a:lnTo>
                    <a:pt x="95358" y="846"/>
                  </a:lnTo>
                  <a:cubicBezTo>
                    <a:pt x="95358" y="846"/>
                    <a:pt x="95358" y="798"/>
                    <a:pt x="95453" y="798"/>
                  </a:cubicBezTo>
                  <a:close/>
                  <a:moveTo>
                    <a:pt x="120025" y="835"/>
                  </a:moveTo>
                  <a:lnTo>
                    <a:pt x="120025" y="835"/>
                  </a:lnTo>
                  <a:cubicBezTo>
                    <a:pt x="120035" y="838"/>
                    <a:pt x="120047" y="842"/>
                    <a:pt x="120064" y="846"/>
                  </a:cubicBezTo>
                  <a:cubicBezTo>
                    <a:pt x="120051" y="842"/>
                    <a:pt x="120038" y="838"/>
                    <a:pt x="120025" y="835"/>
                  </a:cubicBezTo>
                  <a:close/>
                  <a:moveTo>
                    <a:pt x="62021" y="798"/>
                  </a:moveTo>
                  <a:cubicBezTo>
                    <a:pt x="62021" y="846"/>
                    <a:pt x="61961" y="846"/>
                    <a:pt x="61961" y="846"/>
                  </a:cubicBezTo>
                  <a:lnTo>
                    <a:pt x="62413" y="846"/>
                  </a:lnTo>
                  <a:cubicBezTo>
                    <a:pt x="62310" y="846"/>
                    <a:pt x="62170" y="867"/>
                    <a:pt x="62056" y="867"/>
                  </a:cubicBezTo>
                  <a:cubicBezTo>
                    <a:pt x="61999" y="867"/>
                    <a:pt x="61949" y="862"/>
                    <a:pt x="61913" y="846"/>
                  </a:cubicBezTo>
                  <a:lnTo>
                    <a:pt x="61961" y="846"/>
                  </a:lnTo>
                  <a:lnTo>
                    <a:pt x="62021" y="798"/>
                  </a:lnTo>
                  <a:close/>
                  <a:moveTo>
                    <a:pt x="16918" y="879"/>
                  </a:moveTo>
                  <a:cubicBezTo>
                    <a:pt x="16919" y="883"/>
                    <a:pt x="16920" y="888"/>
                    <a:pt x="16920" y="893"/>
                  </a:cubicBezTo>
                  <a:lnTo>
                    <a:pt x="16931" y="882"/>
                  </a:lnTo>
                  <a:lnTo>
                    <a:pt x="16931" y="882"/>
                  </a:lnTo>
                  <a:cubicBezTo>
                    <a:pt x="16926" y="881"/>
                    <a:pt x="16922" y="880"/>
                    <a:pt x="16918" y="879"/>
                  </a:cubicBezTo>
                  <a:close/>
                  <a:moveTo>
                    <a:pt x="24409" y="846"/>
                  </a:moveTo>
                  <a:cubicBezTo>
                    <a:pt x="24409" y="893"/>
                    <a:pt x="24409" y="893"/>
                    <a:pt x="24456" y="893"/>
                  </a:cubicBezTo>
                  <a:cubicBezTo>
                    <a:pt x="24409" y="893"/>
                    <a:pt x="24409" y="846"/>
                    <a:pt x="24409" y="846"/>
                  </a:cubicBezTo>
                  <a:close/>
                  <a:moveTo>
                    <a:pt x="86476" y="0"/>
                  </a:moveTo>
                  <a:cubicBezTo>
                    <a:pt x="86428" y="203"/>
                    <a:pt x="84238" y="48"/>
                    <a:pt x="84142" y="203"/>
                  </a:cubicBezTo>
                  <a:lnTo>
                    <a:pt x="83988" y="203"/>
                  </a:lnTo>
                  <a:cubicBezTo>
                    <a:pt x="83833" y="180"/>
                    <a:pt x="83720" y="171"/>
                    <a:pt x="83628" y="171"/>
                  </a:cubicBezTo>
                  <a:cubicBezTo>
                    <a:pt x="83281" y="171"/>
                    <a:pt x="83242" y="298"/>
                    <a:pt x="82452" y="298"/>
                  </a:cubicBezTo>
                  <a:cubicBezTo>
                    <a:pt x="82106" y="250"/>
                    <a:pt x="81904" y="250"/>
                    <a:pt x="82106" y="203"/>
                  </a:cubicBezTo>
                  <a:lnTo>
                    <a:pt x="82106" y="203"/>
                  </a:lnTo>
                  <a:lnTo>
                    <a:pt x="81368" y="250"/>
                  </a:lnTo>
                  <a:lnTo>
                    <a:pt x="80273" y="250"/>
                  </a:lnTo>
                  <a:cubicBezTo>
                    <a:pt x="80225" y="250"/>
                    <a:pt x="80070" y="298"/>
                    <a:pt x="79928" y="298"/>
                  </a:cubicBezTo>
                  <a:cubicBezTo>
                    <a:pt x="79729" y="298"/>
                    <a:pt x="79531" y="298"/>
                    <a:pt x="79343" y="253"/>
                  </a:cubicBezTo>
                  <a:lnTo>
                    <a:pt x="79343" y="253"/>
                  </a:lnTo>
                  <a:cubicBezTo>
                    <a:pt x="79459" y="250"/>
                    <a:pt x="79592" y="250"/>
                    <a:pt x="79725" y="250"/>
                  </a:cubicBezTo>
                  <a:cubicBezTo>
                    <a:pt x="79543" y="188"/>
                    <a:pt x="79421" y="169"/>
                    <a:pt x="79302" y="169"/>
                  </a:cubicBezTo>
                  <a:cubicBezTo>
                    <a:pt x="79100" y="169"/>
                    <a:pt x="78909" y="225"/>
                    <a:pt x="78447" y="225"/>
                  </a:cubicBezTo>
                  <a:cubicBezTo>
                    <a:pt x="78355" y="225"/>
                    <a:pt x="78252" y="223"/>
                    <a:pt x="78136" y="218"/>
                  </a:cubicBezTo>
                  <a:lnTo>
                    <a:pt x="78136" y="218"/>
                  </a:lnTo>
                  <a:cubicBezTo>
                    <a:pt x="78197" y="223"/>
                    <a:pt x="78251" y="233"/>
                    <a:pt x="78285" y="250"/>
                  </a:cubicBezTo>
                  <a:lnTo>
                    <a:pt x="77796" y="250"/>
                  </a:lnTo>
                  <a:cubicBezTo>
                    <a:pt x="77868" y="227"/>
                    <a:pt x="77966" y="215"/>
                    <a:pt x="78058" y="215"/>
                  </a:cubicBezTo>
                  <a:cubicBezTo>
                    <a:pt x="78066" y="215"/>
                    <a:pt x="78074" y="215"/>
                    <a:pt x="78081" y="215"/>
                  </a:cubicBezTo>
                  <a:lnTo>
                    <a:pt x="78081" y="215"/>
                  </a:lnTo>
                  <a:cubicBezTo>
                    <a:pt x="78022" y="212"/>
                    <a:pt x="77958" y="208"/>
                    <a:pt x="77892" y="203"/>
                  </a:cubicBezTo>
                  <a:lnTo>
                    <a:pt x="78487" y="143"/>
                  </a:lnTo>
                  <a:cubicBezTo>
                    <a:pt x="78156" y="52"/>
                    <a:pt x="77682" y="92"/>
                    <a:pt x="77076" y="53"/>
                  </a:cubicBezTo>
                  <a:lnTo>
                    <a:pt x="77076" y="53"/>
                  </a:lnTo>
                  <a:cubicBezTo>
                    <a:pt x="77355" y="81"/>
                    <a:pt x="78139" y="208"/>
                    <a:pt x="77737" y="250"/>
                  </a:cubicBezTo>
                  <a:cubicBezTo>
                    <a:pt x="77507" y="250"/>
                    <a:pt x="77298" y="229"/>
                    <a:pt x="77082" y="229"/>
                  </a:cubicBezTo>
                  <a:cubicBezTo>
                    <a:pt x="76973" y="229"/>
                    <a:pt x="76864" y="235"/>
                    <a:pt x="76749" y="250"/>
                  </a:cubicBezTo>
                  <a:cubicBezTo>
                    <a:pt x="76701" y="203"/>
                    <a:pt x="76606" y="203"/>
                    <a:pt x="76451" y="203"/>
                  </a:cubicBezTo>
                  <a:cubicBezTo>
                    <a:pt x="76387" y="203"/>
                    <a:pt x="76276" y="224"/>
                    <a:pt x="76181" y="224"/>
                  </a:cubicBezTo>
                  <a:cubicBezTo>
                    <a:pt x="76133" y="224"/>
                    <a:pt x="76090" y="219"/>
                    <a:pt x="76058" y="203"/>
                  </a:cubicBezTo>
                  <a:cubicBezTo>
                    <a:pt x="75951" y="203"/>
                    <a:pt x="76201" y="203"/>
                    <a:pt x="76356" y="143"/>
                  </a:cubicBezTo>
                  <a:lnTo>
                    <a:pt x="76058" y="143"/>
                  </a:lnTo>
                  <a:cubicBezTo>
                    <a:pt x="75558" y="143"/>
                    <a:pt x="75606" y="203"/>
                    <a:pt x="75308" y="250"/>
                  </a:cubicBezTo>
                  <a:cubicBezTo>
                    <a:pt x="74760" y="250"/>
                    <a:pt x="74617" y="143"/>
                    <a:pt x="74522" y="96"/>
                  </a:cubicBezTo>
                  <a:cubicBezTo>
                    <a:pt x="73629" y="96"/>
                    <a:pt x="75117" y="203"/>
                    <a:pt x="74070" y="250"/>
                  </a:cubicBezTo>
                  <a:cubicBezTo>
                    <a:pt x="73853" y="236"/>
                    <a:pt x="73658" y="231"/>
                    <a:pt x="73468" y="231"/>
                  </a:cubicBezTo>
                  <a:cubicBezTo>
                    <a:pt x="73009" y="231"/>
                    <a:pt x="72584" y="264"/>
                    <a:pt x="71986" y="298"/>
                  </a:cubicBezTo>
                  <a:cubicBezTo>
                    <a:pt x="71438" y="250"/>
                    <a:pt x="72034" y="250"/>
                    <a:pt x="71891" y="203"/>
                  </a:cubicBezTo>
                  <a:lnTo>
                    <a:pt x="71891" y="203"/>
                  </a:lnTo>
                  <a:lnTo>
                    <a:pt x="71438" y="250"/>
                  </a:lnTo>
                  <a:lnTo>
                    <a:pt x="71391" y="250"/>
                  </a:lnTo>
                  <a:cubicBezTo>
                    <a:pt x="70998" y="250"/>
                    <a:pt x="71343" y="346"/>
                    <a:pt x="70748" y="346"/>
                  </a:cubicBezTo>
                  <a:lnTo>
                    <a:pt x="70295" y="346"/>
                  </a:lnTo>
                  <a:cubicBezTo>
                    <a:pt x="69981" y="346"/>
                    <a:pt x="69507" y="285"/>
                    <a:pt x="69074" y="285"/>
                  </a:cubicBezTo>
                  <a:cubicBezTo>
                    <a:pt x="68965" y="285"/>
                    <a:pt x="68860" y="289"/>
                    <a:pt x="68760" y="298"/>
                  </a:cubicBezTo>
                  <a:cubicBezTo>
                    <a:pt x="68569" y="298"/>
                    <a:pt x="68867" y="250"/>
                    <a:pt x="68807" y="250"/>
                  </a:cubicBezTo>
                  <a:lnTo>
                    <a:pt x="68807" y="250"/>
                  </a:lnTo>
                  <a:cubicBezTo>
                    <a:pt x="67771" y="298"/>
                    <a:pt x="67914" y="298"/>
                    <a:pt x="67081" y="393"/>
                  </a:cubicBezTo>
                  <a:lnTo>
                    <a:pt x="66378" y="298"/>
                  </a:lnTo>
                  <a:lnTo>
                    <a:pt x="66378" y="298"/>
                  </a:lnTo>
                  <a:cubicBezTo>
                    <a:pt x="66628" y="346"/>
                    <a:pt x="66628" y="393"/>
                    <a:pt x="66485" y="393"/>
                  </a:cubicBezTo>
                  <a:lnTo>
                    <a:pt x="65938" y="393"/>
                  </a:lnTo>
                  <a:cubicBezTo>
                    <a:pt x="65938" y="346"/>
                    <a:pt x="65985" y="346"/>
                    <a:pt x="65938" y="346"/>
                  </a:cubicBezTo>
                  <a:lnTo>
                    <a:pt x="65438" y="346"/>
                  </a:lnTo>
                  <a:lnTo>
                    <a:pt x="65235" y="250"/>
                  </a:lnTo>
                  <a:lnTo>
                    <a:pt x="65188" y="298"/>
                  </a:lnTo>
                  <a:lnTo>
                    <a:pt x="64747" y="298"/>
                  </a:lnTo>
                  <a:cubicBezTo>
                    <a:pt x="64545" y="250"/>
                    <a:pt x="64342" y="203"/>
                    <a:pt x="64199" y="203"/>
                  </a:cubicBezTo>
                  <a:lnTo>
                    <a:pt x="64497" y="203"/>
                  </a:lnTo>
                  <a:cubicBezTo>
                    <a:pt x="64244" y="185"/>
                    <a:pt x="64098" y="178"/>
                    <a:pt x="64013" y="178"/>
                  </a:cubicBezTo>
                  <a:cubicBezTo>
                    <a:pt x="63815" y="178"/>
                    <a:pt x="63954" y="217"/>
                    <a:pt x="63854" y="250"/>
                  </a:cubicBezTo>
                  <a:cubicBezTo>
                    <a:pt x="63807" y="250"/>
                    <a:pt x="63699" y="298"/>
                    <a:pt x="63604" y="298"/>
                  </a:cubicBezTo>
                  <a:lnTo>
                    <a:pt x="63556" y="298"/>
                  </a:lnTo>
                  <a:cubicBezTo>
                    <a:pt x="63402" y="250"/>
                    <a:pt x="63699" y="203"/>
                    <a:pt x="63152" y="143"/>
                  </a:cubicBezTo>
                  <a:cubicBezTo>
                    <a:pt x="62945" y="143"/>
                    <a:pt x="61907" y="260"/>
                    <a:pt x="61154" y="260"/>
                  </a:cubicBezTo>
                  <a:cubicBezTo>
                    <a:pt x="61038" y="260"/>
                    <a:pt x="60928" y="257"/>
                    <a:pt x="60830" y="250"/>
                  </a:cubicBezTo>
                  <a:lnTo>
                    <a:pt x="60723" y="250"/>
                  </a:lnTo>
                  <a:cubicBezTo>
                    <a:pt x="60830" y="298"/>
                    <a:pt x="60770" y="298"/>
                    <a:pt x="60675" y="298"/>
                  </a:cubicBezTo>
                  <a:lnTo>
                    <a:pt x="59687" y="298"/>
                  </a:lnTo>
                  <a:cubicBezTo>
                    <a:pt x="59514" y="274"/>
                    <a:pt x="59327" y="262"/>
                    <a:pt x="59151" y="262"/>
                  </a:cubicBezTo>
                  <a:cubicBezTo>
                    <a:pt x="58976" y="262"/>
                    <a:pt x="58812" y="274"/>
                    <a:pt x="58687" y="298"/>
                  </a:cubicBezTo>
                  <a:lnTo>
                    <a:pt x="56603" y="298"/>
                  </a:lnTo>
                  <a:cubicBezTo>
                    <a:pt x="56506" y="289"/>
                    <a:pt x="56390" y="285"/>
                    <a:pt x="56262" y="285"/>
                  </a:cubicBezTo>
                  <a:cubicBezTo>
                    <a:pt x="55753" y="285"/>
                    <a:pt x="55055" y="346"/>
                    <a:pt x="54579" y="346"/>
                  </a:cubicBezTo>
                  <a:cubicBezTo>
                    <a:pt x="54598" y="327"/>
                    <a:pt x="54617" y="315"/>
                    <a:pt x="54636" y="308"/>
                  </a:cubicBezTo>
                  <a:lnTo>
                    <a:pt x="54636" y="308"/>
                  </a:lnTo>
                  <a:lnTo>
                    <a:pt x="54329" y="346"/>
                  </a:lnTo>
                  <a:cubicBezTo>
                    <a:pt x="54222" y="346"/>
                    <a:pt x="54127" y="346"/>
                    <a:pt x="54127" y="298"/>
                  </a:cubicBezTo>
                  <a:lnTo>
                    <a:pt x="53984" y="298"/>
                  </a:lnTo>
                  <a:lnTo>
                    <a:pt x="54127" y="250"/>
                  </a:lnTo>
                  <a:lnTo>
                    <a:pt x="54127" y="250"/>
                  </a:lnTo>
                  <a:cubicBezTo>
                    <a:pt x="53954" y="274"/>
                    <a:pt x="53817" y="286"/>
                    <a:pt x="53686" y="286"/>
                  </a:cubicBezTo>
                  <a:cubicBezTo>
                    <a:pt x="53555" y="286"/>
                    <a:pt x="53430" y="274"/>
                    <a:pt x="53281" y="250"/>
                  </a:cubicBezTo>
                  <a:lnTo>
                    <a:pt x="53281" y="250"/>
                  </a:lnTo>
                  <a:lnTo>
                    <a:pt x="53329" y="298"/>
                  </a:lnTo>
                  <a:lnTo>
                    <a:pt x="53031" y="298"/>
                  </a:lnTo>
                  <a:cubicBezTo>
                    <a:pt x="53139" y="298"/>
                    <a:pt x="53186" y="298"/>
                    <a:pt x="53281" y="250"/>
                  </a:cubicBezTo>
                  <a:lnTo>
                    <a:pt x="53281" y="250"/>
                  </a:lnTo>
                  <a:cubicBezTo>
                    <a:pt x="53031" y="250"/>
                    <a:pt x="52734" y="250"/>
                    <a:pt x="52198" y="298"/>
                  </a:cubicBezTo>
                  <a:lnTo>
                    <a:pt x="49864" y="298"/>
                  </a:lnTo>
                  <a:cubicBezTo>
                    <a:pt x="49817" y="298"/>
                    <a:pt x="49757" y="250"/>
                    <a:pt x="49710" y="250"/>
                  </a:cubicBezTo>
                  <a:lnTo>
                    <a:pt x="49710" y="250"/>
                  </a:lnTo>
                  <a:cubicBezTo>
                    <a:pt x="49745" y="266"/>
                    <a:pt x="49663" y="272"/>
                    <a:pt x="49527" y="272"/>
                  </a:cubicBezTo>
                  <a:cubicBezTo>
                    <a:pt x="49254" y="272"/>
                    <a:pt x="48765" y="250"/>
                    <a:pt x="48567" y="250"/>
                  </a:cubicBezTo>
                  <a:lnTo>
                    <a:pt x="49019" y="298"/>
                  </a:lnTo>
                  <a:cubicBezTo>
                    <a:pt x="48769" y="298"/>
                    <a:pt x="48567" y="298"/>
                    <a:pt x="48376" y="346"/>
                  </a:cubicBezTo>
                  <a:cubicBezTo>
                    <a:pt x="48126" y="298"/>
                    <a:pt x="47733" y="298"/>
                    <a:pt x="47328" y="298"/>
                  </a:cubicBezTo>
                  <a:cubicBezTo>
                    <a:pt x="47108" y="274"/>
                    <a:pt x="46885" y="262"/>
                    <a:pt x="46662" y="262"/>
                  </a:cubicBezTo>
                  <a:cubicBezTo>
                    <a:pt x="46438" y="262"/>
                    <a:pt x="46215" y="274"/>
                    <a:pt x="45995" y="298"/>
                  </a:cubicBezTo>
                  <a:cubicBezTo>
                    <a:pt x="45590" y="250"/>
                    <a:pt x="45888" y="250"/>
                    <a:pt x="45245" y="250"/>
                  </a:cubicBezTo>
                  <a:cubicBezTo>
                    <a:pt x="45054" y="203"/>
                    <a:pt x="45590" y="143"/>
                    <a:pt x="45792" y="143"/>
                  </a:cubicBezTo>
                  <a:lnTo>
                    <a:pt x="44352" y="143"/>
                  </a:lnTo>
                  <a:cubicBezTo>
                    <a:pt x="44352" y="203"/>
                    <a:pt x="44006" y="203"/>
                    <a:pt x="43661" y="250"/>
                  </a:cubicBezTo>
                  <a:cubicBezTo>
                    <a:pt x="43340" y="227"/>
                    <a:pt x="43042" y="215"/>
                    <a:pt x="42782" y="215"/>
                  </a:cubicBezTo>
                  <a:cubicBezTo>
                    <a:pt x="42521" y="215"/>
                    <a:pt x="42298" y="227"/>
                    <a:pt x="42125" y="250"/>
                  </a:cubicBezTo>
                  <a:cubicBezTo>
                    <a:pt x="41801" y="250"/>
                    <a:pt x="41516" y="311"/>
                    <a:pt x="41134" y="311"/>
                  </a:cubicBezTo>
                  <a:cubicBezTo>
                    <a:pt x="41038" y="311"/>
                    <a:pt x="40937" y="308"/>
                    <a:pt x="40827" y="298"/>
                  </a:cubicBezTo>
                  <a:cubicBezTo>
                    <a:pt x="40628" y="298"/>
                    <a:pt x="40277" y="189"/>
                    <a:pt x="40141" y="189"/>
                  </a:cubicBezTo>
                  <a:cubicBezTo>
                    <a:pt x="40115" y="189"/>
                    <a:pt x="40097" y="193"/>
                    <a:pt x="40089" y="203"/>
                  </a:cubicBezTo>
                  <a:cubicBezTo>
                    <a:pt x="40232" y="250"/>
                    <a:pt x="40292" y="298"/>
                    <a:pt x="40387" y="393"/>
                  </a:cubicBezTo>
                  <a:cubicBezTo>
                    <a:pt x="39934" y="346"/>
                    <a:pt x="39196" y="393"/>
                    <a:pt x="39196" y="298"/>
                  </a:cubicBezTo>
                  <a:lnTo>
                    <a:pt x="38256" y="298"/>
                  </a:lnTo>
                  <a:cubicBezTo>
                    <a:pt x="36220" y="298"/>
                    <a:pt x="34231" y="250"/>
                    <a:pt x="32350" y="250"/>
                  </a:cubicBezTo>
                  <a:lnTo>
                    <a:pt x="32600" y="346"/>
                  </a:lnTo>
                  <a:lnTo>
                    <a:pt x="31803" y="346"/>
                  </a:lnTo>
                  <a:cubicBezTo>
                    <a:pt x="31600" y="298"/>
                    <a:pt x="31552" y="250"/>
                    <a:pt x="32100" y="250"/>
                  </a:cubicBezTo>
                  <a:cubicBezTo>
                    <a:pt x="32043" y="241"/>
                    <a:pt x="31974" y="237"/>
                    <a:pt x="31899" y="237"/>
                  </a:cubicBezTo>
                  <a:cubicBezTo>
                    <a:pt x="31580" y="237"/>
                    <a:pt x="31160" y="307"/>
                    <a:pt x="31160" y="346"/>
                  </a:cubicBezTo>
                  <a:cubicBezTo>
                    <a:pt x="30064" y="298"/>
                    <a:pt x="31552" y="250"/>
                    <a:pt x="31255" y="250"/>
                  </a:cubicBezTo>
                  <a:lnTo>
                    <a:pt x="30910" y="250"/>
                  </a:lnTo>
                  <a:cubicBezTo>
                    <a:pt x="30632" y="284"/>
                    <a:pt x="30550" y="318"/>
                    <a:pt x="30278" y="318"/>
                  </a:cubicBezTo>
                  <a:cubicBezTo>
                    <a:pt x="30165" y="318"/>
                    <a:pt x="30020" y="312"/>
                    <a:pt x="29814" y="298"/>
                  </a:cubicBezTo>
                  <a:cubicBezTo>
                    <a:pt x="29421" y="298"/>
                    <a:pt x="29624" y="250"/>
                    <a:pt x="29469" y="250"/>
                  </a:cubicBezTo>
                  <a:lnTo>
                    <a:pt x="28231" y="250"/>
                  </a:lnTo>
                  <a:lnTo>
                    <a:pt x="28624" y="298"/>
                  </a:lnTo>
                  <a:cubicBezTo>
                    <a:pt x="28189" y="345"/>
                    <a:pt x="27696" y="299"/>
                    <a:pt x="28118" y="390"/>
                  </a:cubicBezTo>
                  <a:lnTo>
                    <a:pt x="28118" y="390"/>
                  </a:lnTo>
                  <a:cubicBezTo>
                    <a:pt x="27782" y="321"/>
                    <a:pt x="26894" y="310"/>
                    <a:pt x="26034" y="310"/>
                  </a:cubicBezTo>
                  <a:cubicBezTo>
                    <a:pt x="25596" y="310"/>
                    <a:pt x="25166" y="313"/>
                    <a:pt x="24820" y="313"/>
                  </a:cubicBezTo>
                  <a:cubicBezTo>
                    <a:pt x="24474" y="313"/>
                    <a:pt x="24212" y="310"/>
                    <a:pt x="24111" y="298"/>
                  </a:cubicBezTo>
                  <a:cubicBezTo>
                    <a:pt x="23516" y="346"/>
                    <a:pt x="22920" y="346"/>
                    <a:pt x="22182" y="346"/>
                  </a:cubicBezTo>
                  <a:cubicBezTo>
                    <a:pt x="22373" y="393"/>
                    <a:pt x="22480" y="441"/>
                    <a:pt x="21837" y="441"/>
                  </a:cubicBezTo>
                  <a:cubicBezTo>
                    <a:pt x="22071" y="301"/>
                    <a:pt x="20745" y="390"/>
                    <a:pt x="20178" y="258"/>
                  </a:cubicBezTo>
                  <a:lnTo>
                    <a:pt x="20178" y="258"/>
                  </a:lnTo>
                  <a:cubicBezTo>
                    <a:pt x="20461" y="340"/>
                    <a:pt x="18380" y="255"/>
                    <a:pt x="19051" y="393"/>
                  </a:cubicBezTo>
                  <a:cubicBezTo>
                    <a:pt x="18503" y="393"/>
                    <a:pt x="19051" y="346"/>
                    <a:pt x="18610" y="298"/>
                  </a:cubicBezTo>
                  <a:lnTo>
                    <a:pt x="18610" y="298"/>
                  </a:lnTo>
                  <a:cubicBezTo>
                    <a:pt x="18363" y="308"/>
                    <a:pt x="18103" y="311"/>
                    <a:pt x="17833" y="311"/>
                  </a:cubicBezTo>
                  <a:cubicBezTo>
                    <a:pt x="16753" y="311"/>
                    <a:pt x="15517" y="250"/>
                    <a:pt x="14288" y="250"/>
                  </a:cubicBezTo>
                  <a:cubicBezTo>
                    <a:pt x="14241" y="298"/>
                    <a:pt x="14491" y="298"/>
                    <a:pt x="14193" y="346"/>
                  </a:cubicBezTo>
                  <a:lnTo>
                    <a:pt x="13348" y="250"/>
                  </a:lnTo>
                  <a:cubicBezTo>
                    <a:pt x="13110" y="250"/>
                    <a:pt x="13062" y="311"/>
                    <a:pt x="12772" y="311"/>
                  </a:cubicBezTo>
                  <a:cubicBezTo>
                    <a:pt x="12713" y="311"/>
                    <a:pt x="12644" y="309"/>
                    <a:pt x="12562" y="303"/>
                  </a:cubicBezTo>
                  <a:lnTo>
                    <a:pt x="12562" y="303"/>
                  </a:lnTo>
                  <a:cubicBezTo>
                    <a:pt x="12636" y="315"/>
                    <a:pt x="12665" y="346"/>
                    <a:pt x="12502" y="346"/>
                  </a:cubicBezTo>
                  <a:cubicBezTo>
                    <a:pt x="11807" y="324"/>
                    <a:pt x="11105" y="317"/>
                    <a:pt x="10400" y="317"/>
                  </a:cubicBezTo>
                  <a:cubicBezTo>
                    <a:pt x="9143" y="317"/>
                    <a:pt x="7874" y="339"/>
                    <a:pt x="6605" y="339"/>
                  </a:cubicBezTo>
                  <a:cubicBezTo>
                    <a:pt x="5511" y="339"/>
                    <a:pt x="4417" y="323"/>
                    <a:pt x="3330" y="262"/>
                  </a:cubicBezTo>
                  <a:lnTo>
                    <a:pt x="3330" y="262"/>
                  </a:lnTo>
                  <a:cubicBezTo>
                    <a:pt x="3355" y="276"/>
                    <a:pt x="3164" y="298"/>
                    <a:pt x="2930" y="298"/>
                  </a:cubicBezTo>
                  <a:cubicBezTo>
                    <a:pt x="3126" y="298"/>
                    <a:pt x="2942" y="343"/>
                    <a:pt x="2974" y="346"/>
                  </a:cubicBezTo>
                  <a:lnTo>
                    <a:pt x="2974" y="346"/>
                  </a:lnTo>
                  <a:lnTo>
                    <a:pt x="1692" y="298"/>
                  </a:lnTo>
                  <a:cubicBezTo>
                    <a:pt x="1567" y="322"/>
                    <a:pt x="1206" y="322"/>
                    <a:pt x="866" y="322"/>
                  </a:cubicBezTo>
                  <a:cubicBezTo>
                    <a:pt x="525" y="322"/>
                    <a:pt x="203" y="322"/>
                    <a:pt x="156" y="346"/>
                  </a:cubicBezTo>
                  <a:lnTo>
                    <a:pt x="549" y="346"/>
                  </a:lnTo>
                  <a:cubicBezTo>
                    <a:pt x="1" y="441"/>
                    <a:pt x="1299" y="596"/>
                    <a:pt x="1239" y="691"/>
                  </a:cubicBezTo>
                  <a:cubicBezTo>
                    <a:pt x="1340" y="675"/>
                    <a:pt x="1453" y="669"/>
                    <a:pt x="1577" y="669"/>
                  </a:cubicBezTo>
                  <a:cubicBezTo>
                    <a:pt x="2005" y="669"/>
                    <a:pt x="2556" y="743"/>
                    <a:pt x="3131" y="743"/>
                  </a:cubicBezTo>
                  <a:cubicBezTo>
                    <a:pt x="3376" y="743"/>
                    <a:pt x="3625" y="729"/>
                    <a:pt x="3870" y="691"/>
                  </a:cubicBezTo>
                  <a:lnTo>
                    <a:pt x="3870" y="691"/>
                  </a:lnTo>
                  <a:cubicBezTo>
                    <a:pt x="4073" y="739"/>
                    <a:pt x="3680" y="739"/>
                    <a:pt x="3775" y="798"/>
                  </a:cubicBezTo>
                  <a:cubicBezTo>
                    <a:pt x="3978" y="739"/>
                    <a:pt x="4120" y="739"/>
                    <a:pt x="4371" y="739"/>
                  </a:cubicBezTo>
                  <a:lnTo>
                    <a:pt x="4966" y="739"/>
                  </a:lnTo>
                  <a:cubicBezTo>
                    <a:pt x="6299" y="739"/>
                    <a:pt x="7002" y="798"/>
                    <a:pt x="8383" y="798"/>
                  </a:cubicBezTo>
                  <a:cubicBezTo>
                    <a:pt x="7740" y="846"/>
                    <a:pt x="7942" y="893"/>
                    <a:pt x="8681" y="893"/>
                  </a:cubicBezTo>
                  <a:cubicBezTo>
                    <a:pt x="8490" y="846"/>
                    <a:pt x="8192" y="846"/>
                    <a:pt x="8490" y="798"/>
                  </a:cubicBezTo>
                  <a:cubicBezTo>
                    <a:pt x="8633" y="798"/>
                    <a:pt x="8788" y="846"/>
                    <a:pt x="8978" y="846"/>
                  </a:cubicBezTo>
                  <a:lnTo>
                    <a:pt x="8856" y="754"/>
                  </a:lnTo>
                  <a:lnTo>
                    <a:pt x="8856" y="754"/>
                  </a:lnTo>
                  <a:cubicBezTo>
                    <a:pt x="8877" y="755"/>
                    <a:pt x="8899" y="755"/>
                    <a:pt x="8922" y="755"/>
                  </a:cubicBezTo>
                  <a:cubicBezTo>
                    <a:pt x="8952" y="755"/>
                    <a:pt x="8985" y="755"/>
                    <a:pt x="9018" y="754"/>
                  </a:cubicBezTo>
                  <a:lnTo>
                    <a:pt x="9018" y="754"/>
                  </a:lnTo>
                  <a:cubicBezTo>
                    <a:pt x="9128" y="772"/>
                    <a:pt x="9212" y="798"/>
                    <a:pt x="9276" y="798"/>
                  </a:cubicBezTo>
                  <a:lnTo>
                    <a:pt x="9478" y="798"/>
                  </a:lnTo>
                  <a:cubicBezTo>
                    <a:pt x="9574" y="798"/>
                    <a:pt x="9574" y="798"/>
                    <a:pt x="9526" y="739"/>
                  </a:cubicBezTo>
                  <a:cubicBezTo>
                    <a:pt x="9415" y="739"/>
                    <a:pt x="9199" y="750"/>
                    <a:pt x="9018" y="754"/>
                  </a:cubicBezTo>
                  <a:lnTo>
                    <a:pt x="9018" y="754"/>
                  </a:lnTo>
                  <a:cubicBezTo>
                    <a:pt x="8964" y="745"/>
                    <a:pt x="8903" y="739"/>
                    <a:pt x="8835" y="739"/>
                  </a:cubicBezTo>
                  <a:lnTo>
                    <a:pt x="8856" y="754"/>
                  </a:lnTo>
                  <a:lnTo>
                    <a:pt x="8856" y="754"/>
                  </a:lnTo>
                  <a:cubicBezTo>
                    <a:pt x="8726" y="751"/>
                    <a:pt x="8666" y="735"/>
                    <a:pt x="8788" y="691"/>
                  </a:cubicBezTo>
                  <a:lnTo>
                    <a:pt x="8788" y="691"/>
                  </a:lnTo>
                  <a:cubicBezTo>
                    <a:pt x="8931" y="739"/>
                    <a:pt x="9228" y="739"/>
                    <a:pt x="9633" y="739"/>
                  </a:cubicBezTo>
                  <a:lnTo>
                    <a:pt x="9681" y="739"/>
                  </a:lnTo>
                  <a:cubicBezTo>
                    <a:pt x="10169" y="739"/>
                    <a:pt x="10764" y="739"/>
                    <a:pt x="11217" y="798"/>
                  </a:cubicBezTo>
                  <a:lnTo>
                    <a:pt x="11264" y="798"/>
                  </a:lnTo>
                  <a:cubicBezTo>
                    <a:pt x="11562" y="798"/>
                    <a:pt x="11812" y="798"/>
                    <a:pt x="11860" y="846"/>
                  </a:cubicBezTo>
                  <a:cubicBezTo>
                    <a:pt x="12455" y="846"/>
                    <a:pt x="11717" y="798"/>
                    <a:pt x="12312" y="798"/>
                  </a:cubicBezTo>
                  <a:lnTo>
                    <a:pt x="12455" y="798"/>
                  </a:lnTo>
                  <a:cubicBezTo>
                    <a:pt x="12455" y="798"/>
                    <a:pt x="12416" y="837"/>
                    <a:pt x="12373" y="845"/>
                  </a:cubicBezTo>
                  <a:lnTo>
                    <a:pt x="12373" y="845"/>
                  </a:lnTo>
                  <a:lnTo>
                    <a:pt x="12907" y="798"/>
                  </a:lnTo>
                  <a:lnTo>
                    <a:pt x="12550" y="798"/>
                  </a:lnTo>
                  <a:lnTo>
                    <a:pt x="12610" y="739"/>
                  </a:lnTo>
                  <a:cubicBezTo>
                    <a:pt x="12753" y="739"/>
                    <a:pt x="12907" y="798"/>
                    <a:pt x="13003" y="798"/>
                  </a:cubicBezTo>
                  <a:cubicBezTo>
                    <a:pt x="13145" y="798"/>
                    <a:pt x="13205" y="846"/>
                    <a:pt x="13205" y="846"/>
                  </a:cubicBezTo>
                  <a:lnTo>
                    <a:pt x="12848" y="846"/>
                  </a:lnTo>
                  <a:cubicBezTo>
                    <a:pt x="12955" y="893"/>
                    <a:pt x="13145" y="893"/>
                    <a:pt x="13300" y="893"/>
                  </a:cubicBezTo>
                  <a:lnTo>
                    <a:pt x="13503" y="893"/>
                  </a:lnTo>
                  <a:cubicBezTo>
                    <a:pt x="13848" y="893"/>
                    <a:pt x="14241" y="846"/>
                    <a:pt x="14396" y="846"/>
                  </a:cubicBezTo>
                  <a:lnTo>
                    <a:pt x="16479" y="846"/>
                  </a:lnTo>
                  <a:cubicBezTo>
                    <a:pt x="16606" y="846"/>
                    <a:pt x="16781" y="846"/>
                    <a:pt x="16918" y="879"/>
                  </a:cubicBezTo>
                  <a:lnTo>
                    <a:pt x="16918" y="879"/>
                  </a:lnTo>
                  <a:cubicBezTo>
                    <a:pt x="16910" y="846"/>
                    <a:pt x="16877" y="846"/>
                    <a:pt x="16920" y="846"/>
                  </a:cubicBezTo>
                  <a:lnTo>
                    <a:pt x="16967" y="846"/>
                  </a:lnTo>
                  <a:lnTo>
                    <a:pt x="16931" y="882"/>
                  </a:lnTo>
                  <a:lnTo>
                    <a:pt x="16931" y="882"/>
                  </a:lnTo>
                  <a:cubicBezTo>
                    <a:pt x="16943" y="886"/>
                    <a:pt x="16955" y="889"/>
                    <a:pt x="16967" y="893"/>
                  </a:cubicBezTo>
                  <a:lnTo>
                    <a:pt x="17967" y="846"/>
                  </a:lnTo>
                  <a:lnTo>
                    <a:pt x="17074" y="846"/>
                  </a:lnTo>
                  <a:cubicBezTo>
                    <a:pt x="17717" y="798"/>
                    <a:pt x="18360" y="798"/>
                    <a:pt x="18908" y="798"/>
                  </a:cubicBezTo>
                  <a:cubicBezTo>
                    <a:pt x="19003" y="798"/>
                    <a:pt x="19051" y="846"/>
                    <a:pt x="19158" y="846"/>
                  </a:cubicBezTo>
                  <a:cubicBezTo>
                    <a:pt x="19158" y="798"/>
                    <a:pt x="19158" y="798"/>
                    <a:pt x="19694" y="739"/>
                  </a:cubicBezTo>
                  <a:lnTo>
                    <a:pt x="19301" y="739"/>
                  </a:lnTo>
                  <a:cubicBezTo>
                    <a:pt x="19454" y="729"/>
                    <a:pt x="19576" y="726"/>
                    <a:pt x="19682" y="726"/>
                  </a:cubicBezTo>
                  <a:cubicBezTo>
                    <a:pt x="20000" y="726"/>
                    <a:pt x="20169" y="757"/>
                    <a:pt x="20593" y="757"/>
                  </a:cubicBezTo>
                  <a:cubicBezTo>
                    <a:pt x="20761" y="757"/>
                    <a:pt x="20969" y="752"/>
                    <a:pt x="21242" y="739"/>
                  </a:cubicBezTo>
                  <a:lnTo>
                    <a:pt x="21432" y="739"/>
                  </a:lnTo>
                  <a:cubicBezTo>
                    <a:pt x="21539" y="739"/>
                    <a:pt x="21682" y="739"/>
                    <a:pt x="21837" y="691"/>
                  </a:cubicBezTo>
                  <a:lnTo>
                    <a:pt x="22182" y="691"/>
                  </a:lnTo>
                  <a:cubicBezTo>
                    <a:pt x="22027" y="739"/>
                    <a:pt x="22135" y="739"/>
                    <a:pt x="22278" y="739"/>
                  </a:cubicBezTo>
                  <a:cubicBezTo>
                    <a:pt x="21837" y="798"/>
                    <a:pt x="21385" y="846"/>
                    <a:pt x="20884" y="846"/>
                  </a:cubicBezTo>
                  <a:cubicBezTo>
                    <a:pt x="20952" y="857"/>
                    <a:pt x="20997" y="860"/>
                    <a:pt x="21032" y="860"/>
                  </a:cubicBezTo>
                  <a:cubicBezTo>
                    <a:pt x="21094" y="860"/>
                    <a:pt x="21124" y="849"/>
                    <a:pt x="21194" y="849"/>
                  </a:cubicBezTo>
                  <a:cubicBezTo>
                    <a:pt x="21258" y="849"/>
                    <a:pt x="21355" y="858"/>
                    <a:pt x="21539" y="893"/>
                  </a:cubicBezTo>
                  <a:cubicBezTo>
                    <a:pt x="21337" y="846"/>
                    <a:pt x="21682" y="846"/>
                    <a:pt x="22041" y="846"/>
                  </a:cubicBezTo>
                  <a:cubicBezTo>
                    <a:pt x="22400" y="846"/>
                    <a:pt x="22772" y="846"/>
                    <a:pt x="22623" y="798"/>
                  </a:cubicBezTo>
                  <a:lnTo>
                    <a:pt x="22623" y="798"/>
                  </a:lnTo>
                  <a:cubicBezTo>
                    <a:pt x="23075" y="893"/>
                    <a:pt x="23373" y="846"/>
                    <a:pt x="23968" y="941"/>
                  </a:cubicBezTo>
                  <a:cubicBezTo>
                    <a:pt x="23968" y="893"/>
                    <a:pt x="23766" y="893"/>
                    <a:pt x="24313" y="893"/>
                  </a:cubicBezTo>
                  <a:cubicBezTo>
                    <a:pt x="24313" y="893"/>
                    <a:pt x="24361" y="893"/>
                    <a:pt x="24409" y="846"/>
                  </a:cubicBezTo>
                  <a:lnTo>
                    <a:pt x="24111" y="846"/>
                  </a:lnTo>
                  <a:cubicBezTo>
                    <a:pt x="24266" y="798"/>
                    <a:pt x="24564" y="798"/>
                    <a:pt x="24861" y="739"/>
                  </a:cubicBezTo>
                  <a:cubicBezTo>
                    <a:pt x="25409" y="798"/>
                    <a:pt x="25802" y="798"/>
                    <a:pt x="26147" y="798"/>
                  </a:cubicBezTo>
                  <a:cubicBezTo>
                    <a:pt x="26397" y="846"/>
                    <a:pt x="26695" y="846"/>
                    <a:pt x="26147" y="893"/>
                  </a:cubicBezTo>
                  <a:lnTo>
                    <a:pt x="26790" y="893"/>
                  </a:lnTo>
                  <a:cubicBezTo>
                    <a:pt x="27060" y="893"/>
                    <a:pt x="27414" y="915"/>
                    <a:pt x="27709" y="915"/>
                  </a:cubicBezTo>
                  <a:cubicBezTo>
                    <a:pt x="27856" y="915"/>
                    <a:pt x="27989" y="909"/>
                    <a:pt x="28088" y="893"/>
                  </a:cubicBezTo>
                  <a:cubicBezTo>
                    <a:pt x="28318" y="893"/>
                    <a:pt x="28612" y="872"/>
                    <a:pt x="28694" y="872"/>
                  </a:cubicBezTo>
                  <a:cubicBezTo>
                    <a:pt x="28735" y="872"/>
                    <a:pt x="28723" y="877"/>
                    <a:pt x="28624" y="893"/>
                  </a:cubicBezTo>
                  <a:lnTo>
                    <a:pt x="29719" y="846"/>
                  </a:lnTo>
                  <a:lnTo>
                    <a:pt x="31707" y="846"/>
                  </a:lnTo>
                  <a:cubicBezTo>
                    <a:pt x="31957" y="893"/>
                    <a:pt x="32195" y="893"/>
                    <a:pt x="32350" y="893"/>
                  </a:cubicBezTo>
                  <a:cubicBezTo>
                    <a:pt x="32148" y="846"/>
                    <a:pt x="31957" y="846"/>
                    <a:pt x="31803" y="846"/>
                  </a:cubicBezTo>
                  <a:lnTo>
                    <a:pt x="31850" y="846"/>
                  </a:lnTo>
                  <a:cubicBezTo>
                    <a:pt x="32255" y="846"/>
                    <a:pt x="32695" y="846"/>
                    <a:pt x="33088" y="893"/>
                  </a:cubicBezTo>
                  <a:cubicBezTo>
                    <a:pt x="33291" y="846"/>
                    <a:pt x="33541" y="846"/>
                    <a:pt x="33791" y="846"/>
                  </a:cubicBezTo>
                  <a:lnTo>
                    <a:pt x="33791" y="846"/>
                  </a:lnTo>
                  <a:lnTo>
                    <a:pt x="33636" y="893"/>
                  </a:lnTo>
                  <a:cubicBezTo>
                    <a:pt x="33785" y="870"/>
                    <a:pt x="33922" y="858"/>
                    <a:pt x="34059" y="858"/>
                  </a:cubicBezTo>
                  <a:cubicBezTo>
                    <a:pt x="34196" y="858"/>
                    <a:pt x="34333" y="870"/>
                    <a:pt x="34481" y="893"/>
                  </a:cubicBezTo>
                  <a:lnTo>
                    <a:pt x="34529" y="893"/>
                  </a:lnTo>
                  <a:cubicBezTo>
                    <a:pt x="34831" y="893"/>
                    <a:pt x="35349" y="915"/>
                    <a:pt x="35721" y="915"/>
                  </a:cubicBezTo>
                  <a:cubicBezTo>
                    <a:pt x="35908" y="915"/>
                    <a:pt x="36057" y="909"/>
                    <a:pt x="36124" y="893"/>
                  </a:cubicBezTo>
                  <a:cubicBezTo>
                    <a:pt x="36334" y="955"/>
                    <a:pt x="36773" y="972"/>
                    <a:pt x="37269" y="972"/>
                  </a:cubicBezTo>
                  <a:cubicBezTo>
                    <a:pt x="37930" y="972"/>
                    <a:pt x="38693" y="941"/>
                    <a:pt x="39149" y="941"/>
                  </a:cubicBezTo>
                  <a:lnTo>
                    <a:pt x="39149" y="893"/>
                  </a:lnTo>
                  <a:cubicBezTo>
                    <a:pt x="39589" y="893"/>
                    <a:pt x="39994" y="893"/>
                    <a:pt x="40482" y="846"/>
                  </a:cubicBezTo>
                  <a:lnTo>
                    <a:pt x="40482" y="846"/>
                  </a:lnTo>
                  <a:lnTo>
                    <a:pt x="40435" y="893"/>
                  </a:lnTo>
                  <a:cubicBezTo>
                    <a:pt x="40530" y="893"/>
                    <a:pt x="40589" y="846"/>
                    <a:pt x="40637" y="846"/>
                  </a:cubicBezTo>
                  <a:lnTo>
                    <a:pt x="41923" y="846"/>
                  </a:lnTo>
                  <a:cubicBezTo>
                    <a:pt x="41875" y="846"/>
                    <a:pt x="41875" y="798"/>
                    <a:pt x="41970" y="798"/>
                  </a:cubicBezTo>
                  <a:cubicBezTo>
                    <a:pt x="42268" y="798"/>
                    <a:pt x="42613" y="798"/>
                    <a:pt x="43018" y="846"/>
                  </a:cubicBezTo>
                  <a:lnTo>
                    <a:pt x="42471" y="846"/>
                  </a:lnTo>
                  <a:cubicBezTo>
                    <a:pt x="42423" y="846"/>
                    <a:pt x="42268" y="846"/>
                    <a:pt x="42220" y="893"/>
                  </a:cubicBezTo>
                  <a:cubicBezTo>
                    <a:pt x="42371" y="909"/>
                    <a:pt x="42538" y="915"/>
                    <a:pt x="42704" y="915"/>
                  </a:cubicBezTo>
                  <a:cubicBezTo>
                    <a:pt x="43037" y="915"/>
                    <a:pt x="43367" y="893"/>
                    <a:pt x="43566" y="893"/>
                  </a:cubicBezTo>
                  <a:lnTo>
                    <a:pt x="43268" y="893"/>
                  </a:lnTo>
                  <a:lnTo>
                    <a:pt x="43363" y="846"/>
                  </a:lnTo>
                  <a:cubicBezTo>
                    <a:pt x="43546" y="862"/>
                    <a:pt x="43734" y="867"/>
                    <a:pt x="43924" y="867"/>
                  </a:cubicBezTo>
                  <a:cubicBezTo>
                    <a:pt x="44303" y="867"/>
                    <a:pt x="44689" y="846"/>
                    <a:pt x="45054" y="846"/>
                  </a:cubicBezTo>
                  <a:lnTo>
                    <a:pt x="45054" y="846"/>
                  </a:lnTo>
                  <a:cubicBezTo>
                    <a:pt x="44947" y="893"/>
                    <a:pt x="44947" y="893"/>
                    <a:pt x="44506" y="941"/>
                  </a:cubicBezTo>
                  <a:lnTo>
                    <a:pt x="45590" y="893"/>
                  </a:lnTo>
                  <a:cubicBezTo>
                    <a:pt x="45697" y="893"/>
                    <a:pt x="46185" y="941"/>
                    <a:pt x="46042" y="941"/>
                  </a:cubicBezTo>
                  <a:cubicBezTo>
                    <a:pt x="46157" y="955"/>
                    <a:pt x="46286" y="961"/>
                    <a:pt x="46424" y="961"/>
                  </a:cubicBezTo>
                  <a:cubicBezTo>
                    <a:pt x="46756" y="961"/>
                    <a:pt x="47143" y="927"/>
                    <a:pt x="47531" y="893"/>
                  </a:cubicBezTo>
                  <a:cubicBezTo>
                    <a:pt x="47707" y="927"/>
                    <a:pt x="47884" y="961"/>
                    <a:pt x="47952" y="961"/>
                  </a:cubicBezTo>
                  <a:cubicBezTo>
                    <a:pt x="47980" y="961"/>
                    <a:pt x="47989" y="955"/>
                    <a:pt x="47971" y="941"/>
                  </a:cubicBezTo>
                  <a:lnTo>
                    <a:pt x="47924" y="893"/>
                  </a:lnTo>
                  <a:lnTo>
                    <a:pt x="48626" y="893"/>
                  </a:lnTo>
                  <a:cubicBezTo>
                    <a:pt x="49150" y="893"/>
                    <a:pt x="49610" y="915"/>
                    <a:pt x="50141" y="915"/>
                  </a:cubicBezTo>
                  <a:cubicBezTo>
                    <a:pt x="50407" y="915"/>
                    <a:pt x="50690" y="909"/>
                    <a:pt x="51007" y="893"/>
                  </a:cubicBezTo>
                  <a:lnTo>
                    <a:pt x="51495" y="989"/>
                  </a:lnTo>
                  <a:cubicBezTo>
                    <a:pt x="52198" y="941"/>
                    <a:pt x="50805" y="846"/>
                    <a:pt x="51996" y="798"/>
                  </a:cubicBezTo>
                  <a:cubicBezTo>
                    <a:pt x="52841" y="798"/>
                    <a:pt x="52293" y="893"/>
                    <a:pt x="52591" y="941"/>
                  </a:cubicBezTo>
                  <a:cubicBezTo>
                    <a:pt x="52909" y="902"/>
                    <a:pt x="53460" y="833"/>
                    <a:pt x="54050" y="833"/>
                  </a:cubicBezTo>
                  <a:cubicBezTo>
                    <a:pt x="54190" y="833"/>
                    <a:pt x="54331" y="837"/>
                    <a:pt x="54472" y="846"/>
                  </a:cubicBezTo>
                  <a:cubicBezTo>
                    <a:pt x="54389" y="862"/>
                    <a:pt x="54312" y="867"/>
                    <a:pt x="54239" y="867"/>
                  </a:cubicBezTo>
                  <a:cubicBezTo>
                    <a:pt x="54094" y="867"/>
                    <a:pt x="53964" y="846"/>
                    <a:pt x="53829" y="846"/>
                  </a:cubicBezTo>
                  <a:lnTo>
                    <a:pt x="53829" y="846"/>
                  </a:lnTo>
                  <a:lnTo>
                    <a:pt x="54377" y="893"/>
                  </a:lnTo>
                  <a:cubicBezTo>
                    <a:pt x="53686" y="989"/>
                    <a:pt x="53186" y="989"/>
                    <a:pt x="53734" y="1036"/>
                  </a:cubicBezTo>
                  <a:cubicBezTo>
                    <a:pt x="53781" y="941"/>
                    <a:pt x="54350" y="941"/>
                    <a:pt x="54914" y="941"/>
                  </a:cubicBezTo>
                  <a:cubicBezTo>
                    <a:pt x="55478" y="941"/>
                    <a:pt x="56038" y="941"/>
                    <a:pt x="56067" y="846"/>
                  </a:cubicBezTo>
                  <a:lnTo>
                    <a:pt x="56460" y="893"/>
                  </a:lnTo>
                  <a:lnTo>
                    <a:pt x="56210" y="893"/>
                  </a:lnTo>
                  <a:cubicBezTo>
                    <a:pt x="56333" y="909"/>
                    <a:pt x="56431" y="915"/>
                    <a:pt x="56514" y="915"/>
                  </a:cubicBezTo>
                  <a:cubicBezTo>
                    <a:pt x="56884" y="915"/>
                    <a:pt x="56947" y="789"/>
                    <a:pt x="57476" y="789"/>
                  </a:cubicBezTo>
                  <a:cubicBezTo>
                    <a:pt x="57555" y="789"/>
                    <a:pt x="57644" y="792"/>
                    <a:pt x="57746" y="798"/>
                  </a:cubicBezTo>
                  <a:cubicBezTo>
                    <a:pt x="58013" y="798"/>
                    <a:pt x="58224" y="827"/>
                    <a:pt x="58189" y="840"/>
                  </a:cubicBezTo>
                  <a:lnTo>
                    <a:pt x="58189" y="840"/>
                  </a:lnTo>
                  <a:lnTo>
                    <a:pt x="58842" y="798"/>
                  </a:lnTo>
                  <a:cubicBezTo>
                    <a:pt x="59044" y="798"/>
                    <a:pt x="59044" y="846"/>
                    <a:pt x="58889" y="846"/>
                  </a:cubicBezTo>
                  <a:lnTo>
                    <a:pt x="59937" y="846"/>
                  </a:lnTo>
                  <a:cubicBezTo>
                    <a:pt x="60032" y="798"/>
                    <a:pt x="60127" y="798"/>
                    <a:pt x="60282" y="798"/>
                  </a:cubicBezTo>
                  <a:lnTo>
                    <a:pt x="60878" y="798"/>
                  </a:lnTo>
                  <a:cubicBezTo>
                    <a:pt x="60830" y="798"/>
                    <a:pt x="60830" y="739"/>
                    <a:pt x="60830" y="739"/>
                  </a:cubicBezTo>
                  <a:lnTo>
                    <a:pt x="60973" y="739"/>
                  </a:lnTo>
                  <a:cubicBezTo>
                    <a:pt x="61068" y="739"/>
                    <a:pt x="61175" y="739"/>
                    <a:pt x="61270" y="798"/>
                  </a:cubicBezTo>
                  <a:cubicBezTo>
                    <a:pt x="61175" y="798"/>
                    <a:pt x="60830" y="846"/>
                    <a:pt x="60473" y="846"/>
                  </a:cubicBezTo>
                  <a:cubicBezTo>
                    <a:pt x="60648" y="888"/>
                    <a:pt x="60768" y="901"/>
                    <a:pt x="60883" y="901"/>
                  </a:cubicBezTo>
                  <a:cubicBezTo>
                    <a:pt x="61072" y="901"/>
                    <a:pt x="61248" y="865"/>
                    <a:pt x="61640" y="865"/>
                  </a:cubicBezTo>
                  <a:cubicBezTo>
                    <a:pt x="61816" y="865"/>
                    <a:pt x="62035" y="873"/>
                    <a:pt x="62318" y="893"/>
                  </a:cubicBezTo>
                  <a:lnTo>
                    <a:pt x="61723" y="893"/>
                  </a:lnTo>
                  <a:cubicBezTo>
                    <a:pt x="62116" y="989"/>
                    <a:pt x="62556" y="941"/>
                    <a:pt x="63259" y="1036"/>
                  </a:cubicBezTo>
                  <a:cubicBezTo>
                    <a:pt x="63104" y="989"/>
                    <a:pt x="62021" y="893"/>
                    <a:pt x="62461" y="846"/>
                  </a:cubicBezTo>
                  <a:lnTo>
                    <a:pt x="63747" y="846"/>
                  </a:lnTo>
                  <a:lnTo>
                    <a:pt x="63747" y="893"/>
                  </a:lnTo>
                  <a:cubicBezTo>
                    <a:pt x="63854" y="846"/>
                    <a:pt x="64045" y="846"/>
                    <a:pt x="64152" y="846"/>
                  </a:cubicBezTo>
                  <a:lnTo>
                    <a:pt x="64152" y="846"/>
                  </a:lnTo>
                  <a:cubicBezTo>
                    <a:pt x="64247" y="893"/>
                    <a:pt x="63997" y="893"/>
                    <a:pt x="63902" y="893"/>
                  </a:cubicBezTo>
                  <a:lnTo>
                    <a:pt x="64199" y="893"/>
                  </a:lnTo>
                  <a:lnTo>
                    <a:pt x="64199" y="941"/>
                  </a:lnTo>
                  <a:cubicBezTo>
                    <a:pt x="64640" y="893"/>
                    <a:pt x="64640" y="893"/>
                    <a:pt x="64890" y="846"/>
                  </a:cubicBezTo>
                  <a:cubicBezTo>
                    <a:pt x="65438" y="846"/>
                    <a:pt x="65592" y="893"/>
                    <a:pt x="65688" y="941"/>
                  </a:cubicBezTo>
                  <a:cubicBezTo>
                    <a:pt x="65815" y="948"/>
                    <a:pt x="65894" y="951"/>
                    <a:pt x="65939" y="951"/>
                  </a:cubicBezTo>
                  <a:cubicBezTo>
                    <a:pt x="66207" y="951"/>
                    <a:pt x="65240" y="846"/>
                    <a:pt x="66128" y="846"/>
                  </a:cubicBezTo>
                  <a:lnTo>
                    <a:pt x="66128" y="846"/>
                  </a:lnTo>
                  <a:cubicBezTo>
                    <a:pt x="66348" y="860"/>
                    <a:pt x="66546" y="865"/>
                    <a:pt x="66739" y="865"/>
                  </a:cubicBezTo>
                  <a:cubicBezTo>
                    <a:pt x="67205" y="865"/>
                    <a:pt x="67640" y="832"/>
                    <a:pt x="68271" y="798"/>
                  </a:cubicBezTo>
                  <a:cubicBezTo>
                    <a:pt x="68760" y="798"/>
                    <a:pt x="68164" y="846"/>
                    <a:pt x="68319" y="846"/>
                  </a:cubicBezTo>
                  <a:lnTo>
                    <a:pt x="68807" y="798"/>
                  </a:lnTo>
                  <a:cubicBezTo>
                    <a:pt x="68914" y="798"/>
                    <a:pt x="68867" y="846"/>
                    <a:pt x="68867" y="846"/>
                  </a:cubicBezTo>
                  <a:cubicBezTo>
                    <a:pt x="69212" y="798"/>
                    <a:pt x="68867" y="739"/>
                    <a:pt x="69462" y="739"/>
                  </a:cubicBezTo>
                  <a:lnTo>
                    <a:pt x="69510" y="691"/>
                  </a:lnTo>
                  <a:lnTo>
                    <a:pt x="69903" y="691"/>
                  </a:lnTo>
                  <a:cubicBezTo>
                    <a:pt x="70173" y="724"/>
                    <a:pt x="70567" y="785"/>
                    <a:pt x="70945" y="785"/>
                  </a:cubicBezTo>
                  <a:cubicBezTo>
                    <a:pt x="71117" y="785"/>
                    <a:pt x="71286" y="772"/>
                    <a:pt x="71438" y="739"/>
                  </a:cubicBezTo>
                  <a:lnTo>
                    <a:pt x="71438" y="739"/>
                  </a:lnTo>
                  <a:cubicBezTo>
                    <a:pt x="71641" y="798"/>
                    <a:pt x="71343" y="798"/>
                    <a:pt x="71391" y="846"/>
                  </a:cubicBezTo>
                  <a:cubicBezTo>
                    <a:pt x="72439" y="739"/>
                    <a:pt x="72284" y="798"/>
                    <a:pt x="73129" y="691"/>
                  </a:cubicBezTo>
                  <a:lnTo>
                    <a:pt x="73663" y="728"/>
                  </a:lnTo>
                  <a:lnTo>
                    <a:pt x="73663" y="728"/>
                  </a:lnTo>
                  <a:cubicBezTo>
                    <a:pt x="73583" y="711"/>
                    <a:pt x="73614" y="677"/>
                    <a:pt x="73724" y="643"/>
                  </a:cubicBezTo>
                  <a:lnTo>
                    <a:pt x="73724" y="643"/>
                  </a:lnTo>
                  <a:cubicBezTo>
                    <a:pt x="73927" y="691"/>
                    <a:pt x="74070" y="691"/>
                    <a:pt x="74272" y="691"/>
                  </a:cubicBezTo>
                  <a:lnTo>
                    <a:pt x="74272" y="739"/>
                  </a:lnTo>
                  <a:cubicBezTo>
                    <a:pt x="74320" y="691"/>
                    <a:pt x="74415" y="691"/>
                    <a:pt x="74570" y="691"/>
                  </a:cubicBezTo>
                  <a:cubicBezTo>
                    <a:pt x="74522" y="691"/>
                    <a:pt x="74463" y="739"/>
                    <a:pt x="74522" y="739"/>
                  </a:cubicBezTo>
                  <a:cubicBezTo>
                    <a:pt x="74522" y="739"/>
                    <a:pt x="74617" y="739"/>
                    <a:pt x="74760" y="691"/>
                  </a:cubicBezTo>
                  <a:lnTo>
                    <a:pt x="75010" y="798"/>
                  </a:lnTo>
                  <a:lnTo>
                    <a:pt x="75058" y="739"/>
                  </a:lnTo>
                  <a:lnTo>
                    <a:pt x="75510" y="798"/>
                  </a:lnTo>
                  <a:cubicBezTo>
                    <a:pt x="75653" y="798"/>
                    <a:pt x="75856" y="846"/>
                    <a:pt x="76010" y="846"/>
                  </a:cubicBezTo>
                  <a:cubicBezTo>
                    <a:pt x="76106" y="846"/>
                    <a:pt x="75856" y="893"/>
                    <a:pt x="75713" y="893"/>
                  </a:cubicBezTo>
                  <a:cubicBezTo>
                    <a:pt x="75872" y="902"/>
                    <a:pt x="75988" y="906"/>
                    <a:pt x="76073" y="906"/>
                  </a:cubicBezTo>
                  <a:cubicBezTo>
                    <a:pt x="76433" y="906"/>
                    <a:pt x="76230" y="837"/>
                    <a:pt x="76356" y="798"/>
                  </a:cubicBezTo>
                  <a:lnTo>
                    <a:pt x="76701" y="798"/>
                  </a:lnTo>
                  <a:cubicBezTo>
                    <a:pt x="76844" y="846"/>
                    <a:pt x="76499" y="893"/>
                    <a:pt x="77046" y="893"/>
                  </a:cubicBezTo>
                  <a:cubicBezTo>
                    <a:pt x="77073" y="899"/>
                    <a:pt x="77113" y="901"/>
                    <a:pt x="77164" y="901"/>
                  </a:cubicBezTo>
                  <a:cubicBezTo>
                    <a:pt x="77479" y="901"/>
                    <a:pt x="78207" y="814"/>
                    <a:pt x="78832" y="814"/>
                  </a:cubicBezTo>
                  <a:cubicBezTo>
                    <a:pt x="79022" y="814"/>
                    <a:pt x="79202" y="822"/>
                    <a:pt x="79358" y="843"/>
                  </a:cubicBezTo>
                  <a:lnTo>
                    <a:pt x="79358" y="843"/>
                  </a:lnTo>
                  <a:cubicBezTo>
                    <a:pt x="79317" y="832"/>
                    <a:pt x="79275" y="798"/>
                    <a:pt x="79225" y="798"/>
                  </a:cubicBezTo>
                  <a:cubicBezTo>
                    <a:pt x="79332" y="798"/>
                    <a:pt x="79380" y="798"/>
                    <a:pt x="79475" y="846"/>
                  </a:cubicBezTo>
                  <a:cubicBezTo>
                    <a:pt x="79428" y="798"/>
                    <a:pt x="79475" y="739"/>
                    <a:pt x="79582" y="739"/>
                  </a:cubicBezTo>
                  <a:cubicBezTo>
                    <a:pt x="79773" y="739"/>
                    <a:pt x="80070" y="739"/>
                    <a:pt x="80320" y="798"/>
                  </a:cubicBezTo>
                  <a:lnTo>
                    <a:pt x="80523" y="798"/>
                  </a:lnTo>
                  <a:cubicBezTo>
                    <a:pt x="80708" y="798"/>
                    <a:pt x="80882" y="809"/>
                    <a:pt x="81041" y="809"/>
                  </a:cubicBezTo>
                  <a:cubicBezTo>
                    <a:pt x="81220" y="809"/>
                    <a:pt x="81379" y="795"/>
                    <a:pt x="81511" y="739"/>
                  </a:cubicBezTo>
                  <a:lnTo>
                    <a:pt x="81606" y="798"/>
                  </a:lnTo>
                  <a:cubicBezTo>
                    <a:pt x="81856" y="798"/>
                    <a:pt x="82261" y="739"/>
                    <a:pt x="82606" y="739"/>
                  </a:cubicBezTo>
                  <a:lnTo>
                    <a:pt x="83642" y="739"/>
                  </a:lnTo>
                  <a:cubicBezTo>
                    <a:pt x="83792" y="756"/>
                    <a:pt x="83981" y="764"/>
                    <a:pt x="84187" y="764"/>
                  </a:cubicBezTo>
                  <a:cubicBezTo>
                    <a:pt x="84670" y="764"/>
                    <a:pt x="85247" y="724"/>
                    <a:pt x="85631" y="691"/>
                  </a:cubicBezTo>
                  <a:lnTo>
                    <a:pt x="85631" y="691"/>
                  </a:lnTo>
                  <a:cubicBezTo>
                    <a:pt x="85590" y="731"/>
                    <a:pt x="85550" y="780"/>
                    <a:pt x="85502" y="794"/>
                  </a:cubicBezTo>
                  <a:lnTo>
                    <a:pt x="85502" y="794"/>
                  </a:lnTo>
                  <a:lnTo>
                    <a:pt x="85881" y="739"/>
                  </a:lnTo>
                  <a:cubicBezTo>
                    <a:pt x="86024" y="739"/>
                    <a:pt x="86071" y="739"/>
                    <a:pt x="86071" y="798"/>
                  </a:cubicBezTo>
                  <a:lnTo>
                    <a:pt x="86226" y="798"/>
                  </a:lnTo>
                  <a:lnTo>
                    <a:pt x="86071" y="846"/>
                  </a:lnTo>
                  <a:cubicBezTo>
                    <a:pt x="86428" y="798"/>
                    <a:pt x="86619" y="798"/>
                    <a:pt x="86917" y="798"/>
                  </a:cubicBezTo>
                  <a:cubicBezTo>
                    <a:pt x="87083" y="798"/>
                    <a:pt x="87292" y="819"/>
                    <a:pt x="87561" y="819"/>
                  </a:cubicBezTo>
                  <a:cubicBezTo>
                    <a:pt x="87696" y="819"/>
                    <a:pt x="87845" y="814"/>
                    <a:pt x="88012" y="798"/>
                  </a:cubicBezTo>
                  <a:cubicBezTo>
                    <a:pt x="88262" y="798"/>
                    <a:pt x="88452" y="798"/>
                    <a:pt x="88607" y="739"/>
                  </a:cubicBezTo>
                  <a:cubicBezTo>
                    <a:pt x="88702" y="739"/>
                    <a:pt x="88857" y="798"/>
                    <a:pt x="89048" y="798"/>
                  </a:cubicBezTo>
                  <a:cubicBezTo>
                    <a:pt x="88905" y="798"/>
                    <a:pt x="88905" y="739"/>
                    <a:pt x="88953" y="691"/>
                  </a:cubicBezTo>
                  <a:lnTo>
                    <a:pt x="88953" y="691"/>
                  </a:lnTo>
                  <a:cubicBezTo>
                    <a:pt x="89048" y="739"/>
                    <a:pt x="88953" y="739"/>
                    <a:pt x="88953" y="739"/>
                  </a:cubicBezTo>
                  <a:lnTo>
                    <a:pt x="89405" y="739"/>
                  </a:lnTo>
                  <a:cubicBezTo>
                    <a:pt x="89405" y="798"/>
                    <a:pt x="89405" y="798"/>
                    <a:pt x="89345" y="798"/>
                  </a:cubicBezTo>
                  <a:lnTo>
                    <a:pt x="91631" y="798"/>
                  </a:lnTo>
                  <a:lnTo>
                    <a:pt x="91363" y="762"/>
                  </a:lnTo>
                  <a:lnTo>
                    <a:pt x="91363" y="762"/>
                  </a:lnTo>
                  <a:cubicBezTo>
                    <a:pt x="91395" y="764"/>
                    <a:pt x="91426" y="765"/>
                    <a:pt x="91455" y="765"/>
                  </a:cubicBezTo>
                  <a:cubicBezTo>
                    <a:pt x="91612" y="765"/>
                    <a:pt x="91731" y="739"/>
                    <a:pt x="91834" y="739"/>
                  </a:cubicBezTo>
                  <a:cubicBezTo>
                    <a:pt x="92084" y="739"/>
                    <a:pt x="92477" y="798"/>
                    <a:pt x="92870" y="798"/>
                  </a:cubicBezTo>
                  <a:lnTo>
                    <a:pt x="94263" y="798"/>
                  </a:lnTo>
                  <a:cubicBezTo>
                    <a:pt x="94608" y="846"/>
                    <a:pt x="94358" y="846"/>
                    <a:pt x="94953" y="846"/>
                  </a:cubicBezTo>
                  <a:cubicBezTo>
                    <a:pt x="95156" y="893"/>
                    <a:pt x="94608" y="893"/>
                    <a:pt x="94406" y="893"/>
                  </a:cubicBezTo>
                  <a:lnTo>
                    <a:pt x="95894" y="941"/>
                  </a:lnTo>
                  <a:cubicBezTo>
                    <a:pt x="95846" y="893"/>
                    <a:pt x="96251" y="846"/>
                    <a:pt x="96549" y="846"/>
                  </a:cubicBezTo>
                  <a:cubicBezTo>
                    <a:pt x="96977" y="846"/>
                    <a:pt x="97364" y="867"/>
                    <a:pt x="97676" y="867"/>
                  </a:cubicBezTo>
                  <a:cubicBezTo>
                    <a:pt x="97832" y="867"/>
                    <a:pt x="97970" y="862"/>
                    <a:pt x="98085" y="846"/>
                  </a:cubicBezTo>
                  <a:cubicBezTo>
                    <a:pt x="98360" y="812"/>
                    <a:pt x="98612" y="773"/>
                    <a:pt x="98926" y="773"/>
                  </a:cubicBezTo>
                  <a:cubicBezTo>
                    <a:pt x="99061" y="773"/>
                    <a:pt x="99207" y="780"/>
                    <a:pt x="99370" y="798"/>
                  </a:cubicBezTo>
                  <a:cubicBezTo>
                    <a:pt x="99571" y="798"/>
                    <a:pt x="99892" y="859"/>
                    <a:pt x="100044" y="859"/>
                  </a:cubicBezTo>
                  <a:cubicBezTo>
                    <a:pt x="100082" y="859"/>
                    <a:pt x="100109" y="855"/>
                    <a:pt x="100121" y="846"/>
                  </a:cubicBezTo>
                  <a:cubicBezTo>
                    <a:pt x="100013" y="798"/>
                    <a:pt x="99918" y="739"/>
                    <a:pt x="99871" y="691"/>
                  </a:cubicBezTo>
                  <a:cubicBezTo>
                    <a:pt x="100311" y="691"/>
                    <a:pt x="101014" y="691"/>
                    <a:pt x="101014" y="739"/>
                  </a:cubicBezTo>
                  <a:lnTo>
                    <a:pt x="101954" y="739"/>
                  </a:lnTo>
                  <a:cubicBezTo>
                    <a:pt x="103990" y="739"/>
                    <a:pt x="105967" y="798"/>
                    <a:pt x="107907" y="798"/>
                  </a:cubicBezTo>
                  <a:lnTo>
                    <a:pt x="107610" y="739"/>
                  </a:lnTo>
                  <a:lnTo>
                    <a:pt x="108395" y="739"/>
                  </a:lnTo>
                  <a:cubicBezTo>
                    <a:pt x="108598" y="739"/>
                    <a:pt x="108645" y="798"/>
                    <a:pt x="108098" y="798"/>
                  </a:cubicBezTo>
                  <a:cubicBezTo>
                    <a:pt x="108152" y="807"/>
                    <a:pt x="108218" y="810"/>
                    <a:pt x="108289" y="810"/>
                  </a:cubicBezTo>
                  <a:cubicBezTo>
                    <a:pt x="108612" y="810"/>
                    <a:pt x="109050" y="739"/>
                    <a:pt x="109050" y="739"/>
                  </a:cubicBezTo>
                  <a:lnTo>
                    <a:pt x="109050" y="739"/>
                  </a:lnTo>
                  <a:cubicBezTo>
                    <a:pt x="110134" y="798"/>
                    <a:pt x="108645" y="846"/>
                    <a:pt x="108943" y="846"/>
                  </a:cubicBezTo>
                  <a:lnTo>
                    <a:pt x="109288" y="846"/>
                  </a:lnTo>
                  <a:cubicBezTo>
                    <a:pt x="109693" y="798"/>
                    <a:pt x="109693" y="739"/>
                    <a:pt x="110384" y="739"/>
                  </a:cubicBezTo>
                  <a:cubicBezTo>
                    <a:pt x="110715" y="789"/>
                    <a:pt x="110632" y="797"/>
                    <a:pt x="110683" y="798"/>
                  </a:cubicBezTo>
                  <a:lnTo>
                    <a:pt x="110683" y="798"/>
                  </a:lnTo>
                  <a:cubicBezTo>
                    <a:pt x="110797" y="778"/>
                    <a:pt x="110863" y="772"/>
                    <a:pt x="110896" y="772"/>
                  </a:cubicBezTo>
                  <a:cubicBezTo>
                    <a:pt x="110963" y="772"/>
                    <a:pt x="110900" y="798"/>
                    <a:pt x="110836" y="798"/>
                  </a:cubicBezTo>
                  <a:lnTo>
                    <a:pt x="110729" y="798"/>
                  </a:lnTo>
                  <a:cubicBezTo>
                    <a:pt x="110729" y="822"/>
                    <a:pt x="110756" y="834"/>
                    <a:pt x="110806" y="834"/>
                  </a:cubicBezTo>
                  <a:cubicBezTo>
                    <a:pt x="110857" y="834"/>
                    <a:pt x="110931" y="822"/>
                    <a:pt x="111027" y="798"/>
                  </a:cubicBezTo>
                  <a:lnTo>
                    <a:pt x="111967" y="846"/>
                  </a:lnTo>
                  <a:lnTo>
                    <a:pt x="111574" y="739"/>
                  </a:lnTo>
                  <a:cubicBezTo>
                    <a:pt x="112014" y="692"/>
                    <a:pt x="112487" y="736"/>
                    <a:pt x="112110" y="651"/>
                  </a:cubicBezTo>
                  <a:lnTo>
                    <a:pt x="112110" y="651"/>
                  </a:lnTo>
                  <a:cubicBezTo>
                    <a:pt x="112440" y="718"/>
                    <a:pt x="113241" y="731"/>
                    <a:pt x="114042" y="731"/>
                  </a:cubicBezTo>
                  <a:cubicBezTo>
                    <a:pt x="114580" y="731"/>
                    <a:pt x="115119" y="725"/>
                    <a:pt x="115514" y="725"/>
                  </a:cubicBezTo>
                  <a:cubicBezTo>
                    <a:pt x="115794" y="725"/>
                    <a:pt x="116001" y="728"/>
                    <a:pt x="116087" y="739"/>
                  </a:cubicBezTo>
                  <a:cubicBezTo>
                    <a:pt x="116682" y="691"/>
                    <a:pt x="117277" y="691"/>
                    <a:pt x="118028" y="691"/>
                  </a:cubicBezTo>
                  <a:cubicBezTo>
                    <a:pt x="117873" y="691"/>
                    <a:pt x="117730" y="596"/>
                    <a:pt x="118373" y="596"/>
                  </a:cubicBezTo>
                  <a:cubicBezTo>
                    <a:pt x="118129" y="793"/>
                    <a:pt x="119494" y="696"/>
                    <a:pt x="120025" y="835"/>
                  </a:cubicBezTo>
                  <a:lnTo>
                    <a:pt x="120025" y="835"/>
                  </a:lnTo>
                  <a:cubicBezTo>
                    <a:pt x="119771" y="743"/>
                    <a:pt x="121870" y="794"/>
                    <a:pt x="121147" y="691"/>
                  </a:cubicBezTo>
                  <a:cubicBezTo>
                    <a:pt x="121695" y="691"/>
                    <a:pt x="121195" y="739"/>
                    <a:pt x="121599" y="798"/>
                  </a:cubicBezTo>
                  <a:cubicBezTo>
                    <a:pt x="121932" y="769"/>
                    <a:pt x="122286" y="759"/>
                    <a:pt x="122656" y="759"/>
                  </a:cubicBezTo>
                  <a:cubicBezTo>
                    <a:pt x="123472" y="759"/>
                    <a:pt x="124369" y="807"/>
                    <a:pt x="125295" y="807"/>
                  </a:cubicBezTo>
                  <a:cubicBezTo>
                    <a:pt x="125514" y="807"/>
                    <a:pt x="125735" y="805"/>
                    <a:pt x="125957" y="798"/>
                  </a:cubicBezTo>
                  <a:cubicBezTo>
                    <a:pt x="125957" y="798"/>
                    <a:pt x="125719" y="739"/>
                    <a:pt x="126064" y="691"/>
                  </a:cubicBezTo>
                  <a:lnTo>
                    <a:pt x="126850" y="846"/>
                  </a:lnTo>
                  <a:cubicBezTo>
                    <a:pt x="127071" y="846"/>
                    <a:pt x="127128" y="760"/>
                    <a:pt x="127367" y="760"/>
                  </a:cubicBezTo>
                  <a:cubicBezTo>
                    <a:pt x="127450" y="760"/>
                    <a:pt x="127555" y="771"/>
                    <a:pt x="127695" y="798"/>
                  </a:cubicBezTo>
                  <a:cubicBezTo>
                    <a:pt x="127648" y="739"/>
                    <a:pt x="127505" y="739"/>
                    <a:pt x="127695" y="739"/>
                  </a:cubicBezTo>
                  <a:cubicBezTo>
                    <a:pt x="128432" y="764"/>
                    <a:pt x="129177" y="772"/>
                    <a:pt x="129925" y="772"/>
                  </a:cubicBezTo>
                  <a:cubicBezTo>
                    <a:pt x="131142" y="772"/>
                    <a:pt x="132370" y="751"/>
                    <a:pt x="133592" y="751"/>
                  </a:cubicBezTo>
                  <a:cubicBezTo>
                    <a:pt x="134763" y="751"/>
                    <a:pt x="135930" y="770"/>
                    <a:pt x="137078" y="846"/>
                  </a:cubicBezTo>
                  <a:cubicBezTo>
                    <a:pt x="136673" y="798"/>
                    <a:pt x="136970" y="798"/>
                    <a:pt x="137268" y="798"/>
                  </a:cubicBezTo>
                  <a:cubicBezTo>
                    <a:pt x="137078" y="798"/>
                    <a:pt x="137268" y="739"/>
                    <a:pt x="137220" y="691"/>
                  </a:cubicBezTo>
                  <a:lnTo>
                    <a:pt x="137220" y="691"/>
                  </a:lnTo>
                  <a:lnTo>
                    <a:pt x="138566" y="798"/>
                  </a:lnTo>
                  <a:cubicBezTo>
                    <a:pt x="138661" y="745"/>
                    <a:pt x="139006" y="745"/>
                    <a:pt x="139347" y="745"/>
                  </a:cubicBezTo>
                  <a:cubicBezTo>
                    <a:pt x="139688" y="745"/>
                    <a:pt x="140024" y="745"/>
                    <a:pt x="140102" y="691"/>
                  </a:cubicBezTo>
                  <a:lnTo>
                    <a:pt x="139649" y="691"/>
                  </a:lnTo>
                  <a:cubicBezTo>
                    <a:pt x="140197" y="596"/>
                    <a:pt x="138911" y="500"/>
                    <a:pt x="138959" y="346"/>
                  </a:cubicBezTo>
                  <a:lnTo>
                    <a:pt x="138959" y="346"/>
                  </a:lnTo>
                  <a:cubicBezTo>
                    <a:pt x="138829" y="379"/>
                    <a:pt x="138681" y="392"/>
                    <a:pt x="138517" y="392"/>
                  </a:cubicBezTo>
                  <a:cubicBezTo>
                    <a:pt x="138084" y="392"/>
                    <a:pt x="137543" y="306"/>
                    <a:pt x="136960" y="306"/>
                  </a:cubicBezTo>
                  <a:cubicBezTo>
                    <a:pt x="136754" y="306"/>
                    <a:pt x="136542" y="316"/>
                    <a:pt x="136327" y="346"/>
                  </a:cubicBezTo>
                  <a:cubicBezTo>
                    <a:pt x="136137" y="346"/>
                    <a:pt x="136530" y="298"/>
                    <a:pt x="136435" y="298"/>
                  </a:cubicBezTo>
                  <a:cubicBezTo>
                    <a:pt x="136280" y="346"/>
                    <a:pt x="136077" y="346"/>
                    <a:pt x="135839" y="346"/>
                  </a:cubicBezTo>
                  <a:lnTo>
                    <a:pt x="135982" y="298"/>
                  </a:lnTo>
                  <a:lnTo>
                    <a:pt x="135244" y="298"/>
                  </a:lnTo>
                  <a:cubicBezTo>
                    <a:pt x="134850" y="312"/>
                    <a:pt x="134512" y="318"/>
                    <a:pt x="134196" y="318"/>
                  </a:cubicBezTo>
                  <a:cubicBezTo>
                    <a:pt x="133434" y="318"/>
                    <a:pt x="132800" y="284"/>
                    <a:pt x="131815" y="250"/>
                  </a:cubicBezTo>
                  <a:cubicBezTo>
                    <a:pt x="132458" y="250"/>
                    <a:pt x="132267" y="203"/>
                    <a:pt x="131517" y="203"/>
                  </a:cubicBezTo>
                  <a:cubicBezTo>
                    <a:pt x="131720" y="203"/>
                    <a:pt x="132017" y="250"/>
                    <a:pt x="131720" y="250"/>
                  </a:cubicBezTo>
                  <a:lnTo>
                    <a:pt x="131267" y="250"/>
                  </a:lnTo>
                  <a:lnTo>
                    <a:pt x="131374" y="298"/>
                  </a:lnTo>
                  <a:lnTo>
                    <a:pt x="130922" y="298"/>
                  </a:lnTo>
                  <a:cubicBezTo>
                    <a:pt x="130874" y="298"/>
                    <a:pt x="130779" y="250"/>
                    <a:pt x="130720" y="250"/>
                  </a:cubicBezTo>
                  <a:cubicBezTo>
                    <a:pt x="130624" y="298"/>
                    <a:pt x="130624" y="298"/>
                    <a:pt x="130672" y="298"/>
                  </a:cubicBezTo>
                  <a:lnTo>
                    <a:pt x="130720" y="298"/>
                  </a:lnTo>
                  <a:cubicBezTo>
                    <a:pt x="130722" y="298"/>
                    <a:pt x="130724" y="299"/>
                    <a:pt x="130726" y="299"/>
                  </a:cubicBezTo>
                  <a:lnTo>
                    <a:pt x="130726" y="299"/>
                  </a:lnTo>
                  <a:cubicBezTo>
                    <a:pt x="130692" y="299"/>
                    <a:pt x="130659" y="298"/>
                    <a:pt x="130624" y="298"/>
                  </a:cubicBezTo>
                  <a:lnTo>
                    <a:pt x="128993" y="298"/>
                  </a:lnTo>
                  <a:cubicBezTo>
                    <a:pt x="128636" y="298"/>
                    <a:pt x="128446" y="250"/>
                    <a:pt x="128338" y="250"/>
                  </a:cubicBezTo>
                  <a:lnTo>
                    <a:pt x="128338" y="250"/>
                  </a:lnTo>
                  <a:cubicBezTo>
                    <a:pt x="127743" y="250"/>
                    <a:pt x="128493" y="298"/>
                    <a:pt x="127898" y="298"/>
                  </a:cubicBezTo>
                  <a:lnTo>
                    <a:pt x="127767" y="258"/>
                  </a:lnTo>
                  <a:lnTo>
                    <a:pt x="127767" y="258"/>
                  </a:lnTo>
                  <a:lnTo>
                    <a:pt x="127303" y="298"/>
                  </a:lnTo>
                  <a:lnTo>
                    <a:pt x="127207" y="298"/>
                  </a:lnTo>
                  <a:cubicBezTo>
                    <a:pt x="127053" y="250"/>
                    <a:pt x="127005" y="250"/>
                    <a:pt x="127005" y="203"/>
                  </a:cubicBezTo>
                  <a:lnTo>
                    <a:pt x="126910" y="203"/>
                  </a:lnTo>
                  <a:cubicBezTo>
                    <a:pt x="126850" y="203"/>
                    <a:pt x="126755" y="143"/>
                    <a:pt x="126612" y="143"/>
                  </a:cubicBezTo>
                  <a:lnTo>
                    <a:pt x="126612" y="143"/>
                  </a:lnTo>
                  <a:lnTo>
                    <a:pt x="126755" y="203"/>
                  </a:lnTo>
                  <a:lnTo>
                    <a:pt x="125814" y="203"/>
                  </a:lnTo>
                  <a:lnTo>
                    <a:pt x="126362" y="250"/>
                  </a:lnTo>
                  <a:lnTo>
                    <a:pt x="123231" y="250"/>
                  </a:lnTo>
                  <a:cubicBezTo>
                    <a:pt x="123433" y="250"/>
                    <a:pt x="123576" y="203"/>
                    <a:pt x="123778" y="203"/>
                  </a:cubicBezTo>
                  <a:lnTo>
                    <a:pt x="123278" y="203"/>
                  </a:lnTo>
                  <a:lnTo>
                    <a:pt x="123231" y="205"/>
                  </a:lnTo>
                  <a:lnTo>
                    <a:pt x="123231" y="250"/>
                  </a:lnTo>
                  <a:cubicBezTo>
                    <a:pt x="123101" y="230"/>
                    <a:pt x="123075" y="218"/>
                    <a:pt x="123091" y="211"/>
                  </a:cubicBezTo>
                  <a:lnTo>
                    <a:pt x="123091" y="211"/>
                  </a:lnTo>
                  <a:lnTo>
                    <a:pt x="122242" y="250"/>
                  </a:lnTo>
                  <a:lnTo>
                    <a:pt x="123135" y="250"/>
                  </a:lnTo>
                  <a:cubicBezTo>
                    <a:pt x="122492" y="250"/>
                    <a:pt x="121849" y="250"/>
                    <a:pt x="121302" y="298"/>
                  </a:cubicBezTo>
                  <a:cubicBezTo>
                    <a:pt x="121195" y="250"/>
                    <a:pt x="121147" y="250"/>
                    <a:pt x="121052" y="250"/>
                  </a:cubicBezTo>
                  <a:cubicBezTo>
                    <a:pt x="121052" y="250"/>
                    <a:pt x="121052" y="298"/>
                    <a:pt x="120504" y="298"/>
                  </a:cubicBezTo>
                  <a:cubicBezTo>
                    <a:pt x="120599" y="298"/>
                    <a:pt x="120754" y="346"/>
                    <a:pt x="120897" y="346"/>
                  </a:cubicBezTo>
                  <a:cubicBezTo>
                    <a:pt x="120121" y="346"/>
                    <a:pt x="120158" y="299"/>
                    <a:pt x="119014" y="298"/>
                  </a:cubicBezTo>
                  <a:lnTo>
                    <a:pt x="119014" y="298"/>
                  </a:lnTo>
                  <a:cubicBezTo>
                    <a:pt x="118966" y="299"/>
                    <a:pt x="118872" y="346"/>
                    <a:pt x="118813" y="346"/>
                  </a:cubicBezTo>
                  <a:lnTo>
                    <a:pt x="118075" y="346"/>
                  </a:lnTo>
                  <a:cubicBezTo>
                    <a:pt x="118218" y="346"/>
                    <a:pt x="118075" y="298"/>
                    <a:pt x="117980" y="298"/>
                  </a:cubicBezTo>
                  <a:cubicBezTo>
                    <a:pt x="118373" y="250"/>
                    <a:pt x="118813" y="250"/>
                    <a:pt x="119313" y="250"/>
                  </a:cubicBezTo>
                  <a:cubicBezTo>
                    <a:pt x="119165" y="197"/>
                    <a:pt x="119129" y="197"/>
                    <a:pt x="119074" y="197"/>
                  </a:cubicBezTo>
                  <a:cubicBezTo>
                    <a:pt x="119019" y="197"/>
                    <a:pt x="118944" y="197"/>
                    <a:pt x="118718" y="143"/>
                  </a:cubicBezTo>
                  <a:lnTo>
                    <a:pt x="118718" y="143"/>
                  </a:lnTo>
                  <a:cubicBezTo>
                    <a:pt x="118891" y="197"/>
                    <a:pt x="118531" y="197"/>
                    <a:pt x="118165" y="197"/>
                  </a:cubicBezTo>
                  <a:cubicBezTo>
                    <a:pt x="117798" y="197"/>
                    <a:pt x="117426" y="197"/>
                    <a:pt x="117575" y="250"/>
                  </a:cubicBezTo>
                  <a:cubicBezTo>
                    <a:pt x="117193" y="204"/>
                    <a:pt x="116856" y="248"/>
                    <a:pt x="116289" y="152"/>
                  </a:cubicBezTo>
                  <a:lnTo>
                    <a:pt x="116289" y="152"/>
                  </a:lnTo>
                  <a:cubicBezTo>
                    <a:pt x="116343" y="168"/>
                    <a:pt x="116363" y="203"/>
                    <a:pt x="115944" y="203"/>
                  </a:cubicBezTo>
                  <a:lnTo>
                    <a:pt x="115789" y="203"/>
                  </a:lnTo>
                  <a:cubicBezTo>
                    <a:pt x="115944" y="203"/>
                    <a:pt x="116039" y="250"/>
                    <a:pt x="116087" y="250"/>
                  </a:cubicBezTo>
                  <a:cubicBezTo>
                    <a:pt x="115944" y="298"/>
                    <a:pt x="115646" y="298"/>
                    <a:pt x="115349" y="298"/>
                  </a:cubicBezTo>
                  <a:cubicBezTo>
                    <a:pt x="115099" y="274"/>
                    <a:pt x="114863" y="262"/>
                    <a:pt x="114646" y="262"/>
                  </a:cubicBezTo>
                  <a:cubicBezTo>
                    <a:pt x="114429" y="262"/>
                    <a:pt x="114229" y="274"/>
                    <a:pt x="114051" y="298"/>
                  </a:cubicBezTo>
                  <a:cubicBezTo>
                    <a:pt x="113860" y="250"/>
                    <a:pt x="113515" y="203"/>
                    <a:pt x="114110" y="203"/>
                  </a:cubicBezTo>
                  <a:lnTo>
                    <a:pt x="113408" y="203"/>
                  </a:lnTo>
                  <a:cubicBezTo>
                    <a:pt x="113015" y="143"/>
                    <a:pt x="112467" y="143"/>
                    <a:pt x="112122" y="143"/>
                  </a:cubicBezTo>
                  <a:cubicBezTo>
                    <a:pt x="111914" y="143"/>
                    <a:pt x="111649" y="182"/>
                    <a:pt x="111537" y="203"/>
                  </a:cubicBezTo>
                  <a:lnTo>
                    <a:pt x="110479" y="203"/>
                  </a:lnTo>
                  <a:cubicBezTo>
                    <a:pt x="109837" y="203"/>
                    <a:pt x="109194" y="250"/>
                    <a:pt x="108505" y="250"/>
                  </a:cubicBezTo>
                  <a:lnTo>
                    <a:pt x="108505" y="250"/>
                  </a:lnTo>
                  <a:cubicBezTo>
                    <a:pt x="108552" y="250"/>
                    <a:pt x="108598" y="250"/>
                    <a:pt x="108598" y="203"/>
                  </a:cubicBezTo>
                  <a:lnTo>
                    <a:pt x="107860" y="203"/>
                  </a:lnTo>
                  <a:cubicBezTo>
                    <a:pt x="108050" y="203"/>
                    <a:pt x="108253" y="250"/>
                    <a:pt x="108395" y="250"/>
                  </a:cubicBezTo>
                  <a:lnTo>
                    <a:pt x="108348" y="250"/>
                  </a:lnTo>
                  <a:cubicBezTo>
                    <a:pt x="107955" y="250"/>
                    <a:pt x="107562" y="250"/>
                    <a:pt x="107110" y="203"/>
                  </a:cubicBezTo>
                  <a:lnTo>
                    <a:pt x="106562" y="203"/>
                  </a:lnTo>
                  <a:cubicBezTo>
                    <a:pt x="106463" y="219"/>
                    <a:pt x="106369" y="224"/>
                    <a:pt x="106279" y="224"/>
                  </a:cubicBezTo>
                  <a:cubicBezTo>
                    <a:pt x="106099" y="224"/>
                    <a:pt x="105935" y="203"/>
                    <a:pt x="105776" y="203"/>
                  </a:cubicBezTo>
                  <a:lnTo>
                    <a:pt x="105669" y="143"/>
                  </a:lnTo>
                  <a:cubicBezTo>
                    <a:pt x="105568" y="157"/>
                    <a:pt x="105441" y="162"/>
                    <a:pt x="105302" y="162"/>
                  </a:cubicBezTo>
                  <a:cubicBezTo>
                    <a:pt x="104952" y="162"/>
                    <a:pt x="104530" y="131"/>
                    <a:pt x="104275" y="131"/>
                  </a:cubicBezTo>
                  <a:cubicBezTo>
                    <a:pt x="104190" y="131"/>
                    <a:pt x="104124" y="134"/>
                    <a:pt x="104085" y="143"/>
                  </a:cubicBezTo>
                  <a:cubicBezTo>
                    <a:pt x="103901" y="108"/>
                    <a:pt x="103555" y="99"/>
                    <a:pt x="103152" y="99"/>
                  </a:cubicBezTo>
                  <a:cubicBezTo>
                    <a:pt x="102712" y="99"/>
                    <a:pt x="102204" y="110"/>
                    <a:pt x="101763" y="110"/>
                  </a:cubicBezTo>
                  <a:cubicBezTo>
                    <a:pt x="101515" y="110"/>
                    <a:pt x="101290" y="106"/>
                    <a:pt x="101109" y="96"/>
                  </a:cubicBezTo>
                  <a:lnTo>
                    <a:pt x="101061" y="203"/>
                  </a:lnTo>
                  <a:lnTo>
                    <a:pt x="99275" y="203"/>
                  </a:lnTo>
                  <a:lnTo>
                    <a:pt x="99275" y="250"/>
                  </a:lnTo>
                  <a:cubicBezTo>
                    <a:pt x="98978" y="250"/>
                    <a:pt x="98728" y="250"/>
                    <a:pt x="98275" y="203"/>
                  </a:cubicBezTo>
                  <a:lnTo>
                    <a:pt x="98275" y="203"/>
                  </a:lnTo>
                  <a:cubicBezTo>
                    <a:pt x="98335" y="250"/>
                    <a:pt x="98335" y="250"/>
                    <a:pt x="98275" y="298"/>
                  </a:cubicBezTo>
                  <a:cubicBezTo>
                    <a:pt x="97930" y="250"/>
                    <a:pt x="97585" y="250"/>
                    <a:pt x="97239" y="250"/>
                  </a:cubicBezTo>
                  <a:lnTo>
                    <a:pt x="97287" y="250"/>
                  </a:lnTo>
                  <a:cubicBezTo>
                    <a:pt x="97335" y="227"/>
                    <a:pt x="97397" y="215"/>
                    <a:pt x="97479" y="215"/>
                  </a:cubicBezTo>
                  <a:cubicBezTo>
                    <a:pt x="97561" y="215"/>
                    <a:pt x="97662" y="227"/>
                    <a:pt x="97787" y="250"/>
                  </a:cubicBezTo>
                  <a:cubicBezTo>
                    <a:pt x="97787" y="250"/>
                    <a:pt x="97930" y="203"/>
                    <a:pt x="97977" y="203"/>
                  </a:cubicBezTo>
                  <a:cubicBezTo>
                    <a:pt x="97846" y="183"/>
                    <a:pt x="97688" y="176"/>
                    <a:pt x="97523" y="176"/>
                  </a:cubicBezTo>
                  <a:cubicBezTo>
                    <a:pt x="97194" y="176"/>
                    <a:pt x="96842" y="203"/>
                    <a:pt x="96644" y="203"/>
                  </a:cubicBezTo>
                  <a:lnTo>
                    <a:pt x="96846" y="203"/>
                  </a:lnTo>
                  <a:cubicBezTo>
                    <a:pt x="96299" y="203"/>
                    <a:pt x="95751" y="250"/>
                    <a:pt x="95203" y="250"/>
                  </a:cubicBezTo>
                  <a:cubicBezTo>
                    <a:pt x="95236" y="218"/>
                    <a:pt x="95268" y="180"/>
                    <a:pt x="95414" y="159"/>
                  </a:cubicBezTo>
                  <a:lnTo>
                    <a:pt x="95414" y="159"/>
                  </a:lnTo>
                  <a:lnTo>
                    <a:pt x="94608" y="203"/>
                  </a:lnTo>
                  <a:cubicBezTo>
                    <a:pt x="94560" y="143"/>
                    <a:pt x="94060" y="143"/>
                    <a:pt x="94215" y="96"/>
                  </a:cubicBezTo>
                  <a:cubicBezTo>
                    <a:pt x="93763" y="96"/>
                    <a:pt x="93215" y="143"/>
                    <a:pt x="92679" y="143"/>
                  </a:cubicBezTo>
                  <a:cubicBezTo>
                    <a:pt x="92512" y="143"/>
                    <a:pt x="92367" y="122"/>
                    <a:pt x="92288" y="122"/>
                  </a:cubicBezTo>
                  <a:cubicBezTo>
                    <a:pt x="92249" y="122"/>
                    <a:pt x="92227" y="127"/>
                    <a:pt x="92227" y="143"/>
                  </a:cubicBezTo>
                  <a:lnTo>
                    <a:pt x="92322" y="203"/>
                  </a:lnTo>
                  <a:cubicBezTo>
                    <a:pt x="92179" y="203"/>
                    <a:pt x="92024" y="203"/>
                    <a:pt x="91881" y="143"/>
                  </a:cubicBezTo>
                  <a:cubicBezTo>
                    <a:pt x="91834" y="203"/>
                    <a:pt x="91727" y="203"/>
                    <a:pt x="91584" y="203"/>
                  </a:cubicBezTo>
                  <a:cubicBezTo>
                    <a:pt x="91052" y="203"/>
                    <a:pt x="90589" y="155"/>
                    <a:pt x="90075" y="155"/>
                  </a:cubicBezTo>
                  <a:cubicBezTo>
                    <a:pt x="89818" y="155"/>
                    <a:pt x="89548" y="167"/>
                    <a:pt x="89250" y="203"/>
                  </a:cubicBezTo>
                  <a:lnTo>
                    <a:pt x="88702" y="96"/>
                  </a:lnTo>
                  <a:cubicBezTo>
                    <a:pt x="88012" y="96"/>
                    <a:pt x="89405" y="203"/>
                    <a:pt x="88214" y="250"/>
                  </a:cubicBezTo>
                  <a:cubicBezTo>
                    <a:pt x="88064" y="259"/>
                    <a:pt x="87959" y="263"/>
                    <a:pt x="87887" y="263"/>
                  </a:cubicBezTo>
                  <a:cubicBezTo>
                    <a:pt x="87577" y="263"/>
                    <a:pt x="87860" y="192"/>
                    <a:pt x="87619" y="143"/>
                  </a:cubicBezTo>
                  <a:lnTo>
                    <a:pt x="87619" y="143"/>
                  </a:lnTo>
                  <a:cubicBezTo>
                    <a:pt x="87338" y="185"/>
                    <a:pt x="86896" y="243"/>
                    <a:pt x="86401" y="243"/>
                  </a:cubicBezTo>
                  <a:cubicBezTo>
                    <a:pt x="86183" y="243"/>
                    <a:pt x="85955" y="232"/>
                    <a:pt x="85726" y="203"/>
                  </a:cubicBezTo>
                  <a:lnTo>
                    <a:pt x="86428" y="203"/>
                  </a:lnTo>
                  <a:lnTo>
                    <a:pt x="85833" y="143"/>
                  </a:lnTo>
                  <a:cubicBezTo>
                    <a:pt x="86524" y="48"/>
                    <a:pt x="87024" y="96"/>
                    <a:pt x="86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800425" y="686700"/>
              <a:ext cx="3575" cy="1200"/>
            </a:xfrm>
            <a:custGeom>
              <a:rect b="b" l="l" r="r" t="t"/>
              <a:pathLst>
                <a:path extrusionOk="0" h="48" w="143">
                  <a:moveTo>
                    <a:pt x="0" y="0"/>
                  </a:moveTo>
                  <a:cubicBezTo>
                    <a:pt x="12" y="4"/>
                    <a:pt x="22" y="7"/>
                    <a:pt x="32" y="11"/>
                  </a:cubicBezTo>
                  <a:lnTo>
                    <a:pt x="32" y="11"/>
                  </a:lnTo>
                  <a:cubicBezTo>
                    <a:pt x="25" y="4"/>
                    <a:pt x="15" y="0"/>
                    <a:pt x="0" y="0"/>
                  </a:cubicBezTo>
                  <a:close/>
                  <a:moveTo>
                    <a:pt x="32" y="11"/>
                  </a:moveTo>
                  <a:cubicBezTo>
                    <a:pt x="48" y="25"/>
                    <a:pt x="48" y="48"/>
                    <a:pt x="48" y="48"/>
                  </a:cubicBezTo>
                  <a:cubicBezTo>
                    <a:pt x="135" y="48"/>
                    <a:pt x="142" y="48"/>
                    <a:pt x="32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6449000" y="6828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0"/>
                  </a:move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5120575" y="686700"/>
              <a:ext cx="8650" cy="25"/>
            </a:xfrm>
            <a:custGeom>
              <a:rect b="b" l="l" r="r" t="t"/>
              <a:pathLst>
                <a:path extrusionOk="0" h="1" w="346">
                  <a:moveTo>
                    <a:pt x="0" y="0"/>
                  </a:move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712475" y="702750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713975" y="701575"/>
              <a:ext cx="11025" cy="1200"/>
            </a:xfrm>
            <a:custGeom>
              <a:rect b="b" l="l" r="r" t="t"/>
              <a:pathLst>
                <a:path extrusionOk="0" h="48" w="441">
                  <a:moveTo>
                    <a:pt x="0" y="0"/>
                  </a:moveTo>
                  <a:cubicBezTo>
                    <a:pt x="48" y="0"/>
                    <a:pt x="96" y="0"/>
                    <a:pt x="0" y="4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4786200" y="700125"/>
              <a:ext cx="18225" cy="1800"/>
            </a:xfrm>
            <a:custGeom>
              <a:rect b="b" l="l" r="r" t="t"/>
              <a:pathLst>
                <a:path extrusionOk="0" h="72" w="729">
                  <a:moveTo>
                    <a:pt x="510" y="1"/>
                  </a:moveTo>
                  <a:cubicBezTo>
                    <a:pt x="457" y="1"/>
                    <a:pt x="368" y="4"/>
                    <a:pt x="231" y="11"/>
                  </a:cubicBezTo>
                  <a:cubicBezTo>
                    <a:pt x="140" y="11"/>
                    <a:pt x="126" y="49"/>
                    <a:pt x="100" y="65"/>
                  </a:cubicBezTo>
                  <a:lnTo>
                    <a:pt x="100" y="65"/>
                  </a:lnTo>
                  <a:cubicBezTo>
                    <a:pt x="297" y="52"/>
                    <a:pt x="729" y="1"/>
                    <a:pt x="510" y="1"/>
                  </a:cubicBezTo>
                  <a:close/>
                  <a:moveTo>
                    <a:pt x="28" y="58"/>
                  </a:moveTo>
                  <a:lnTo>
                    <a:pt x="28" y="58"/>
                  </a:lnTo>
                  <a:cubicBezTo>
                    <a:pt x="0" y="65"/>
                    <a:pt x="5" y="68"/>
                    <a:pt x="31" y="68"/>
                  </a:cubicBezTo>
                  <a:cubicBezTo>
                    <a:pt x="37" y="68"/>
                    <a:pt x="44" y="68"/>
                    <a:pt x="53" y="68"/>
                  </a:cubicBezTo>
                  <a:lnTo>
                    <a:pt x="53" y="68"/>
                  </a:lnTo>
                  <a:cubicBezTo>
                    <a:pt x="62" y="70"/>
                    <a:pt x="70" y="72"/>
                    <a:pt x="77" y="72"/>
                  </a:cubicBezTo>
                  <a:cubicBezTo>
                    <a:pt x="86" y="72"/>
                    <a:pt x="94" y="69"/>
                    <a:pt x="100" y="65"/>
                  </a:cubicBezTo>
                  <a:lnTo>
                    <a:pt x="100" y="65"/>
                  </a:lnTo>
                  <a:cubicBezTo>
                    <a:pt x="82" y="66"/>
                    <a:pt x="66" y="67"/>
                    <a:pt x="53" y="68"/>
                  </a:cubicBezTo>
                  <a:lnTo>
                    <a:pt x="53" y="68"/>
                  </a:lnTo>
                  <a:cubicBezTo>
                    <a:pt x="46" y="66"/>
                    <a:pt x="38" y="62"/>
                    <a:pt x="28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5324175" y="683850"/>
              <a:ext cx="29775" cy="2875"/>
            </a:xfrm>
            <a:custGeom>
              <a:rect b="b" l="l" r="r" t="t"/>
              <a:pathLst>
                <a:path extrusionOk="0" h="115" w="1191">
                  <a:moveTo>
                    <a:pt x="647" y="0"/>
                  </a:moveTo>
                  <a:cubicBezTo>
                    <a:pt x="482" y="0"/>
                    <a:pt x="560" y="31"/>
                    <a:pt x="399" y="31"/>
                  </a:cubicBezTo>
                  <a:cubicBezTo>
                    <a:pt x="346" y="31"/>
                    <a:pt x="267" y="28"/>
                    <a:pt x="143" y="19"/>
                  </a:cubicBezTo>
                  <a:lnTo>
                    <a:pt x="143" y="19"/>
                  </a:lnTo>
                  <a:cubicBezTo>
                    <a:pt x="0" y="66"/>
                    <a:pt x="691" y="66"/>
                    <a:pt x="488" y="114"/>
                  </a:cubicBezTo>
                  <a:cubicBezTo>
                    <a:pt x="941" y="66"/>
                    <a:pt x="1191" y="66"/>
                    <a:pt x="988" y="19"/>
                  </a:cubicBezTo>
                  <a:cubicBezTo>
                    <a:pt x="816" y="5"/>
                    <a:pt x="713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062050" y="680450"/>
              <a:ext cx="9850" cy="1200"/>
            </a:xfrm>
            <a:custGeom>
              <a:rect b="b" l="l" r="r" t="t"/>
              <a:pathLst>
                <a:path extrusionOk="0" h="48" w="394">
                  <a:moveTo>
                    <a:pt x="1" y="0"/>
                  </a:moveTo>
                  <a:lnTo>
                    <a:pt x="1" y="48"/>
                  </a:lnTo>
                  <a:lnTo>
                    <a:pt x="394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218325" y="682825"/>
              <a:ext cx="4775" cy="1500"/>
            </a:xfrm>
            <a:custGeom>
              <a:rect b="b" l="l" r="r" t="t"/>
              <a:pathLst>
                <a:path extrusionOk="0" h="60" w="191">
                  <a:moveTo>
                    <a:pt x="0" y="0"/>
                  </a:moveTo>
                  <a:lnTo>
                    <a:pt x="191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337375" y="680450"/>
              <a:ext cx="17700" cy="1075"/>
            </a:xfrm>
            <a:custGeom>
              <a:rect b="b" l="l" r="r" t="t"/>
              <a:pathLst>
                <a:path extrusionOk="0" h="43" w="708">
                  <a:moveTo>
                    <a:pt x="1" y="0"/>
                  </a:moveTo>
                  <a:cubicBezTo>
                    <a:pt x="295" y="0"/>
                    <a:pt x="525" y="42"/>
                    <a:pt x="632" y="42"/>
                  </a:cubicBezTo>
                  <a:cubicBezTo>
                    <a:pt x="685" y="42"/>
                    <a:pt x="707" y="32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599500" y="2728000"/>
              <a:ext cx="5975" cy="1225"/>
            </a:xfrm>
            <a:custGeom>
              <a:rect b="b" l="l" r="r" t="t"/>
              <a:pathLst>
                <a:path extrusionOk="0" h="49" w="239">
                  <a:moveTo>
                    <a:pt x="239" y="1"/>
                  </a:moveTo>
                  <a:lnTo>
                    <a:pt x="0" y="48"/>
                  </a:lnTo>
                  <a:cubicBezTo>
                    <a:pt x="96" y="48"/>
                    <a:pt x="191" y="48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650100" y="2728000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5998650" y="2725625"/>
              <a:ext cx="12525" cy="1225"/>
            </a:xfrm>
            <a:custGeom>
              <a:rect b="b" l="l" r="r" t="t"/>
              <a:pathLst>
                <a:path extrusionOk="0" h="49" w="501">
                  <a:moveTo>
                    <a:pt x="1" y="1"/>
                  </a:moveTo>
                  <a:lnTo>
                    <a:pt x="1" y="1"/>
                  </a:lnTo>
                  <a:cubicBezTo>
                    <a:pt x="108" y="48"/>
                    <a:pt x="251" y="48"/>
                    <a:pt x="501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5353925" y="2730675"/>
              <a:ext cx="9725" cy="1225"/>
            </a:xfrm>
            <a:custGeom>
              <a:rect b="b" l="l" r="r" t="t"/>
              <a:pathLst>
                <a:path extrusionOk="0" h="49" w="389">
                  <a:moveTo>
                    <a:pt x="298" y="1"/>
                  </a:moveTo>
                  <a:cubicBezTo>
                    <a:pt x="291" y="1"/>
                    <a:pt x="288" y="2"/>
                    <a:pt x="287" y="3"/>
                  </a:cubicBezTo>
                  <a:lnTo>
                    <a:pt x="287" y="3"/>
                  </a:lnTo>
                  <a:lnTo>
                    <a:pt x="298" y="1"/>
                  </a:lnTo>
                  <a:close/>
                  <a:moveTo>
                    <a:pt x="287" y="3"/>
                  </a:moveTo>
                  <a:lnTo>
                    <a:pt x="1" y="49"/>
                  </a:lnTo>
                  <a:cubicBezTo>
                    <a:pt x="389" y="49"/>
                    <a:pt x="278" y="12"/>
                    <a:pt x="28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617950" y="2713125"/>
              <a:ext cx="6275" cy="1225"/>
            </a:xfrm>
            <a:custGeom>
              <a:rect b="b" l="l" r="r" t="t"/>
              <a:pathLst>
                <a:path extrusionOk="0" h="49" w="251">
                  <a:moveTo>
                    <a:pt x="203" y="1"/>
                  </a:moveTo>
                  <a:cubicBezTo>
                    <a:pt x="48" y="1"/>
                    <a:pt x="1" y="48"/>
                    <a:pt x="1" y="48"/>
                  </a:cubicBezTo>
                  <a:cubicBezTo>
                    <a:pt x="155" y="48"/>
                    <a:pt x="25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4471975" y="2729200"/>
              <a:ext cx="2400" cy="25"/>
            </a:xfrm>
            <a:custGeom>
              <a:rect b="b" l="l" r="r" t="t"/>
              <a:pathLst>
                <a:path extrusionOk="0" h="1" w="96">
                  <a:moveTo>
                    <a:pt x="9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4216575" y="2714325"/>
              <a:ext cx="9850" cy="25"/>
            </a:xfrm>
            <a:custGeom>
              <a:rect b="b" l="l" r="r" t="t"/>
              <a:pathLst>
                <a:path extrusionOk="0" h="1" w="394">
                  <a:moveTo>
                    <a:pt x="1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326075" y="2726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623000" y="2728000"/>
              <a:ext cx="2425" cy="25"/>
            </a:xfrm>
            <a:custGeom>
              <a:rect b="b" l="l" r="r" t="t"/>
              <a:pathLst>
                <a:path extrusionOk="0" h="1" w="97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513050" y="2729200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0"/>
                  </a:move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008775" y="2725625"/>
              <a:ext cx="2400" cy="1225"/>
            </a:xfrm>
            <a:custGeom>
              <a:rect b="b" l="l" r="r" t="t"/>
              <a:pathLst>
                <a:path extrusionOk="0" h="49" w="96">
                  <a:moveTo>
                    <a:pt x="48" y="1"/>
                  </a:moveTo>
                  <a:cubicBezTo>
                    <a:pt x="0" y="1"/>
                    <a:pt x="0" y="1"/>
                    <a:pt x="96" y="48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361375" y="2729200"/>
              <a:ext cx="1200" cy="1500"/>
            </a:xfrm>
            <a:custGeom>
              <a:rect b="b" l="l" r="r" t="t"/>
              <a:pathLst>
                <a:path extrusionOk="0" h="60" w="48">
                  <a:moveTo>
                    <a:pt x="0" y="0"/>
                  </a:moveTo>
                  <a:lnTo>
                    <a:pt x="0" y="6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457650" y="2726825"/>
              <a:ext cx="30975" cy="2850"/>
            </a:xfrm>
            <a:custGeom>
              <a:rect b="b" l="l" r="r" t="t"/>
              <a:pathLst>
                <a:path extrusionOk="0" h="114" w="1239">
                  <a:moveTo>
                    <a:pt x="691" y="0"/>
                  </a:moveTo>
                  <a:cubicBezTo>
                    <a:pt x="250" y="48"/>
                    <a:pt x="0" y="48"/>
                    <a:pt x="203" y="95"/>
                  </a:cubicBezTo>
                  <a:cubicBezTo>
                    <a:pt x="363" y="108"/>
                    <a:pt x="463" y="113"/>
                    <a:pt x="527" y="113"/>
                  </a:cubicBezTo>
                  <a:cubicBezTo>
                    <a:pt x="759" y="113"/>
                    <a:pt x="533" y="48"/>
                    <a:pt x="1036" y="48"/>
                  </a:cubicBezTo>
                  <a:cubicBezTo>
                    <a:pt x="1238" y="48"/>
                    <a:pt x="500" y="48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4161825" y="2711925"/>
              <a:ext cx="11325" cy="1225"/>
            </a:xfrm>
            <a:custGeom>
              <a:rect b="b" l="l" r="r" t="t"/>
              <a:pathLst>
                <a:path extrusionOk="0" h="49" w="453">
                  <a:moveTo>
                    <a:pt x="0" y="1"/>
                  </a:moveTo>
                  <a:lnTo>
                    <a:pt x="298" y="49"/>
                  </a:lnTo>
                  <a:lnTo>
                    <a:pt x="453" y="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4140975" y="2713125"/>
              <a:ext cx="9850" cy="2700"/>
            </a:xfrm>
            <a:custGeom>
              <a:rect b="b" l="l" r="r" t="t"/>
              <a:pathLst>
                <a:path extrusionOk="0" h="108" w="394">
                  <a:moveTo>
                    <a:pt x="298" y="1"/>
                  </a:moveTo>
                  <a:lnTo>
                    <a:pt x="1" y="48"/>
                  </a:lnTo>
                  <a:cubicBezTo>
                    <a:pt x="96" y="48"/>
                    <a:pt x="298" y="48"/>
                    <a:pt x="394" y="108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740875" y="2730675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1" y="1"/>
                  </a:moveTo>
                  <a:cubicBezTo>
                    <a:pt x="159" y="41"/>
                    <a:pt x="260" y="47"/>
                    <a:pt x="345" y="48"/>
                  </a:cubicBezTo>
                  <a:lnTo>
                    <a:pt x="345" y="48"/>
                  </a:lnTo>
                  <a:lnTo>
                    <a:pt x="1" y="1"/>
                  </a:lnTo>
                  <a:close/>
                  <a:moveTo>
                    <a:pt x="345" y="48"/>
                  </a:moveTo>
                  <a:lnTo>
                    <a:pt x="346" y="49"/>
                  </a:lnTo>
                  <a:lnTo>
                    <a:pt x="394" y="49"/>
                  </a:lnTo>
                  <a:cubicBezTo>
                    <a:pt x="378" y="49"/>
                    <a:pt x="361" y="49"/>
                    <a:pt x="345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588175" y="2729200"/>
              <a:ext cx="5100" cy="1500"/>
            </a:xfrm>
            <a:custGeom>
              <a:rect b="b" l="l" r="r" t="t"/>
              <a:pathLst>
                <a:path extrusionOk="0" h="60" w="204">
                  <a:moveTo>
                    <a:pt x="1" y="0"/>
                  </a:moveTo>
                  <a:lnTo>
                    <a:pt x="96" y="60"/>
                  </a:lnTo>
                  <a:lnTo>
                    <a:pt x="203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457225" y="2732000"/>
              <a:ext cx="18175" cy="1100"/>
            </a:xfrm>
            <a:custGeom>
              <a:rect b="b" l="l" r="r" t="t"/>
              <a:pathLst>
                <a:path extrusionOk="0" h="44" w="727">
                  <a:moveTo>
                    <a:pt x="56" y="1"/>
                  </a:moveTo>
                  <a:cubicBezTo>
                    <a:pt x="9" y="1"/>
                    <a:pt x="0" y="11"/>
                    <a:pt x="36" y="43"/>
                  </a:cubicBezTo>
                  <a:lnTo>
                    <a:pt x="726" y="43"/>
                  </a:lnTo>
                  <a:cubicBezTo>
                    <a:pt x="393" y="43"/>
                    <a:pt x="150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4140350" y="2728900"/>
              <a:ext cx="7725" cy="1800"/>
            </a:xfrm>
            <a:custGeom>
              <a:rect b="b" l="l" r="r" t="t"/>
              <a:pathLst>
                <a:path extrusionOk="0" h="72" w="309">
                  <a:moveTo>
                    <a:pt x="86" y="0"/>
                  </a:moveTo>
                  <a:cubicBezTo>
                    <a:pt x="0" y="0"/>
                    <a:pt x="65" y="72"/>
                    <a:pt x="26" y="72"/>
                  </a:cubicBezTo>
                  <a:cubicBezTo>
                    <a:pt x="308" y="72"/>
                    <a:pt x="224" y="0"/>
                    <a:pt x="184" y="0"/>
                  </a:cubicBezTo>
                  <a:cubicBezTo>
                    <a:pt x="175" y="0"/>
                    <a:pt x="169" y="4"/>
                    <a:pt x="169" y="12"/>
                  </a:cubicBezTo>
                  <a:cubicBezTo>
                    <a:pt x="132" y="4"/>
                    <a:pt x="105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4344275" y="2730025"/>
              <a:ext cx="12425" cy="675"/>
            </a:xfrm>
            <a:custGeom>
              <a:rect b="b" l="l" r="r" t="t"/>
              <a:pathLst>
                <a:path extrusionOk="0" h="27" w="497">
                  <a:moveTo>
                    <a:pt x="427" y="1"/>
                  </a:moveTo>
                  <a:cubicBezTo>
                    <a:pt x="401" y="1"/>
                    <a:pt x="372" y="5"/>
                    <a:pt x="383" y="19"/>
                  </a:cubicBezTo>
                  <a:lnTo>
                    <a:pt x="383" y="19"/>
                  </a:lnTo>
                  <a:cubicBezTo>
                    <a:pt x="497" y="11"/>
                    <a:pt x="465" y="1"/>
                    <a:pt x="427" y="1"/>
                  </a:cubicBezTo>
                  <a:close/>
                  <a:moveTo>
                    <a:pt x="383" y="19"/>
                  </a:moveTo>
                  <a:cubicBezTo>
                    <a:pt x="316" y="23"/>
                    <a:pt x="198" y="27"/>
                    <a:pt x="1" y="27"/>
                  </a:cubicBezTo>
                  <a:lnTo>
                    <a:pt x="394" y="27"/>
                  </a:lnTo>
                  <a:cubicBezTo>
                    <a:pt x="389" y="24"/>
                    <a:pt x="385" y="21"/>
                    <a:pt x="383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340900" y="2730675"/>
              <a:ext cx="7475" cy="575"/>
            </a:xfrm>
            <a:custGeom>
              <a:rect b="b" l="l" r="r" t="t"/>
              <a:pathLst>
                <a:path extrusionOk="0" h="23" w="299">
                  <a:moveTo>
                    <a:pt x="231" y="1"/>
                  </a:moveTo>
                  <a:cubicBezTo>
                    <a:pt x="1" y="1"/>
                    <a:pt x="167" y="22"/>
                    <a:pt x="244" y="22"/>
                  </a:cubicBezTo>
                  <a:cubicBezTo>
                    <a:pt x="283" y="22"/>
                    <a:pt x="298" y="17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374050" y="2730675"/>
              <a:ext cx="19825" cy="1225"/>
            </a:xfrm>
            <a:custGeom>
              <a:rect b="b" l="l" r="r" t="t"/>
              <a:pathLst>
                <a:path extrusionOk="0" h="49" w="793">
                  <a:moveTo>
                    <a:pt x="0" y="1"/>
                  </a:moveTo>
                  <a:cubicBezTo>
                    <a:pt x="84" y="43"/>
                    <a:pt x="405" y="48"/>
                    <a:pt x="379" y="49"/>
                  </a:cubicBezTo>
                  <a:lnTo>
                    <a:pt x="379" y="49"/>
                  </a:lnTo>
                  <a:cubicBezTo>
                    <a:pt x="793" y="46"/>
                    <a:pt x="685" y="1"/>
                    <a:pt x="441" y="1"/>
                  </a:cubicBezTo>
                  <a:close/>
                  <a:moveTo>
                    <a:pt x="379" y="49"/>
                  </a:moveTo>
                  <a:lnTo>
                    <a:pt x="379" y="49"/>
                  </a:lnTo>
                  <a:cubicBezTo>
                    <a:pt x="368" y="49"/>
                    <a:pt x="357" y="49"/>
                    <a:pt x="346" y="49"/>
                  </a:cubicBezTo>
                  <a:cubicBezTo>
                    <a:pt x="365" y="49"/>
                    <a:pt x="375" y="49"/>
                    <a:pt x="379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390125" y="2728000"/>
              <a:ext cx="6275" cy="1225"/>
            </a:xfrm>
            <a:custGeom>
              <a:rect b="b" l="l" r="r" t="t"/>
              <a:pathLst>
                <a:path extrusionOk="0" h="49" w="251">
                  <a:moveTo>
                    <a:pt x="250" y="1"/>
                  </a:moveTo>
                  <a:lnTo>
                    <a:pt x="0" y="48"/>
                  </a:lnTo>
                  <a:cubicBezTo>
                    <a:pt x="48" y="48"/>
                    <a:pt x="96" y="48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377625" y="2728300"/>
              <a:ext cx="12525" cy="925"/>
            </a:xfrm>
            <a:custGeom>
              <a:rect b="b" l="l" r="r" t="t"/>
              <a:pathLst>
                <a:path extrusionOk="0" h="37" w="501">
                  <a:moveTo>
                    <a:pt x="252" y="15"/>
                  </a:moveTo>
                  <a:cubicBezTo>
                    <a:pt x="222" y="15"/>
                    <a:pt x="135" y="36"/>
                    <a:pt x="0" y="36"/>
                  </a:cubicBezTo>
                  <a:lnTo>
                    <a:pt x="250" y="36"/>
                  </a:lnTo>
                  <a:cubicBezTo>
                    <a:pt x="266" y="21"/>
                    <a:pt x="266" y="15"/>
                    <a:pt x="252" y="15"/>
                  </a:cubicBezTo>
                  <a:close/>
                  <a:moveTo>
                    <a:pt x="433" y="1"/>
                  </a:moveTo>
                  <a:cubicBezTo>
                    <a:pt x="402" y="1"/>
                    <a:pt x="351" y="13"/>
                    <a:pt x="250" y="36"/>
                  </a:cubicBezTo>
                  <a:lnTo>
                    <a:pt x="500" y="36"/>
                  </a:lnTo>
                  <a:cubicBezTo>
                    <a:pt x="476" y="13"/>
                    <a:pt x="465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442200" y="2729200"/>
              <a:ext cx="13725" cy="2700"/>
            </a:xfrm>
            <a:custGeom>
              <a:rect b="b" l="l" r="r" t="t"/>
              <a:pathLst>
                <a:path extrusionOk="0" h="108" w="549">
                  <a:moveTo>
                    <a:pt x="299" y="0"/>
                  </a:moveTo>
                  <a:lnTo>
                    <a:pt x="1" y="60"/>
                  </a:lnTo>
                  <a:cubicBezTo>
                    <a:pt x="156" y="60"/>
                    <a:pt x="501" y="60"/>
                    <a:pt x="501" y="108"/>
                  </a:cubicBezTo>
                  <a:cubicBezTo>
                    <a:pt x="549" y="60"/>
                    <a:pt x="346" y="6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449650" y="2728000"/>
              <a:ext cx="12525" cy="1225"/>
            </a:xfrm>
            <a:custGeom>
              <a:rect b="b" l="l" r="r" t="t"/>
              <a:pathLst>
                <a:path extrusionOk="0" h="49" w="501">
                  <a:moveTo>
                    <a:pt x="501" y="1"/>
                  </a:moveTo>
                  <a:cubicBezTo>
                    <a:pt x="96" y="1"/>
                    <a:pt x="1" y="48"/>
                    <a:pt x="1" y="4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494300" y="2730675"/>
              <a:ext cx="13725" cy="2425"/>
            </a:xfrm>
            <a:custGeom>
              <a:rect b="b" l="l" r="r" t="t"/>
              <a:pathLst>
                <a:path extrusionOk="0" h="97" w="549">
                  <a:moveTo>
                    <a:pt x="548" y="1"/>
                  </a:moveTo>
                  <a:lnTo>
                    <a:pt x="0" y="96"/>
                  </a:lnTo>
                  <a:lnTo>
                    <a:pt x="298" y="4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527925" y="2731875"/>
              <a:ext cx="29800" cy="1225"/>
            </a:xfrm>
            <a:custGeom>
              <a:rect b="b" l="l" r="r" t="t"/>
              <a:pathLst>
                <a:path extrusionOk="0" h="49" w="1192">
                  <a:moveTo>
                    <a:pt x="191" y="1"/>
                  </a:moveTo>
                  <a:cubicBezTo>
                    <a:pt x="1" y="1"/>
                    <a:pt x="489" y="48"/>
                    <a:pt x="299" y="48"/>
                  </a:cubicBezTo>
                  <a:cubicBezTo>
                    <a:pt x="596" y="48"/>
                    <a:pt x="894" y="48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57700" y="2730675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393" y="1"/>
                  </a:moveTo>
                  <a:cubicBezTo>
                    <a:pt x="298" y="1"/>
                    <a:pt x="143" y="49"/>
                    <a:pt x="1" y="49"/>
                  </a:cubicBezTo>
                  <a:cubicBezTo>
                    <a:pt x="143" y="49"/>
                    <a:pt x="239" y="49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37750" y="2728000"/>
              <a:ext cx="27425" cy="1225"/>
            </a:xfrm>
            <a:custGeom>
              <a:rect b="b" l="l" r="r" t="t"/>
              <a:pathLst>
                <a:path extrusionOk="0" h="49" w="1097">
                  <a:moveTo>
                    <a:pt x="144" y="1"/>
                  </a:moveTo>
                  <a:cubicBezTo>
                    <a:pt x="96" y="1"/>
                    <a:pt x="1" y="48"/>
                    <a:pt x="298" y="48"/>
                  </a:cubicBezTo>
                  <a:cubicBezTo>
                    <a:pt x="548" y="48"/>
                    <a:pt x="799" y="48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517825" y="2729200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0"/>
                  </a:move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632125" y="2728000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577350" y="2729200"/>
              <a:ext cx="10150" cy="1500"/>
            </a:xfrm>
            <a:custGeom>
              <a:rect b="b" l="l" r="r" t="t"/>
              <a:pathLst>
                <a:path extrusionOk="0" h="60" w="406">
                  <a:moveTo>
                    <a:pt x="0" y="0"/>
                  </a:moveTo>
                  <a:cubicBezTo>
                    <a:pt x="107" y="0"/>
                    <a:pt x="346" y="60"/>
                    <a:pt x="405" y="60"/>
                  </a:cubicBezTo>
                  <a:cubicBezTo>
                    <a:pt x="298" y="0"/>
                    <a:pt x="15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520500" y="2729200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0"/>
                  </a:moveTo>
                  <a:lnTo>
                    <a:pt x="0" y="0"/>
                  </a:lnTo>
                  <a:cubicBezTo>
                    <a:pt x="48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519000" y="2728000"/>
              <a:ext cx="8950" cy="1225"/>
            </a:xfrm>
            <a:custGeom>
              <a:rect b="b" l="l" r="r" t="t"/>
              <a:pathLst>
                <a:path extrusionOk="0" h="49" w="358">
                  <a:moveTo>
                    <a:pt x="358" y="1"/>
                  </a:moveTo>
                  <a:cubicBezTo>
                    <a:pt x="251" y="1"/>
                    <a:pt x="108" y="1"/>
                    <a:pt x="1" y="48"/>
                  </a:cubicBezTo>
                  <a:lnTo>
                    <a:pt x="60" y="48"/>
                  </a:lnTo>
                  <a:cubicBezTo>
                    <a:pt x="203" y="48"/>
                    <a:pt x="298" y="48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602350" y="2728000"/>
              <a:ext cx="29800" cy="2700"/>
            </a:xfrm>
            <a:custGeom>
              <a:rect b="b" l="l" r="r" t="t"/>
              <a:pathLst>
                <a:path extrusionOk="0" h="108" w="1192">
                  <a:moveTo>
                    <a:pt x="0" y="1"/>
                  </a:moveTo>
                  <a:cubicBezTo>
                    <a:pt x="239" y="1"/>
                    <a:pt x="393" y="48"/>
                    <a:pt x="739" y="108"/>
                  </a:cubicBezTo>
                  <a:cubicBezTo>
                    <a:pt x="1084" y="48"/>
                    <a:pt x="1132" y="48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633300" y="2728000"/>
              <a:ext cx="12225" cy="2700"/>
            </a:xfrm>
            <a:custGeom>
              <a:rect b="b" l="l" r="r" t="t"/>
              <a:pathLst>
                <a:path extrusionOk="0" h="108" w="489">
                  <a:moveTo>
                    <a:pt x="489" y="1"/>
                  </a:moveTo>
                  <a:lnTo>
                    <a:pt x="96" y="48"/>
                  </a:lnTo>
                  <a:lnTo>
                    <a:pt x="1" y="10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661875" y="2729200"/>
              <a:ext cx="7475" cy="1500"/>
            </a:xfrm>
            <a:custGeom>
              <a:rect b="b" l="l" r="r" t="t"/>
              <a:pathLst>
                <a:path extrusionOk="0" h="60" w="299">
                  <a:moveTo>
                    <a:pt x="48" y="0"/>
                  </a:moveTo>
                  <a:lnTo>
                    <a:pt x="1" y="6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205825" y="2711925"/>
              <a:ext cx="6275" cy="1225"/>
            </a:xfrm>
            <a:custGeom>
              <a:rect b="b" l="l" r="r" t="t"/>
              <a:pathLst>
                <a:path extrusionOk="0" h="49" w="251">
                  <a:moveTo>
                    <a:pt x="250" y="1"/>
                  </a:moveTo>
                  <a:lnTo>
                    <a:pt x="0" y="49"/>
                  </a:lnTo>
                  <a:cubicBezTo>
                    <a:pt x="48" y="49"/>
                    <a:pt x="155" y="49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159975" y="27131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801600" y="2714325"/>
              <a:ext cx="11050" cy="1500"/>
            </a:xfrm>
            <a:custGeom>
              <a:rect b="b" l="l" r="r" t="t"/>
              <a:pathLst>
                <a:path extrusionOk="0" h="60" w="442">
                  <a:moveTo>
                    <a:pt x="1" y="0"/>
                  </a:moveTo>
                  <a:lnTo>
                    <a:pt x="327" y="44"/>
                  </a:lnTo>
                  <a:lnTo>
                    <a:pt x="327" y="44"/>
                  </a:lnTo>
                  <a:cubicBezTo>
                    <a:pt x="239" y="27"/>
                    <a:pt x="128" y="0"/>
                    <a:pt x="1" y="0"/>
                  </a:cubicBezTo>
                  <a:close/>
                  <a:moveTo>
                    <a:pt x="327" y="44"/>
                  </a:moveTo>
                  <a:cubicBezTo>
                    <a:pt x="371" y="53"/>
                    <a:pt x="410" y="60"/>
                    <a:pt x="441" y="60"/>
                  </a:cubicBezTo>
                  <a:lnTo>
                    <a:pt x="327" y="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446325" y="2709550"/>
              <a:ext cx="11350" cy="2400"/>
            </a:xfrm>
            <a:custGeom>
              <a:rect b="b" l="l" r="r" t="t"/>
              <a:pathLst>
                <a:path extrusionOk="0" h="96" w="454">
                  <a:moveTo>
                    <a:pt x="453" y="1"/>
                  </a:moveTo>
                  <a:cubicBezTo>
                    <a:pt x="1" y="1"/>
                    <a:pt x="203" y="48"/>
                    <a:pt x="155" y="96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187375" y="2726825"/>
              <a:ext cx="5975" cy="1200"/>
            </a:xfrm>
            <a:custGeom>
              <a:rect b="b" l="l" r="r" t="t"/>
              <a:pathLst>
                <a:path extrusionOk="0" h="48" w="239">
                  <a:moveTo>
                    <a:pt x="238" y="0"/>
                  </a:moveTo>
                  <a:cubicBezTo>
                    <a:pt x="95" y="48"/>
                    <a:pt x="0" y="48"/>
                    <a:pt x="48" y="48"/>
                  </a:cubicBezTo>
                  <a:cubicBezTo>
                    <a:pt x="191" y="48"/>
                    <a:pt x="238" y="48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961925" y="2729200"/>
              <a:ext cx="23525" cy="1150"/>
            </a:xfrm>
            <a:custGeom>
              <a:rect b="b" l="l" r="r" t="t"/>
              <a:pathLst>
                <a:path extrusionOk="0" h="46" w="941">
                  <a:moveTo>
                    <a:pt x="0" y="0"/>
                  </a:moveTo>
                  <a:cubicBezTo>
                    <a:pt x="149" y="30"/>
                    <a:pt x="298" y="45"/>
                    <a:pt x="453" y="45"/>
                  </a:cubicBezTo>
                  <a:cubicBezTo>
                    <a:pt x="607" y="45"/>
                    <a:pt x="768" y="3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767250" y="2729200"/>
              <a:ext cx="6275" cy="25"/>
            </a:xfrm>
            <a:custGeom>
              <a:rect b="b" l="l" r="r" t="t"/>
              <a:pathLst>
                <a:path extrusionOk="0" h="1" w="251">
                  <a:moveTo>
                    <a:pt x="251" y="0"/>
                  </a:moveTo>
                  <a:cubicBezTo>
                    <a:pt x="1" y="0"/>
                    <a:pt x="191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764575" y="2729200"/>
              <a:ext cx="7450" cy="25"/>
            </a:xfrm>
            <a:custGeom>
              <a:rect b="b" l="l" r="r" t="t"/>
              <a:pathLst>
                <a:path extrusionOk="0" h="1" w="298">
                  <a:moveTo>
                    <a:pt x="0" y="0"/>
                  </a:move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759950" y="2729200"/>
              <a:ext cx="6125" cy="675"/>
            </a:xfrm>
            <a:custGeom>
              <a:rect b="b" l="l" r="r" t="t"/>
              <a:pathLst>
                <a:path extrusionOk="0" h="27" w="245">
                  <a:moveTo>
                    <a:pt x="42" y="0"/>
                  </a:moveTo>
                  <a:cubicBezTo>
                    <a:pt x="11" y="0"/>
                    <a:pt x="0" y="27"/>
                    <a:pt x="71" y="27"/>
                  </a:cubicBezTo>
                  <a:cubicBezTo>
                    <a:pt x="106" y="27"/>
                    <a:pt x="162" y="2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772025" y="2729200"/>
              <a:ext cx="8950" cy="25"/>
            </a:xfrm>
            <a:custGeom>
              <a:rect b="b" l="l" r="r" t="t"/>
              <a:pathLst>
                <a:path extrusionOk="0" h="1" w="358">
                  <a:moveTo>
                    <a:pt x="60" y="0"/>
                  </a:moveTo>
                  <a:lnTo>
                    <a:pt x="3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485200" y="2714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185875" y="2713125"/>
              <a:ext cx="2700" cy="25"/>
            </a:xfrm>
            <a:custGeom>
              <a:rect b="b" l="l" r="r" t="t"/>
              <a:pathLst>
                <a:path extrusionOk="0" h="1" w="108">
                  <a:moveTo>
                    <a:pt x="1" y="1"/>
                  </a:move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4153175" y="2708375"/>
              <a:ext cx="3504600" cy="24725"/>
            </a:xfrm>
            <a:custGeom>
              <a:rect b="b" l="l" r="r" t="t"/>
              <a:pathLst>
                <a:path extrusionOk="0" h="989" w="140184">
                  <a:moveTo>
                    <a:pt x="95703" y="95"/>
                  </a:moveTo>
                  <a:cubicBezTo>
                    <a:pt x="95577" y="95"/>
                    <a:pt x="95486" y="100"/>
                    <a:pt x="95419" y="108"/>
                  </a:cubicBezTo>
                  <a:lnTo>
                    <a:pt x="95419" y="108"/>
                  </a:lnTo>
                  <a:lnTo>
                    <a:pt x="95703" y="95"/>
                  </a:lnTo>
                  <a:close/>
                  <a:moveTo>
                    <a:pt x="76356" y="95"/>
                  </a:moveTo>
                  <a:cubicBezTo>
                    <a:pt x="76215" y="138"/>
                    <a:pt x="75997" y="142"/>
                    <a:pt x="76037" y="143"/>
                  </a:cubicBezTo>
                  <a:lnTo>
                    <a:pt x="76037" y="143"/>
                  </a:lnTo>
                  <a:cubicBezTo>
                    <a:pt x="76124" y="142"/>
                    <a:pt x="76215" y="138"/>
                    <a:pt x="76356" y="95"/>
                  </a:cubicBezTo>
                  <a:close/>
                  <a:moveTo>
                    <a:pt x="123231" y="143"/>
                  </a:moveTo>
                  <a:cubicBezTo>
                    <a:pt x="123243" y="143"/>
                    <a:pt x="123255" y="143"/>
                    <a:pt x="123267" y="143"/>
                  </a:cubicBezTo>
                  <a:lnTo>
                    <a:pt x="123267" y="143"/>
                  </a:lnTo>
                  <a:lnTo>
                    <a:pt x="123278" y="143"/>
                  </a:lnTo>
                  <a:close/>
                  <a:moveTo>
                    <a:pt x="123278" y="143"/>
                  </a:moveTo>
                  <a:cubicBezTo>
                    <a:pt x="123279" y="143"/>
                    <a:pt x="123279" y="144"/>
                    <a:pt x="123279" y="144"/>
                  </a:cubicBezTo>
                  <a:lnTo>
                    <a:pt x="123279" y="144"/>
                  </a:lnTo>
                  <a:cubicBezTo>
                    <a:pt x="123285" y="144"/>
                    <a:pt x="123291" y="144"/>
                    <a:pt x="123296" y="145"/>
                  </a:cubicBezTo>
                  <a:lnTo>
                    <a:pt x="123296" y="145"/>
                  </a:lnTo>
                  <a:cubicBezTo>
                    <a:pt x="123291" y="144"/>
                    <a:pt x="123285" y="143"/>
                    <a:pt x="123278" y="143"/>
                  </a:cubicBezTo>
                  <a:close/>
                  <a:moveTo>
                    <a:pt x="123231" y="143"/>
                  </a:moveTo>
                  <a:cubicBezTo>
                    <a:pt x="123230" y="144"/>
                    <a:pt x="123229" y="144"/>
                    <a:pt x="123228" y="145"/>
                  </a:cubicBezTo>
                  <a:lnTo>
                    <a:pt x="123228" y="145"/>
                  </a:lnTo>
                  <a:lnTo>
                    <a:pt x="123231" y="145"/>
                  </a:lnTo>
                  <a:lnTo>
                    <a:pt x="123231" y="145"/>
                  </a:lnTo>
                  <a:lnTo>
                    <a:pt x="123231" y="143"/>
                  </a:lnTo>
                  <a:close/>
                  <a:moveTo>
                    <a:pt x="78147" y="169"/>
                  </a:moveTo>
                  <a:cubicBezTo>
                    <a:pt x="78204" y="169"/>
                    <a:pt x="78253" y="175"/>
                    <a:pt x="78285" y="191"/>
                  </a:cubicBezTo>
                  <a:lnTo>
                    <a:pt x="77796" y="191"/>
                  </a:lnTo>
                  <a:cubicBezTo>
                    <a:pt x="77892" y="191"/>
                    <a:pt x="78034" y="169"/>
                    <a:pt x="78147" y="169"/>
                  </a:cubicBezTo>
                  <a:close/>
                  <a:moveTo>
                    <a:pt x="71391" y="191"/>
                  </a:moveTo>
                  <a:cubicBezTo>
                    <a:pt x="71384" y="191"/>
                    <a:pt x="71378" y="191"/>
                    <a:pt x="71372" y="193"/>
                  </a:cubicBezTo>
                  <a:lnTo>
                    <a:pt x="71372" y="193"/>
                  </a:lnTo>
                  <a:cubicBezTo>
                    <a:pt x="71378" y="192"/>
                    <a:pt x="71384" y="191"/>
                    <a:pt x="71391" y="191"/>
                  </a:cubicBezTo>
                  <a:close/>
                  <a:moveTo>
                    <a:pt x="82106" y="191"/>
                  </a:moveTo>
                  <a:cubicBezTo>
                    <a:pt x="82067" y="191"/>
                    <a:pt x="82042" y="192"/>
                    <a:pt x="82032" y="195"/>
                  </a:cubicBezTo>
                  <a:lnTo>
                    <a:pt x="82032" y="195"/>
                  </a:lnTo>
                  <a:lnTo>
                    <a:pt x="82106" y="191"/>
                  </a:lnTo>
                  <a:close/>
                  <a:moveTo>
                    <a:pt x="127850" y="191"/>
                  </a:moveTo>
                  <a:cubicBezTo>
                    <a:pt x="127826" y="191"/>
                    <a:pt x="127799" y="191"/>
                    <a:pt x="127778" y="197"/>
                  </a:cubicBezTo>
                  <a:lnTo>
                    <a:pt x="127778" y="197"/>
                  </a:lnTo>
                  <a:lnTo>
                    <a:pt x="127850" y="191"/>
                  </a:lnTo>
                  <a:close/>
                  <a:moveTo>
                    <a:pt x="20146" y="191"/>
                  </a:moveTo>
                  <a:cubicBezTo>
                    <a:pt x="20154" y="193"/>
                    <a:pt x="20163" y="195"/>
                    <a:pt x="20171" y="197"/>
                  </a:cubicBezTo>
                  <a:lnTo>
                    <a:pt x="20171" y="197"/>
                  </a:lnTo>
                  <a:cubicBezTo>
                    <a:pt x="20164" y="195"/>
                    <a:pt x="20156" y="193"/>
                    <a:pt x="20146" y="191"/>
                  </a:cubicBezTo>
                  <a:close/>
                  <a:moveTo>
                    <a:pt x="49710" y="191"/>
                  </a:moveTo>
                  <a:lnTo>
                    <a:pt x="49710" y="191"/>
                  </a:lnTo>
                  <a:cubicBezTo>
                    <a:pt x="49712" y="193"/>
                    <a:pt x="49715" y="196"/>
                    <a:pt x="49718" y="198"/>
                  </a:cubicBezTo>
                  <a:lnTo>
                    <a:pt x="49718" y="198"/>
                  </a:lnTo>
                  <a:cubicBezTo>
                    <a:pt x="49719" y="196"/>
                    <a:pt x="49716" y="193"/>
                    <a:pt x="49710" y="191"/>
                  </a:cubicBezTo>
                  <a:close/>
                  <a:moveTo>
                    <a:pt x="60830" y="191"/>
                  </a:moveTo>
                  <a:cubicBezTo>
                    <a:pt x="60858" y="195"/>
                    <a:pt x="60888" y="198"/>
                    <a:pt x="60918" y="202"/>
                  </a:cubicBezTo>
                  <a:lnTo>
                    <a:pt x="60918" y="202"/>
                  </a:lnTo>
                  <a:cubicBezTo>
                    <a:pt x="60888" y="191"/>
                    <a:pt x="60859" y="191"/>
                    <a:pt x="60830" y="191"/>
                  </a:cubicBezTo>
                  <a:close/>
                  <a:moveTo>
                    <a:pt x="44852" y="191"/>
                  </a:moveTo>
                  <a:cubicBezTo>
                    <a:pt x="44899" y="191"/>
                    <a:pt x="44852" y="191"/>
                    <a:pt x="44804" y="238"/>
                  </a:cubicBezTo>
                  <a:cubicBezTo>
                    <a:pt x="44554" y="238"/>
                    <a:pt x="44352" y="238"/>
                    <a:pt x="44102" y="191"/>
                  </a:cubicBezTo>
                  <a:close/>
                  <a:moveTo>
                    <a:pt x="54722" y="238"/>
                  </a:moveTo>
                  <a:cubicBezTo>
                    <a:pt x="54716" y="238"/>
                    <a:pt x="54709" y="239"/>
                    <a:pt x="54703" y="241"/>
                  </a:cubicBezTo>
                  <a:lnTo>
                    <a:pt x="54703" y="241"/>
                  </a:lnTo>
                  <a:lnTo>
                    <a:pt x="54722" y="238"/>
                  </a:lnTo>
                  <a:close/>
                  <a:moveTo>
                    <a:pt x="29517" y="238"/>
                  </a:moveTo>
                  <a:cubicBezTo>
                    <a:pt x="29401" y="258"/>
                    <a:pt x="29337" y="265"/>
                    <a:pt x="29305" y="265"/>
                  </a:cubicBezTo>
                  <a:cubicBezTo>
                    <a:pt x="29241" y="265"/>
                    <a:pt x="29310" y="238"/>
                    <a:pt x="29374" y="238"/>
                  </a:cubicBezTo>
                  <a:close/>
                  <a:moveTo>
                    <a:pt x="66378" y="298"/>
                  </a:moveTo>
                  <a:lnTo>
                    <a:pt x="66534" y="308"/>
                  </a:lnTo>
                  <a:lnTo>
                    <a:pt x="66534" y="308"/>
                  </a:lnTo>
                  <a:cubicBezTo>
                    <a:pt x="66501" y="302"/>
                    <a:pt x="66450" y="298"/>
                    <a:pt x="66378" y="298"/>
                  </a:cubicBezTo>
                  <a:close/>
                  <a:moveTo>
                    <a:pt x="116789" y="298"/>
                  </a:moveTo>
                  <a:cubicBezTo>
                    <a:pt x="116730" y="298"/>
                    <a:pt x="116587" y="345"/>
                    <a:pt x="116337" y="345"/>
                  </a:cubicBezTo>
                  <a:lnTo>
                    <a:pt x="116209" y="315"/>
                  </a:lnTo>
                  <a:lnTo>
                    <a:pt x="116209" y="315"/>
                  </a:lnTo>
                  <a:cubicBezTo>
                    <a:pt x="116392" y="304"/>
                    <a:pt x="116584" y="298"/>
                    <a:pt x="116789" y="298"/>
                  </a:cubicBezTo>
                  <a:close/>
                  <a:moveTo>
                    <a:pt x="112563" y="238"/>
                  </a:moveTo>
                  <a:cubicBezTo>
                    <a:pt x="112515" y="298"/>
                    <a:pt x="112765" y="298"/>
                    <a:pt x="113015" y="298"/>
                  </a:cubicBezTo>
                  <a:cubicBezTo>
                    <a:pt x="113110" y="345"/>
                    <a:pt x="113063" y="393"/>
                    <a:pt x="113015" y="393"/>
                  </a:cubicBezTo>
                  <a:lnTo>
                    <a:pt x="112563" y="393"/>
                  </a:lnTo>
                  <a:cubicBezTo>
                    <a:pt x="112324" y="393"/>
                    <a:pt x="112074" y="345"/>
                    <a:pt x="111670" y="298"/>
                  </a:cubicBezTo>
                  <a:cubicBezTo>
                    <a:pt x="111920" y="238"/>
                    <a:pt x="112170" y="238"/>
                    <a:pt x="112563" y="238"/>
                  </a:cubicBezTo>
                  <a:close/>
                  <a:moveTo>
                    <a:pt x="115990" y="330"/>
                  </a:moveTo>
                  <a:cubicBezTo>
                    <a:pt x="115848" y="365"/>
                    <a:pt x="115734" y="393"/>
                    <a:pt x="115396" y="393"/>
                  </a:cubicBezTo>
                  <a:lnTo>
                    <a:pt x="115349" y="393"/>
                  </a:lnTo>
                  <a:cubicBezTo>
                    <a:pt x="115557" y="370"/>
                    <a:pt x="115767" y="348"/>
                    <a:pt x="115990" y="330"/>
                  </a:cubicBezTo>
                  <a:close/>
                  <a:moveTo>
                    <a:pt x="40435" y="393"/>
                  </a:moveTo>
                  <a:lnTo>
                    <a:pt x="40435" y="441"/>
                  </a:lnTo>
                  <a:cubicBezTo>
                    <a:pt x="40387" y="441"/>
                    <a:pt x="40339" y="393"/>
                    <a:pt x="40435" y="393"/>
                  </a:cubicBezTo>
                  <a:close/>
                  <a:moveTo>
                    <a:pt x="99763" y="536"/>
                  </a:moveTo>
                  <a:cubicBezTo>
                    <a:pt x="99823" y="536"/>
                    <a:pt x="99871" y="595"/>
                    <a:pt x="99823" y="595"/>
                  </a:cubicBezTo>
                  <a:lnTo>
                    <a:pt x="99763" y="536"/>
                  </a:lnTo>
                  <a:close/>
                  <a:moveTo>
                    <a:pt x="24909" y="595"/>
                  </a:moveTo>
                  <a:lnTo>
                    <a:pt x="24861" y="643"/>
                  </a:lnTo>
                  <a:cubicBezTo>
                    <a:pt x="24634" y="643"/>
                    <a:pt x="24411" y="655"/>
                    <a:pt x="24175" y="667"/>
                  </a:cubicBezTo>
                  <a:lnTo>
                    <a:pt x="24175" y="667"/>
                  </a:lnTo>
                  <a:cubicBezTo>
                    <a:pt x="24341" y="628"/>
                    <a:pt x="24437" y="595"/>
                    <a:pt x="24814" y="595"/>
                  </a:cubicBezTo>
                  <a:close/>
                  <a:moveTo>
                    <a:pt x="140102" y="643"/>
                  </a:moveTo>
                  <a:lnTo>
                    <a:pt x="139664" y="689"/>
                  </a:lnTo>
                  <a:lnTo>
                    <a:pt x="139664" y="689"/>
                  </a:lnTo>
                  <a:cubicBezTo>
                    <a:pt x="139876" y="686"/>
                    <a:pt x="140049" y="675"/>
                    <a:pt x="140102" y="643"/>
                  </a:cubicBezTo>
                  <a:close/>
                  <a:moveTo>
                    <a:pt x="23861" y="643"/>
                  </a:moveTo>
                  <a:lnTo>
                    <a:pt x="23999" y="675"/>
                  </a:lnTo>
                  <a:lnTo>
                    <a:pt x="23999" y="675"/>
                  </a:lnTo>
                  <a:cubicBezTo>
                    <a:pt x="23817" y="684"/>
                    <a:pt x="23626" y="691"/>
                    <a:pt x="23421" y="691"/>
                  </a:cubicBezTo>
                  <a:cubicBezTo>
                    <a:pt x="23468" y="691"/>
                    <a:pt x="23623" y="643"/>
                    <a:pt x="23861" y="643"/>
                  </a:cubicBezTo>
                  <a:close/>
                  <a:moveTo>
                    <a:pt x="73654" y="679"/>
                  </a:moveTo>
                  <a:lnTo>
                    <a:pt x="73654" y="679"/>
                  </a:lnTo>
                  <a:cubicBezTo>
                    <a:pt x="73686" y="686"/>
                    <a:pt x="73740" y="691"/>
                    <a:pt x="73820" y="691"/>
                  </a:cubicBezTo>
                  <a:lnTo>
                    <a:pt x="73654" y="679"/>
                  </a:lnTo>
                  <a:close/>
                  <a:moveTo>
                    <a:pt x="139664" y="689"/>
                  </a:moveTo>
                  <a:lnTo>
                    <a:pt x="139664" y="689"/>
                  </a:lnTo>
                  <a:cubicBezTo>
                    <a:pt x="139662" y="689"/>
                    <a:pt x="139660" y="689"/>
                    <a:pt x="139658" y="689"/>
                  </a:cubicBezTo>
                  <a:lnTo>
                    <a:pt x="139658" y="689"/>
                  </a:lnTo>
                  <a:cubicBezTo>
                    <a:pt x="139655" y="690"/>
                    <a:pt x="139652" y="690"/>
                    <a:pt x="139649" y="691"/>
                  </a:cubicBezTo>
                  <a:lnTo>
                    <a:pt x="139664" y="689"/>
                  </a:lnTo>
                  <a:close/>
                  <a:moveTo>
                    <a:pt x="88953" y="691"/>
                  </a:moveTo>
                  <a:cubicBezTo>
                    <a:pt x="89040" y="691"/>
                    <a:pt x="88967" y="691"/>
                    <a:pt x="88954" y="728"/>
                  </a:cubicBezTo>
                  <a:lnTo>
                    <a:pt x="88954" y="728"/>
                  </a:lnTo>
                  <a:cubicBezTo>
                    <a:pt x="88909" y="714"/>
                    <a:pt x="88919" y="691"/>
                    <a:pt x="88953" y="691"/>
                  </a:cubicBezTo>
                  <a:close/>
                  <a:moveTo>
                    <a:pt x="27635" y="595"/>
                  </a:moveTo>
                  <a:cubicBezTo>
                    <a:pt x="27933" y="595"/>
                    <a:pt x="28135" y="643"/>
                    <a:pt x="28528" y="691"/>
                  </a:cubicBezTo>
                  <a:cubicBezTo>
                    <a:pt x="28278" y="738"/>
                    <a:pt x="28088" y="738"/>
                    <a:pt x="27635" y="738"/>
                  </a:cubicBezTo>
                  <a:cubicBezTo>
                    <a:pt x="27683" y="691"/>
                    <a:pt x="27433" y="691"/>
                    <a:pt x="27195" y="691"/>
                  </a:cubicBezTo>
                  <a:cubicBezTo>
                    <a:pt x="27088" y="643"/>
                    <a:pt x="27135" y="643"/>
                    <a:pt x="27195" y="595"/>
                  </a:cubicBezTo>
                  <a:close/>
                  <a:moveTo>
                    <a:pt x="85504" y="735"/>
                  </a:moveTo>
                  <a:lnTo>
                    <a:pt x="85476" y="738"/>
                  </a:lnTo>
                  <a:cubicBezTo>
                    <a:pt x="85485" y="738"/>
                    <a:pt x="85495" y="737"/>
                    <a:pt x="85504" y="735"/>
                  </a:cubicBezTo>
                  <a:close/>
                  <a:moveTo>
                    <a:pt x="127645" y="730"/>
                  </a:moveTo>
                  <a:cubicBezTo>
                    <a:pt x="127663" y="735"/>
                    <a:pt x="127683" y="738"/>
                    <a:pt x="127695" y="738"/>
                  </a:cubicBezTo>
                  <a:cubicBezTo>
                    <a:pt x="127678" y="735"/>
                    <a:pt x="127662" y="732"/>
                    <a:pt x="127645" y="730"/>
                  </a:cubicBezTo>
                  <a:close/>
                  <a:moveTo>
                    <a:pt x="60973" y="691"/>
                  </a:moveTo>
                  <a:cubicBezTo>
                    <a:pt x="61068" y="738"/>
                    <a:pt x="61175" y="738"/>
                    <a:pt x="61270" y="738"/>
                  </a:cubicBezTo>
                  <a:cubicBezTo>
                    <a:pt x="61211" y="738"/>
                    <a:pt x="61056" y="756"/>
                    <a:pt x="60862" y="770"/>
                  </a:cubicBezTo>
                  <a:lnTo>
                    <a:pt x="60862" y="770"/>
                  </a:lnTo>
                  <a:lnTo>
                    <a:pt x="60830" y="738"/>
                  </a:lnTo>
                  <a:lnTo>
                    <a:pt x="60973" y="691"/>
                  </a:lnTo>
                  <a:close/>
                  <a:moveTo>
                    <a:pt x="12435" y="779"/>
                  </a:moveTo>
                  <a:lnTo>
                    <a:pt x="12360" y="786"/>
                  </a:lnTo>
                  <a:lnTo>
                    <a:pt x="12455" y="786"/>
                  </a:lnTo>
                  <a:lnTo>
                    <a:pt x="12435" y="779"/>
                  </a:lnTo>
                  <a:close/>
                  <a:moveTo>
                    <a:pt x="90482" y="780"/>
                  </a:moveTo>
                  <a:cubicBezTo>
                    <a:pt x="90482" y="782"/>
                    <a:pt x="90484" y="784"/>
                    <a:pt x="90488" y="786"/>
                  </a:cubicBezTo>
                  <a:cubicBezTo>
                    <a:pt x="90486" y="784"/>
                    <a:pt x="90484" y="782"/>
                    <a:pt x="90482" y="780"/>
                  </a:cubicBezTo>
                  <a:close/>
                  <a:moveTo>
                    <a:pt x="120021" y="775"/>
                  </a:moveTo>
                  <a:lnTo>
                    <a:pt x="120021" y="775"/>
                  </a:lnTo>
                  <a:cubicBezTo>
                    <a:pt x="120031" y="778"/>
                    <a:pt x="120045" y="782"/>
                    <a:pt x="120064" y="786"/>
                  </a:cubicBezTo>
                  <a:cubicBezTo>
                    <a:pt x="120050" y="782"/>
                    <a:pt x="120036" y="778"/>
                    <a:pt x="120021" y="775"/>
                  </a:cubicBezTo>
                  <a:close/>
                  <a:moveTo>
                    <a:pt x="62413" y="786"/>
                  </a:moveTo>
                  <a:cubicBezTo>
                    <a:pt x="62310" y="786"/>
                    <a:pt x="62170" y="807"/>
                    <a:pt x="62056" y="807"/>
                  </a:cubicBezTo>
                  <a:cubicBezTo>
                    <a:pt x="61999" y="807"/>
                    <a:pt x="61949" y="802"/>
                    <a:pt x="61913" y="786"/>
                  </a:cubicBezTo>
                  <a:close/>
                  <a:moveTo>
                    <a:pt x="27338" y="786"/>
                  </a:moveTo>
                  <a:lnTo>
                    <a:pt x="27338" y="786"/>
                  </a:lnTo>
                  <a:cubicBezTo>
                    <a:pt x="27534" y="810"/>
                    <a:pt x="27597" y="822"/>
                    <a:pt x="27579" y="822"/>
                  </a:cubicBezTo>
                  <a:cubicBezTo>
                    <a:pt x="27561" y="822"/>
                    <a:pt x="27463" y="810"/>
                    <a:pt x="27338" y="786"/>
                  </a:cubicBezTo>
                  <a:close/>
                  <a:moveTo>
                    <a:pt x="17015" y="831"/>
                  </a:moveTo>
                  <a:lnTo>
                    <a:pt x="16967" y="833"/>
                  </a:lnTo>
                  <a:cubicBezTo>
                    <a:pt x="16981" y="833"/>
                    <a:pt x="16998" y="833"/>
                    <a:pt x="17015" y="831"/>
                  </a:cubicBezTo>
                  <a:close/>
                  <a:moveTo>
                    <a:pt x="95453" y="738"/>
                  </a:moveTo>
                  <a:cubicBezTo>
                    <a:pt x="95656" y="738"/>
                    <a:pt x="95894" y="786"/>
                    <a:pt x="96096" y="786"/>
                  </a:cubicBezTo>
                  <a:lnTo>
                    <a:pt x="95358" y="833"/>
                  </a:lnTo>
                  <a:cubicBezTo>
                    <a:pt x="95358" y="786"/>
                    <a:pt x="95358" y="786"/>
                    <a:pt x="95453" y="738"/>
                  </a:cubicBezTo>
                  <a:close/>
                  <a:moveTo>
                    <a:pt x="44821" y="876"/>
                  </a:moveTo>
                  <a:lnTo>
                    <a:pt x="44506" y="893"/>
                  </a:lnTo>
                  <a:cubicBezTo>
                    <a:pt x="44654" y="893"/>
                    <a:pt x="44752" y="886"/>
                    <a:pt x="44821" y="876"/>
                  </a:cubicBezTo>
                  <a:close/>
                  <a:moveTo>
                    <a:pt x="54173" y="918"/>
                  </a:moveTo>
                  <a:cubicBezTo>
                    <a:pt x="54038" y="923"/>
                    <a:pt x="53924" y="932"/>
                    <a:pt x="53846" y="946"/>
                  </a:cubicBezTo>
                  <a:lnTo>
                    <a:pt x="53846" y="946"/>
                  </a:lnTo>
                  <a:cubicBezTo>
                    <a:pt x="53941" y="939"/>
                    <a:pt x="54052" y="931"/>
                    <a:pt x="54173" y="918"/>
                  </a:cubicBezTo>
                  <a:close/>
                  <a:moveTo>
                    <a:pt x="53846" y="946"/>
                  </a:moveTo>
                  <a:cubicBezTo>
                    <a:pt x="53485" y="969"/>
                    <a:pt x="53345" y="954"/>
                    <a:pt x="53734" y="988"/>
                  </a:cubicBezTo>
                  <a:cubicBezTo>
                    <a:pt x="53745" y="970"/>
                    <a:pt x="53785" y="956"/>
                    <a:pt x="53846" y="946"/>
                  </a:cubicBezTo>
                  <a:close/>
                  <a:moveTo>
                    <a:pt x="76999" y="0"/>
                  </a:moveTo>
                  <a:lnTo>
                    <a:pt x="76999" y="0"/>
                  </a:lnTo>
                  <a:cubicBezTo>
                    <a:pt x="77142" y="48"/>
                    <a:pt x="78189" y="143"/>
                    <a:pt x="77737" y="191"/>
                  </a:cubicBezTo>
                  <a:lnTo>
                    <a:pt x="76451" y="191"/>
                  </a:lnTo>
                  <a:lnTo>
                    <a:pt x="76451" y="143"/>
                  </a:lnTo>
                  <a:cubicBezTo>
                    <a:pt x="76387" y="143"/>
                    <a:pt x="76276" y="164"/>
                    <a:pt x="76181" y="164"/>
                  </a:cubicBezTo>
                  <a:cubicBezTo>
                    <a:pt x="76133" y="164"/>
                    <a:pt x="76090" y="159"/>
                    <a:pt x="76058" y="143"/>
                  </a:cubicBezTo>
                  <a:cubicBezTo>
                    <a:pt x="76048" y="143"/>
                    <a:pt x="76041" y="143"/>
                    <a:pt x="76037" y="143"/>
                  </a:cubicBezTo>
                  <a:lnTo>
                    <a:pt x="76037" y="143"/>
                  </a:lnTo>
                  <a:cubicBezTo>
                    <a:pt x="76028" y="143"/>
                    <a:pt x="76019" y="143"/>
                    <a:pt x="76010" y="143"/>
                  </a:cubicBezTo>
                  <a:lnTo>
                    <a:pt x="76058" y="95"/>
                  </a:lnTo>
                  <a:cubicBezTo>
                    <a:pt x="75558" y="95"/>
                    <a:pt x="75606" y="143"/>
                    <a:pt x="75308" y="191"/>
                  </a:cubicBezTo>
                  <a:cubicBezTo>
                    <a:pt x="74760" y="191"/>
                    <a:pt x="74617" y="143"/>
                    <a:pt x="74522" y="48"/>
                  </a:cubicBezTo>
                  <a:cubicBezTo>
                    <a:pt x="73629" y="48"/>
                    <a:pt x="75117" y="191"/>
                    <a:pt x="74070" y="191"/>
                  </a:cubicBezTo>
                  <a:cubicBezTo>
                    <a:pt x="73853" y="177"/>
                    <a:pt x="73658" y="171"/>
                    <a:pt x="73468" y="171"/>
                  </a:cubicBezTo>
                  <a:cubicBezTo>
                    <a:pt x="73009" y="171"/>
                    <a:pt x="72584" y="204"/>
                    <a:pt x="71986" y="238"/>
                  </a:cubicBezTo>
                  <a:cubicBezTo>
                    <a:pt x="71438" y="191"/>
                    <a:pt x="72034" y="191"/>
                    <a:pt x="71891" y="143"/>
                  </a:cubicBezTo>
                  <a:lnTo>
                    <a:pt x="71891" y="143"/>
                  </a:lnTo>
                  <a:lnTo>
                    <a:pt x="71438" y="238"/>
                  </a:lnTo>
                  <a:cubicBezTo>
                    <a:pt x="71315" y="238"/>
                    <a:pt x="71334" y="202"/>
                    <a:pt x="71372" y="193"/>
                  </a:cubicBezTo>
                  <a:lnTo>
                    <a:pt x="71372" y="193"/>
                  </a:lnTo>
                  <a:cubicBezTo>
                    <a:pt x="71009" y="240"/>
                    <a:pt x="71333" y="298"/>
                    <a:pt x="70748" y="298"/>
                  </a:cubicBezTo>
                  <a:lnTo>
                    <a:pt x="70700" y="298"/>
                  </a:lnTo>
                  <a:cubicBezTo>
                    <a:pt x="70593" y="298"/>
                    <a:pt x="70498" y="298"/>
                    <a:pt x="70295" y="345"/>
                  </a:cubicBezTo>
                  <a:cubicBezTo>
                    <a:pt x="70025" y="313"/>
                    <a:pt x="69637" y="252"/>
                    <a:pt x="69258" y="252"/>
                  </a:cubicBezTo>
                  <a:cubicBezTo>
                    <a:pt x="69086" y="252"/>
                    <a:pt x="68916" y="264"/>
                    <a:pt x="68760" y="298"/>
                  </a:cubicBezTo>
                  <a:cubicBezTo>
                    <a:pt x="68569" y="238"/>
                    <a:pt x="68867" y="238"/>
                    <a:pt x="68807" y="191"/>
                  </a:cubicBezTo>
                  <a:lnTo>
                    <a:pt x="68807" y="191"/>
                  </a:lnTo>
                  <a:cubicBezTo>
                    <a:pt x="67771" y="238"/>
                    <a:pt x="67914" y="238"/>
                    <a:pt x="67081" y="345"/>
                  </a:cubicBezTo>
                  <a:lnTo>
                    <a:pt x="66534" y="308"/>
                  </a:lnTo>
                  <a:lnTo>
                    <a:pt x="66534" y="308"/>
                  </a:lnTo>
                  <a:cubicBezTo>
                    <a:pt x="66617" y="325"/>
                    <a:pt x="66587" y="359"/>
                    <a:pt x="66485" y="393"/>
                  </a:cubicBezTo>
                  <a:cubicBezTo>
                    <a:pt x="66331" y="345"/>
                    <a:pt x="66128" y="345"/>
                    <a:pt x="65938" y="345"/>
                  </a:cubicBezTo>
                  <a:cubicBezTo>
                    <a:pt x="65938" y="345"/>
                    <a:pt x="65985" y="298"/>
                    <a:pt x="65938" y="298"/>
                  </a:cubicBezTo>
                  <a:cubicBezTo>
                    <a:pt x="65890" y="298"/>
                    <a:pt x="65783" y="345"/>
                    <a:pt x="65640" y="345"/>
                  </a:cubicBezTo>
                  <a:cubicBezTo>
                    <a:pt x="65688" y="298"/>
                    <a:pt x="65735" y="298"/>
                    <a:pt x="65735" y="298"/>
                  </a:cubicBezTo>
                  <a:cubicBezTo>
                    <a:pt x="65688" y="298"/>
                    <a:pt x="65592" y="298"/>
                    <a:pt x="65438" y="345"/>
                  </a:cubicBezTo>
                  <a:lnTo>
                    <a:pt x="65235" y="238"/>
                  </a:lnTo>
                  <a:lnTo>
                    <a:pt x="65188" y="298"/>
                  </a:lnTo>
                  <a:lnTo>
                    <a:pt x="64747" y="238"/>
                  </a:lnTo>
                  <a:cubicBezTo>
                    <a:pt x="64545" y="191"/>
                    <a:pt x="64342" y="191"/>
                    <a:pt x="64199" y="191"/>
                  </a:cubicBezTo>
                  <a:cubicBezTo>
                    <a:pt x="64152" y="143"/>
                    <a:pt x="64342" y="143"/>
                    <a:pt x="64497" y="143"/>
                  </a:cubicBezTo>
                  <a:cubicBezTo>
                    <a:pt x="64336" y="134"/>
                    <a:pt x="64218" y="130"/>
                    <a:pt x="64131" y="130"/>
                  </a:cubicBezTo>
                  <a:cubicBezTo>
                    <a:pt x="63766" y="130"/>
                    <a:pt x="63970" y="200"/>
                    <a:pt x="63854" y="238"/>
                  </a:cubicBezTo>
                  <a:lnTo>
                    <a:pt x="63556" y="238"/>
                  </a:lnTo>
                  <a:cubicBezTo>
                    <a:pt x="63402" y="191"/>
                    <a:pt x="63699" y="143"/>
                    <a:pt x="63152" y="143"/>
                  </a:cubicBezTo>
                  <a:cubicBezTo>
                    <a:pt x="63126" y="138"/>
                    <a:pt x="63087" y="136"/>
                    <a:pt x="63037" y="136"/>
                  </a:cubicBezTo>
                  <a:cubicBezTo>
                    <a:pt x="62727" y="136"/>
                    <a:pt x="61995" y="222"/>
                    <a:pt x="61373" y="222"/>
                  </a:cubicBezTo>
                  <a:cubicBezTo>
                    <a:pt x="61210" y="222"/>
                    <a:pt x="61056" y="216"/>
                    <a:pt x="60918" y="202"/>
                  </a:cubicBezTo>
                  <a:lnTo>
                    <a:pt x="60918" y="202"/>
                  </a:lnTo>
                  <a:cubicBezTo>
                    <a:pt x="60936" y="208"/>
                    <a:pt x="60954" y="220"/>
                    <a:pt x="60973" y="238"/>
                  </a:cubicBezTo>
                  <a:cubicBezTo>
                    <a:pt x="60925" y="238"/>
                    <a:pt x="60830" y="191"/>
                    <a:pt x="60723" y="191"/>
                  </a:cubicBezTo>
                  <a:cubicBezTo>
                    <a:pt x="60830" y="238"/>
                    <a:pt x="60770" y="238"/>
                    <a:pt x="60675" y="298"/>
                  </a:cubicBezTo>
                  <a:cubicBezTo>
                    <a:pt x="60425" y="298"/>
                    <a:pt x="60175" y="238"/>
                    <a:pt x="59877" y="238"/>
                  </a:cubicBezTo>
                  <a:lnTo>
                    <a:pt x="59687" y="238"/>
                  </a:lnTo>
                  <a:cubicBezTo>
                    <a:pt x="59514" y="214"/>
                    <a:pt x="59327" y="202"/>
                    <a:pt x="59151" y="202"/>
                  </a:cubicBezTo>
                  <a:cubicBezTo>
                    <a:pt x="58976" y="202"/>
                    <a:pt x="58812" y="214"/>
                    <a:pt x="58687" y="238"/>
                  </a:cubicBezTo>
                  <a:lnTo>
                    <a:pt x="58592" y="238"/>
                  </a:lnTo>
                  <a:cubicBezTo>
                    <a:pt x="58342" y="238"/>
                    <a:pt x="57949" y="238"/>
                    <a:pt x="57603" y="298"/>
                  </a:cubicBezTo>
                  <a:lnTo>
                    <a:pt x="56603" y="298"/>
                  </a:lnTo>
                  <a:cubicBezTo>
                    <a:pt x="56441" y="278"/>
                    <a:pt x="56228" y="271"/>
                    <a:pt x="55994" y="271"/>
                  </a:cubicBezTo>
                  <a:cubicBezTo>
                    <a:pt x="55526" y="271"/>
                    <a:pt x="54976" y="298"/>
                    <a:pt x="54579" y="298"/>
                  </a:cubicBezTo>
                  <a:cubicBezTo>
                    <a:pt x="54620" y="298"/>
                    <a:pt x="54662" y="253"/>
                    <a:pt x="54703" y="241"/>
                  </a:cubicBezTo>
                  <a:lnTo>
                    <a:pt x="54703" y="241"/>
                  </a:lnTo>
                  <a:lnTo>
                    <a:pt x="54329" y="298"/>
                  </a:lnTo>
                  <a:cubicBezTo>
                    <a:pt x="54222" y="298"/>
                    <a:pt x="54127" y="298"/>
                    <a:pt x="54127" y="238"/>
                  </a:cubicBezTo>
                  <a:lnTo>
                    <a:pt x="53984" y="238"/>
                  </a:lnTo>
                  <a:lnTo>
                    <a:pt x="54127" y="191"/>
                  </a:lnTo>
                  <a:lnTo>
                    <a:pt x="54127" y="191"/>
                  </a:lnTo>
                  <a:cubicBezTo>
                    <a:pt x="53781" y="238"/>
                    <a:pt x="53579" y="238"/>
                    <a:pt x="53281" y="238"/>
                  </a:cubicBezTo>
                  <a:cubicBezTo>
                    <a:pt x="53156" y="214"/>
                    <a:pt x="53019" y="202"/>
                    <a:pt x="52847" y="202"/>
                  </a:cubicBezTo>
                  <a:cubicBezTo>
                    <a:pt x="52674" y="202"/>
                    <a:pt x="52466" y="214"/>
                    <a:pt x="52198" y="238"/>
                  </a:cubicBezTo>
                  <a:cubicBezTo>
                    <a:pt x="51948" y="238"/>
                    <a:pt x="51745" y="238"/>
                    <a:pt x="51603" y="298"/>
                  </a:cubicBezTo>
                  <a:cubicBezTo>
                    <a:pt x="51495" y="298"/>
                    <a:pt x="51353" y="238"/>
                    <a:pt x="51198" y="238"/>
                  </a:cubicBezTo>
                  <a:cubicBezTo>
                    <a:pt x="51305" y="238"/>
                    <a:pt x="51305" y="298"/>
                    <a:pt x="51245" y="298"/>
                  </a:cubicBezTo>
                  <a:cubicBezTo>
                    <a:pt x="51103" y="298"/>
                    <a:pt x="50948" y="238"/>
                    <a:pt x="50805" y="238"/>
                  </a:cubicBezTo>
                  <a:lnTo>
                    <a:pt x="49864" y="238"/>
                  </a:lnTo>
                  <a:cubicBezTo>
                    <a:pt x="49819" y="238"/>
                    <a:pt x="49764" y="238"/>
                    <a:pt x="49718" y="198"/>
                  </a:cubicBezTo>
                  <a:lnTo>
                    <a:pt x="49718" y="198"/>
                  </a:lnTo>
                  <a:cubicBezTo>
                    <a:pt x="49711" y="214"/>
                    <a:pt x="49520" y="214"/>
                    <a:pt x="49290" y="214"/>
                  </a:cubicBezTo>
                  <a:cubicBezTo>
                    <a:pt x="49028" y="214"/>
                    <a:pt x="48715" y="214"/>
                    <a:pt x="48567" y="238"/>
                  </a:cubicBezTo>
                  <a:lnTo>
                    <a:pt x="49019" y="238"/>
                  </a:lnTo>
                  <a:cubicBezTo>
                    <a:pt x="48769" y="238"/>
                    <a:pt x="48567" y="238"/>
                    <a:pt x="48376" y="298"/>
                  </a:cubicBezTo>
                  <a:cubicBezTo>
                    <a:pt x="48126" y="298"/>
                    <a:pt x="47733" y="238"/>
                    <a:pt x="47328" y="238"/>
                  </a:cubicBezTo>
                  <a:lnTo>
                    <a:pt x="45995" y="238"/>
                  </a:lnTo>
                  <a:cubicBezTo>
                    <a:pt x="45590" y="191"/>
                    <a:pt x="45888" y="191"/>
                    <a:pt x="45245" y="191"/>
                  </a:cubicBezTo>
                  <a:cubicBezTo>
                    <a:pt x="45054" y="143"/>
                    <a:pt x="45590" y="143"/>
                    <a:pt x="45792" y="143"/>
                  </a:cubicBezTo>
                  <a:lnTo>
                    <a:pt x="44352" y="95"/>
                  </a:lnTo>
                  <a:cubicBezTo>
                    <a:pt x="44352" y="143"/>
                    <a:pt x="44006" y="191"/>
                    <a:pt x="43661" y="191"/>
                  </a:cubicBezTo>
                  <a:cubicBezTo>
                    <a:pt x="43233" y="191"/>
                    <a:pt x="42846" y="169"/>
                    <a:pt x="42534" y="169"/>
                  </a:cubicBezTo>
                  <a:cubicBezTo>
                    <a:pt x="42378" y="169"/>
                    <a:pt x="42240" y="175"/>
                    <a:pt x="42125" y="191"/>
                  </a:cubicBezTo>
                  <a:cubicBezTo>
                    <a:pt x="41842" y="224"/>
                    <a:pt x="41587" y="263"/>
                    <a:pt x="41272" y="263"/>
                  </a:cubicBezTo>
                  <a:cubicBezTo>
                    <a:pt x="41137" y="263"/>
                    <a:pt x="40991" y="256"/>
                    <a:pt x="40827" y="238"/>
                  </a:cubicBezTo>
                  <a:cubicBezTo>
                    <a:pt x="40637" y="238"/>
                    <a:pt x="40309" y="177"/>
                    <a:pt x="40161" y="177"/>
                  </a:cubicBezTo>
                  <a:cubicBezTo>
                    <a:pt x="40125" y="177"/>
                    <a:pt x="40099" y="181"/>
                    <a:pt x="40089" y="191"/>
                  </a:cubicBezTo>
                  <a:cubicBezTo>
                    <a:pt x="40232" y="191"/>
                    <a:pt x="40292" y="298"/>
                    <a:pt x="40387" y="345"/>
                  </a:cubicBezTo>
                  <a:cubicBezTo>
                    <a:pt x="39934" y="345"/>
                    <a:pt x="39196" y="345"/>
                    <a:pt x="39196" y="298"/>
                  </a:cubicBezTo>
                  <a:lnTo>
                    <a:pt x="39042" y="298"/>
                  </a:lnTo>
                  <a:lnTo>
                    <a:pt x="39042" y="238"/>
                  </a:lnTo>
                  <a:lnTo>
                    <a:pt x="38994" y="298"/>
                  </a:lnTo>
                  <a:lnTo>
                    <a:pt x="38601" y="298"/>
                  </a:lnTo>
                  <a:cubicBezTo>
                    <a:pt x="38553" y="298"/>
                    <a:pt x="38446" y="238"/>
                    <a:pt x="38256" y="238"/>
                  </a:cubicBezTo>
                  <a:lnTo>
                    <a:pt x="38256" y="298"/>
                  </a:lnTo>
                  <a:cubicBezTo>
                    <a:pt x="36220" y="238"/>
                    <a:pt x="34231" y="191"/>
                    <a:pt x="32350" y="191"/>
                  </a:cubicBezTo>
                  <a:lnTo>
                    <a:pt x="32600" y="298"/>
                  </a:lnTo>
                  <a:lnTo>
                    <a:pt x="31803" y="298"/>
                  </a:lnTo>
                  <a:cubicBezTo>
                    <a:pt x="31600" y="298"/>
                    <a:pt x="31552" y="238"/>
                    <a:pt x="32100" y="238"/>
                  </a:cubicBezTo>
                  <a:cubicBezTo>
                    <a:pt x="32046" y="229"/>
                    <a:pt x="31981" y="226"/>
                    <a:pt x="31910" y="226"/>
                  </a:cubicBezTo>
                  <a:cubicBezTo>
                    <a:pt x="31590" y="226"/>
                    <a:pt x="31160" y="298"/>
                    <a:pt x="31160" y="298"/>
                  </a:cubicBezTo>
                  <a:cubicBezTo>
                    <a:pt x="30064" y="238"/>
                    <a:pt x="31552" y="191"/>
                    <a:pt x="31255" y="191"/>
                  </a:cubicBezTo>
                  <a:lnTo>
                    <a:pt x="30910" y="191"/>
                  </a:lnTo>
                  <a:cubicBezTo>
                    <a:pt x="30517" y="238"/>
                    <a:pt x="30517" y="298"/>
                    <a:pt x="29814" y="298"/>
                  </a:cubicBezTo>
                  <a:cubicBezTo>
                    <a:pt x="29421" y="238"/>
                    <a:pt x="29624" y="238"/>
                    <a:pt x="29469" y="191"/>
                  </a:cubicBezTo>
                  <a:lnTo>
                    <a:pt x="28231" y="191"/>
                  </a:lnTo>
                  <a:lnTo>
                    <a:pt x="28624" y="298"/>
                  </a:lnTo>
                  <a:cubicBezTo>
                    <a:pt x="28403" y="321"/>
                    <a:pt x="28168" y="321"/>
                    <a:pt x="28045" y="321"/>
                  </a:cubicBezTo>
                  <a:cubicBezTo>
                    <a:pt x="27984" y="321"/>
                    <a:pt x="27950" y="321"/>
                    <a:pt x="27958" y="324"/>
                  </a:cubicBezTo>
                  <a:lnTo>
                    <a:pt x="27958" y="324"/>
                  </a:lnTo>
                  <a:cubicBezTo>
                    <a:pt x="27575" y="291"/>
                    <a:pt x="26874" y="281"/>
                    <a:pt x="26172" y="281"/>
                  </a:cubicBezTo>
                  <a:cubicBezTo>
                    <a:pt x="25250" y="281"/>
                    <a:pt x="24324" y="298"/>
                    <a:pt x="24111" y="298"/>
                  </a:cubicBezTo>
                  <a:cubicBezTo>
                    <a:pt x="23516" y="345"/>
                    <a:pt x="22920" y="345"/>
                    <a:pt x="22182" y="345"/>
                  </a:cubicBezTo>
                  <a:cubicBezTo>
                    <a:pt x="22335" y="345"/>
                    <a:pt x="22434" y="406"/>
                    <a:pt x="22138" y="406"/>
                  </a:cubicBezTo>
                  <a:cubicBezTo>
                    <a:pt x="22064" y="406"/>
                    <a:pt x="21966" y="402"/>
                    <a:pt x="21837" y="393"/>
                  </a:cubicBezTo>
                  <a:cubicBezTo>
                    <a:pt x="22072" y="240"/>
                    <a:pt x="20734" y="342"/>
                    <a:pt x="20171" y="197"/>
                  </a:cubicBezTo>
                  <a:lnTo>
                    <a:pt x="20171" y="197"/>
                  </a:lnTo>
                  <a:cubicBezTo>
                    <a:pt x="20493" y="295"/>
                    <a:pt x="18375" y="240"/>
                    <a:pt x="19051" y="345"/>
                  </a:cubicBezTo>
                  <a:cubicBezTo>
                    <a:pt x="18503" y="345"/>
                    <a:pt x="19051" y="298"/>
                    <a:pt x="18610" y="238"/>
                  </a:cubicBezTo>
                  <a:lnTo>
                    <a:pt x="18610" y="238"/>
                  </a:lnTo>
                  <a:cubicBezTo>
                    <a:pt x="18327" y="252"/>
                    <a:pt x="18026" y="257"/>
                    <a:pt x="17714" y="257"/>
                  </a:cubicBezTo>
                  <a:cubicBezTo>
                    <a:pt x="16925" y="257"/>
                    <a:pt x="16057" y="226"/>
                    <a:pt x="15173" y="226"/>
                  </a:cubicBezTo>
                  <a:cubicBezTo>
                    <a:pt x="14879" y="226"/>
                    <a:pt x="14584" y="229"/>
                    <a:pt x="14288" y="238"/>
                  </a:cubicBezTo>
                  <a:cubicBezTo>
                    <a:pt x="14241" y="238"/>
                    <a:pt x="14491" y="298"/>
                    <a:pt x="14193" y="298"/>
                  </a:cubicBezTo>
                  <a:lnTo>
                    <a:pt x="13348" y="191"/>
                  </a:lnTo>
                  <a:cubicBezTo>
                    <a:pt x="13127" y="191"/>
                    <a:pt x="13070" y="276"/>
                    <a:pt x="12831" y="276"/>
                  </a:cubicBezTo>
                  <a:cubicBezTo>
                    <a:pt x="12748" y="276"/>
                    <a:pt x="12643" y="266"/>
                    <a:pt x="12502" y="238"/>
                  </a:cubicBezTo>
                  <a:lnTo>
                    <a:pt x="12502" y="238"/>
                  </a:lnTo>
                  <a:cubicBezTo>
                    <a:pt x="12610" y="298"/>
                    <a:pt x="12705" y="298"/>
                    <a:pt x="12502" y="298"/>
                  </a:cubicBezTo>
                  <a:cubicBezTo>
                    <a:pt x="11768" y="272"/>
                    <a:pt x="11028" y="264"/>
                    <a:pt x="10284" y="264"/>
                  </a:cubicBezTo>
                  <a:cubicBezTo>
                    <a:pt x="9074" y="264"/>
                    <a:pt x="7853" y="285"/>
                    <a:pt x="6633" y="285"/>
                  </a:cubicBezTo>
                  <a:cubicBezTo>
                    <a:pt x="5463" y="285"/>
                    <a:pt x="4294" y="266"/>
                    <a:pt x="3132" y="191"/>
                  </a:cubicBezTo>
                  <a:lnTo>
                    <a:pt x="3132" y="191"/>
                  </a:lnTo>
                  <a:cubicBezTo>
                    <a:pt x="3525" y="238"/>
                    <a:pt x="3275" y="238"/>
                    <a:pt x="2930" y="238"/>
                  </a:cubicBezTo>
                  <a:cubicBezTo>
                    <a:pt x="3132" y="238"/>
                    <a:pt x="2930" y="298"/>
                    <a:pt x="2977" y="345"/>
                  </a:cubicBezTo>
                  <a:lnTo>
                    <a:pt x="1692" y="238"/>
                  </a:lnTo>
                  <a:cubicBezTo>
                    <a:pt x="1567" y="292"/>
                    <a:pt x="1206" y="292"/>
                    <a:pt x="866" y="292"/>
                  </a:cubicBezTo>
                  <a:cubicBezTo>
                    <a:pt x="525" y="292"/>
                    <a:pt x="203" y="292"/>
                    <a:pt x="156" y="345"/>
                  </a:cubicBezTo>
                  <a:lnTo>
                    <a:pt x="549" y="298"/>
                  </a:lnTo>
                  <a:lnTo>
                    <a:pt x="549" y="298"/>
                  </a:lnTo>
                  <a:cubicBezTo>
                    <a:pt x="1" y="393"/>
                    <a:pt x="1299" y="536"/>
                    <a:pt x="1239" y="643"/>
                  </a:cubicBezTo>
                  <a:cubicBezTo>
                    <a:pt x="1334" y="626"/>
                    <a:pt x="1439" y="619"/>
                    <a:pt x="1555" y="619"/>
                  </a:cubicBezTo>
                  <a:cubicBezTo>
                    <a:pt x="2020" y="619"/>
                    <a:pt x="2637" y="730"/>
                    <a:pt x="3272" y="730"/>
                  </a:cubicBezTo>
                  <a:cubicBezTo>
                    <a:pt x="3471" y="730"/>
                    <a:pt x="3672" y="719"/>
                    <a:pt x="3870" y="691"/>
                  </a:cubicBezTo>
                  <a:cubicBezTo>
                    <a:pt x="4073" y="691"/>
                    <a:pt x="3680" y="691"/>
                    <a:pt x="3775" y="738"/>
                  </a:cubicBezTo>
                  <a:cubicBezTo>
                    <a:pt x="3978" y="691"/>
                    <a:pt x="4120" y="691"/>
                    <a:pt x="4371" y="691"/>
                  </a:cubicBezTo>
                  <a:lnTo>
                    <a:pt x="4216" y="738"/>
                  </a:lnTo>
                  <a:cubicBezTo>
                    <a:pt x="4466" y="738"/>
                    <a:pt x="4716" y="738"/>
                    <a:pt x="4966" y="691"/>
                  </a:cubicBezTo>
                  <a:cubicBezTo>
                    <a:pt x="6299" y="691"/>
                    <a:pt x="7002" y="738"/>
                    <a:pt x="8383" y="786"/>
                  </a:cubicBezTo>
                  <a:cubicBezTo>
                    <a:pt x="7740" y="786"/>
                    <a:pt x="7942" y="833"/>
                    <a:pt x="8681" y="833"/>
                  </a:cubicBezTo>
                  <a:cubicBezTo>
                    <a:pt x="8490" y="833"/>
                    <a:pt x="8192" y="786"/>
                    <a:pt x="8490" y="786"/>
                  </a:cubicBezTo>
                  <a:lnTo>
                    <a:pt x="8978" y="786"/>
                  </a:lnTo>
                  <a:lnTo>
                    <a:pt x="8835" y="738"/>
                  </a:lnTo>
                  <a:lnTo>
                    <a:pt x="9276" y="738"/>
                  </a:lnTo>
                  <a:cubicBezTo>
                    <a:pt x="9383" y="738"/>
                    <a:pt x="9431" y="738"/>
                    <a:pt x="9478" y="786"/>
                  </a:cubicBezTo>
                  <a:cubicBezTo>
                    <a:pt x="9574" y="738"/>
                    <a:pt x="9574" y="738"/>
                    <a:pt x="9526" y="738"/>
                  </a:cubicBezTo>
                  <a:cubicBezTo>
                    <a:pt x="9276" y="691"/>
                    <a:pt x="8490" y="738"/>
                    <a:pt x="8788" y="643"/>
                  </a:cubicBezTo>
                  <a:lnTo>
                    <a:pt x="8788" y="643"/>
                  </a:lnTo>
                  <a:cubicBezTo>
                    <a:pt x="8931" y="691"/>
                    <a:pt x="9228" y="691"/>
                    <a:pt x="9633" y="738"/>
                  </a:cubicBezTo>
                  <a:lnTo>
                    <a:pt x="11264" y="738"/>
                  </a:lnTo>
                  <a:cubicBezTo>
                    <a:pt x="11562" y="738"/>
                    <a:pt x="11812" y="738"/>
                    <a:pt x="11860" y="786"/>
                  </a:cubicBezTo>
                  <a:cubicBezTo>
                    <a:pt x="12455" y="786"/>
                    <a:pt x="11717" y="738"/>
                    <a:pt x="12312" y="738"/>
                  </a:cubicBezTo>
                  <a:lnTo>
                    <a:pt x="12435" y="779"/>
                  </a:lnTo>
                  <a:lnTo>
                    <a:pt x="12435" y="779"/>
                  </a:lnTo>
                  <a:lnTo>
                    <a:pt x="12907" y="738"/>
                  </a:lnTo>
                  <a:lnTo>
                    <a:pt x="13003" y="738"/>
                  </a:lnTo>
                  <a:cubicBezTo>
                    <a:pt x="13145" y="786"/>
                    <a:pt x="13205" y="786"/>
                    <a:pt x="13205" y="786"/>
                  </a:cubicBezTo>
                  <a:cubicBezTo>
                    <a:pt x="13098" y="786"/>
                    <a:pt x="12955" y="833"/>
                    <a:pt x="12848" y="833"/>
                  </a:cubicBezTo>
                  <a:lnTo>
                    <a:pt x="13300" y="833"/>
                  </a:lnTo>
                  <a:cubicBezTo>
                    <a:pt x="13348" y="833"/>
                    <a:pt x="13443" y="893"/>
                    <a:pt x="13598" y="893"/>
                  </a:cubicBezTo>
                  <a:lnTo>
                    <a:pt x="13503" y="833"/>
                  </a:lnTo>
                  <a:lnTo>
                    <a:pt x="14396" y="833"/>
                  </a:lnTo>
                  <a:lnTo>
                    <a:pt x="13896" y="786"/>
                  </a:lnTo>
                  <a:lnTo>
                    <a:pt x="16479" y="786"/>
                  </a:lnTo>
                  <a:cubicBezTo>
                    <a:pt x="16622" y="833"/>
                    <a:pt x="16824" y="833"/>
                    <a:pt x="16967" y="833"/>
                  </a:cubicBezTo>
                  <a:cubicBezTo>
                    <a:pt x="16967" y="833"/>
                    <a:pt x="16967" y="786"/>
                    <a:pt x="17015" y="786"/>
                  </a:cubicBezTo>
                  <a:cubicBezTo>
                    <a:pt x="17273" y="786"/>
                    <a:pt x="17128" y="822"/>
                    <a:pt x="17015" y="831"/>
                  </a:cubicBezTo>
                  <a:lnTo>
                    <a:pt x="17015" y="831"/>
                  </a:lnTo>
                  <a:lnTo>
                    <a:pt x="17967" y="786"/>
                  </a:lnTo>
                  <a:lnTo>
                    <a:pt x="17074" y="786"/>
                  </a:lnTo>
                  <a:cubicBezTo>
                    <a:pt x="17717" y="786"/>
                    <a:pt x="18360" y="786"/>
                    <a:pt x="18908" y="738"/>
                  </a:cubicBezTo>
                  <a:cubicBezTo>
                    <a:pt x="19003" y="738"/>
                    <a:pt x="19051" y="786"/>
                    <a:pt x="19158" y="786"/>
                  </a:cubicBezTo>
                  <a:cubicBezTo>
                    <a:pt x="19158" y="786"/>
                    <a:pt x="19158" y="738"/>
                    <a:pt x="19694" y="738"/>
                  </a:cubicBezTo>
                  <a:cubicBezTo>
                    <a:pt x="19646" y="738"/>
                    <a:pt x="19456" y="691"/>
                    <a:pt x="19301" y="691"/>
                  </a:cubicBezTo>
                  <a:cubicBezTo>
                    <a:pt x="19833" y="691"/>
                    <a:pt x="19989" y="712"/>
                    <a:pt x="20387" y="712"/>
                  </a:cubicBezTo>
                  <a:cubicBezTo>
                    <a:pt x="20585" y="712"/>
                    <a:pt x="20845" y="706"/>
                    <a:pt x="21242" y="691"/>
                  </a:cubicBezTo>
                  <a:lnTo>
                    <a:pt x="21242" y="691"/>
                  </a:lnTo>
                  <a:lnTo>
                    <a:pt x="21182" y="738"/>
                  </a:lnTo>
                  <a:cubicBezTo>
                    <a:pt x="21242" y="691"/>
                    <a:pt x="21337" y="691"/>
                    <a:pt x="21432" y="691"/>
                  </a:cubicBezTo>
                  <a:lnTo>
                    <a:pt x="22182" y="691"/>
                  </a:lnTo>
                  <a:cubicBezTo>
                    <a:pt x="22027" y="691"/>
                    <a:pt x="22135" y="691"/>
                    <a:pt x="22278" y="738"/>
                  </a:cubicBezTo>
                  <a:cubicBezTo>
                    <a:pt x="21837" y="738"/>
                    <a:pt x="21385" y="786"/>
                    <a:pt x="20884" y="786"/>
                  </a:cubicBezTo>
                  <a:cubicBezTo>
                    <a:pt x="21033" y="839"/>
                    <a:pt x="21072" y="839"/>
                    <a:pt x="21136" y="839"/>
                  </a:cubicBezTo>
                  <a:cubicBezTo>
                    <a:pt x="21200" y="839"/>
                    <a:pt x="21289" y="839"/>
                    <a:pt x="21539" y="893"/>
                  </a:cubicBezTo>
                  <a:cubicBezTo>
                    <a:pt x="21324" y="811"/>
                    <a:pt x="21728" y="799"/>
                    <a:pt x="22108" y="799"/>
                  </a:cubicBezTo>
                  <a:cubicBezTo>
                    <a:pt x="22259" y="799"/>
                    <a:pt x="22406" y="801"/>
                    <a:pt x="22510" y="801"/>
                  </a:cubicBezTo>
                  <a:cubicBezTo>
                    <a:pt x="22637" y="801"/>
                    <a:pt x="22700" y="798"/>
                    <a:pt x="22623" y="786"/>
                  </a:cubicBezTo>
                  <a:lnTo>
                    <a:pt x="22623" y="786"/>
                  </a:lnTo>
                  <a:cubicBezTo>
                    <a:pt x="23075" y="833"/>
                    <a:pt x="23373" y="786"/>
                    <a:pt x="23968" y="893"/>
                  </a:cubicBezTo>
                  <a:cubicBezTo>
                    <a:pt x="23968" y="833"/>
                    <a:pt x="23766" y="833"/>
                    <a:pt x="24313" y="833"/>
                  </a:cubicBezTo>
                  <a:lnTo>
                    <a:pt x="24409" y="833"/>
                  </a:lnTo>
                  <a:cubicBezTo>
                    <a:pt x="24266" y="833"/>
                    <a:pt x="24159" y="786"/>
                    <a:pt x="24111" y="786"/>
                  </a:cubicBezTo>
                  <a:cubicBezTo>
                    <a:pt x="24266" y="738"/>
                    <a:pt x="24564" y="738"/>
                    <a:pt x="24861" y="738"/>
                  </a:cubicBezTo>
                  <a:cubicBezTo>
                    <a:pt x="25044" y="754"/>
                    <a:pt x="25209" y="759"/>
                    <a:pt x="25361" y="759"/>
                  </a:cubicBezTo>
                  <a:cubicBezTo>
                    <a:pt x="25665" y="759"/>
                    <a:pt x="25917" y="738"/>
                    <a:pt x="26147" y="738"/>
                  </a:cubicBezTo>
                  <a:cubicBezTo>
                    <a:pt x="26397" y="786"/>
                    <a:pt x="26695" y="786"/>
                    <a:pt x="26147" y="833"/>
                  </a:cubicBezTo>
                  <a:lnTo>
                    <a:pt x="26790" y="833"/>
                  </a:lnTo>
                  <a:cubicBezTo>
                    <a:pt x="27195" y="893"/>
                    <a:pt x="27790" y="893"/>
                    <a:pt x="28088" y="893"/>
                  </a:cubicBezTo>
                  <a:cubicBezTo>
                    <a:pt x="28304" y="893"/>
                    <a:pt x="28577" y="851"/>
                    <a:pt x="28677" y="831"/>
                  </a:cubicBezTo>
                  <a:lnTo>
                    <a:pt x="28677" y="831"/>
                  </a:lnTo>
                  <a:lnTo>
                    <a:pt x="29719" y="786"/>
                  </a:lnTo>
                  <a:lnTo>
                    <a:pt x="29719" y="833"/>
                  </a:lnTo>
                  <a:cubicBezTo>
                    <a:pt x="30314" y="833"/>
                    <a:pt x="30960" y="793"/>
                    <a:pt x="31601" y="787"/>
                  </a:cubicBezTo>
                  <a:lnTo>
                    <a:pt x="31601" y="787"/>
                  </a:lnTo>
                  <a:cubicBezTo>
                    <a:pt x="31609" y="793"/>
                    <a:pt x="31663" y="833"/>
                    <a:pt x="31707" y="833"/>
                  </a:cubicBezTo>
                  <a:lnTo>
                    <a:pt x="32350" y="833"/>
                  </a:lnTo>
                  <a:cubicBezTo>
                    <a:pt x="32148" y="833"/>
                    <a:pt x="31957" y="786"/>
                    <a:pt x="31803" y="786"/>
                  </a:cubicBezTo>
                  <a:lnTo>
                    <a:pt x="31850" y="786"/>
                  </a:lnTo>
                  <a:cubicBezTo>
                    <a:pt x="32255" y="786"/>
                    <a:pt x="32695" y="786"/>
                    <a:pt x="33088" y="833"/>
                  </a:cubicBezTo>
                  <a:cubicBezTo>
                    <a:pt x="33291" y="833"/>
                    <a:pt x="33541" y="786"/>
                    <a:pt x="33791" y="786"/>
                  </a:cubicBezTo>
                  <a:lnTo>
                    <a:pt x="33636" y="833"/>
                  </a:lnTo>
                  <a:cubicBezTo>
                    <a:pt x="33735" y="818"/>
                    <a:pt x="33829" y="812"/>
                    <a:pt x="33921" y="812"/>
                  </a:cubicBezTo>
                  <a:cubicBezTo>
                    <a:pt x="34106" y="812"/>
                    <a:pt x="34283" y="833"/>
                    <a:pt x="34481" y="833"/>
                  </a:cubicBezTo>
                  <a:lnTo>
                    <a:pt x="34529" y="893"/>
                  </a:lnTo>
                  <a:cubicBezTo>
                    <a:pt x="34633" y="879"/>
                    <a:pt x="34762" y="874"/>
                    <a:pt x="34902" y="874"/>
                  </a:cubicBezTo>
                  <a:cubicBezTo>
                    <a:pt x="35256" y="874"/>
                    <a:pt x="35680" y="906"/>
                    <a:pt x="35935" y="906"/>
                  </a:cubicBezTo>
                  <a:cubicBezTo>
                    <a:pt x="36019" y="906"/>
                    <a:pt x="36086" y="902"/>
                    <a:pt x="36124" y="893"/>
                  </a:cubicBezTo>
                  <a:cubicBezTo>
                    <a:pt x="36305" y="928"/>
                    <a:pt x="36656" y="937"/>
                    <a:pt x="37067" y="937"/>
                  </a:cubicBezTo>
                  <a:cubicBezTo>
                    <a:pt x="37516" y="937"/>
                    <a:pt x="38038" y="926"/>
                    <a:pt x="38487" y="926"/>
                  </a:cubicBezTo>
                  <a:cubicBezTo>
                    <a:pt x="38739" y="926"/>
                    <a:pt x="38968" y="930"/>
                    <a:pt x="39149" y="941"/>
                  </a:cubicBezTo>
                  <a:lnTo>
                    <a:pt x="39149" y="833"/>
                  </a:lnTo>
                  <a:lnTo>
                    <a:pt x="40637" y="833"/>
                  </a:lnTo>
                  <a:cubicBezTo>
                    <a:pt x="40732" y="833"/>
                    <a:pt x="40827" y="786"/>
                    <a:pt x="40935" y="786"/>
                  </a:cubicBezTo>
                  <a:cubicBezTo>
                    <a:pt x="41280" y="786"/>
                    <a:pt x="41482" y="786"/>
                    <a:pt x="41923" y="833"/>
                  </a:cubicBezTo>
                  <a:cubicBezTo>
                    <a:pt x="41875" y="786"/>
                    <a:pt x="41875" y="786"/>
                    <a:pt x="41970" y="738"/>
                  </a:cubicBezTo>
                  <a:cubicBezTo>
                    <a:pt x="42268" y="738"/>
                    <a:pt x="42613" y="786"/>
                    <a:pt x="43018" y="786"/>
                  </a:cubicBezTo>
                  <a:lnTo>
                    <a:pt x="42911" y="786"/>
                  </a:lnTo>
                  <a:cubicBezTo>
                    <a:pt x="42848" y="786"/>
                    <a:pt x="42763" y="807"/>
                    <a:pt x="42654" y="807"/>
                  </a:cubicBezTo>
                  <a:cubicBezTo>
                    <a:pt x="42599" y="807"/>
                    <a:pt x="42538" y="802"/>
                    <a:pt x="42471" y="786"/>
                  </a:cubicBezTo>
                  <a:cubicBezTo>
                    <a:pt x="42423" y="786"/>
                    <a:pt x="42268" y="833"/>
                    <a:pt x="42220" y="833"/>
                  </a:cubicBezTo>
                  <a:cubicBezTo>
                    <a:pt x="42371" y="853"/>
                    <a:pt x="42538" y="860"/>
                    <a:pt x="42704" y="860"/>
                  </a:cubicBezTo>
                  <a:cubicBezTo>
                    <a:pt x="43037" y="860"/>
                    <a:pt x="43367" y="833"/>
                    <a:pt x="43566" y="833"/>
                  </a:cubicBezTo>
                  <a:lnTo>
                    <a:pt x="43363" y="833"/>
                  </a:lnTo>
                  <a:cubicBezTo>
                    <a:pt x="43911" y="833"/>
                    <a:pt x="44506" y="786"/>
                    <a:pt x="45054" y="786"/>
                  </a:cubicBezTo>
                  <a:cubicBezTo>
                    <a:pt x="44983" y="818"/>
                    <a:pt x="44959" y="855"/>
                    <a:pt x="44821" y="876"/>
                  </a:cubicBezTo>
                  <a:lnTo>
                    <a:pt x="44821" y="876"/>
                  </a:lnTo>
                  <a:lnTo>
                    <a:pt x="45590" y="833"/>
                  </a:lnTo>
                  <a:cubicBezTo>
                    <a:pt x="45697" y="833"/>
                    <a:pt x="46185" y="893"/>
                    <a:pt x="46042" y="941"/>
                  </a:cubicBezTo>
                  <a:cubicBezTo>
                    <a:pt x="46435" y="941"/>
                    <a:pt x="46983" y="893"/>
                    <a:pt x="47531" y="893"/>
                  </a:cubicBezTo>
                  <a:cubicBezTo>
                    <a:pt x="47697" y="893"/>
                    <a:pt x="47864" y="914"/>
                    <a:pt x="47939" y="914"/>
                  </a:cubicBezTo>
                  <a:cubicBezTo>
                    <a:pt x="47976" y="914"/>
                    <a:pt x="47991" y="909"/>
                    <a:pt x="47971" y="893"/>
                  </a:cubicBezTo>
                  <a:lnTo>
                    <a:pt x="47924" y="833"/>
                  </a:lnTo>
                  <a:lnTo>
                    <a:pt x="48626" y="833"/>
                  </a:lnTo>
                  <a:cubicBezTo>
                    <a:pt x="49150" y="833"/>
                    <a:pt x="49610" y="860"/>
                    <a:pt x="50141" y="860"/>
                  </a:cubicBezTo>
                  <a:cubicBezTo>
                    <a:pt x="50407" y="860"/>
                    <a:pt x="50690" y="853"/>
                    <a:pt x="51007" y="833"/>
                  </a:cubicBezTo>
                  <a:lnTo>
                    <a:pt x="51495" y="941"/>
                  </a:lnTo>
                  <a:cubicBezTo>
                    <a:pt x="52198" y="893"/>
                    <a:pt x="50805" y="786"/>
                    <a:pt x="51996" y="786"/>
                  </a:cubicBezTo>
                  <a:cubicBezTo>
                    <a:pt x="52155" y="777"/>
                    <a:pt x="52265" y="773"/>
                    <a:pt x="52341" y="773"/>
                  </a:cubicBezTo>
                  <a:cubicBezTo>
                    <a:pt x="52664" y="773"/>
                    <a:pt x="52349" y="845"/>
                    <a:pt x="52591" y="893"/>
                  </a:cubicBezTo>
                  <a:cubicBezTo>
                    <a:pt x="52864" y="852"/>
                    <a:pt x="53309" y="793"/>
                    <a:pt x="53803" y="793"/>
                  </a:cubicBezTo>
                  <a:cubicBezTo>
                    <a:pt x="54020" y="793"/>
                    <a:pt x="54247" y="804"/>
                    <a:pt x="54472" y="833"/>
                  </a:cubicBezTo>
                  <a:lnTo>
                    <a:pt x="53829" y="833"/>
                  </a:lnTo>
                  <a:lnTo>
                    <a:pt x="54377" y="893"/>
                  </a:lnTo>
                  <a:cubicBezTo>
                    <a:pt x="54306" y="903"/>
                    <a:pt x="54238" y="911"/>
                    <a:pt x="54173" y="918"/>
                  </a:cubicBezTo>
                  <a:lnTo>
                    <a:pt x="54173" y="918"/>
                  </a:lnTo>
                  <a:cubicBezTo>
                    <a:pt x="54838" y="891"/>
                    <a:pt x="56024" y="934"/>
                    <a:pt x="56067" y="786"/>
                  </a:cubicBezTo>
                  <a:lnTo>
                    <a:pt x="56460" y="833"/>
                  </a:lnTo>
                  <a:lnTo>
                    <a:pt x="56210" y="833"/>
                  </a:lnTo>
                  <a:cubicBezTo>
                    <a:pt x="56367" y="856"/>
                    <a:pt x="56485" y="865"/>
                    <a:pt x="56581" y="865"/>
                  </a:cubicBezTo>
                  <a:cubicBezTo>
                    <a:pt x="56944" y="865"/>
                    <a:pt x="57003" y="738"/>
                    <a:pt x="57746" y="738"/>
                  </a:cubicBezTo>
                  <a:cubicBezTo>
                    <a:pt x="58092" y="738"/>
                    <a:pt x="58342" y="786"/>
                    <a:pt x="58092" y="786"/>
                  </a:cubicBezTo>
                  <a:lnTo>
                    <a:pt x="59937" y="786"/>
                  </a:lnTo>
                  <a:cubicBezTo>
                    <a:pt x="60032" y="786"/>
                    <a:pt x="60127" y="738"/>
                    <a:pt x="60282" y="738"/>
                  </a:cubicBezTo>
                  <a:cubicBezTo>
                    <a:pt x="60454" y="738"/>
                    <a:pt x="60636" y="738"/>
                    <a:pt x="60819" y="773"/>
                  </a:cubicBezTo>
                  <a:lnTo>
                    <a:pt x="60819" y="773"/>
                  </a:lnTo>
                  <a:cubicBezTo>
                    <a:pt x="60711" y="780"/>
                    <a:pt x="60593" y="786"/>
                    <a:pt x="60473" y="786"/>
                  </a:cubicBezTo>
                  <a:cubicBezTo>
                    <a:pt x="60650" y="832"/>
                    <a:pt x="60771" y="846"/>
                    <a:pt x="60886" y="846"/>
                  </a:cubicBezTo>
                  <a:cubicBezTo>
                    <a:pt x="61079" y="846"/>
                    <a:pt x="61259" y="807"/>
                    <a:pt x="61667" y="807"/>
                  </a:cubicBezTo>
                  <a:cubicBezTo>
                    <a:pt x="61838" y="807"/>
                    <a:pt x="62049" y="814"/>
                    <a:pt x="62318" y="833"/>
                  </a:cubicBezTo>
                  <a:lnTo>
                    <a:pt x="61723" y="833"/>
                  </a:lnTo>
                  <a:cubicBezTo>
                    <a:pt x="62116" y="988"/>
                    <a:pt x="62556" y="941"/>
                    <a:pt x="63259" y="988"/>
                  </a:cubicBezTo>
                  <a:cubicBezTo>
                    <a:pt x="63104" y="941"/>
                    <a:pt x="62021" y="833"/>
                    <a:pt x="62461" y="786"/>
                  </a:cubicBezTo>
                  <a:cubicBezTo>
                    <a:pt x="62723" y="786"/>
                    <a:pt x="62943" y="807"/>
                    <a:pt x="63148" y="807"/>
                  </a:cubicBezTo>
                  <a:cubicBezTo>
                    <a:pt x="63251" y="807"/>
                    <a:pt x="63350" y="802"/>
                    <a:pt x="63449" y="786"/>
                  </a:cubicBezTo>
                  <a:cubicBezTo>
                    <a:pt x="63509" y="833"/>
                    <a:pt x="63604" y="833"/>
                    <a:pt x="63747" y="833"/>
                  </a:cubicBezTo>
                  <a:cubicBezTo>
                    <a:pt x="63818" y="833"/>
                    <a:pt x="63927" y="812"/>
                    <a:pt x="64023" y="812"/>
                  </a:cubicBezTo>
                  <a:cubicBezTo>
                    <a:pt x="64071" y="812"/>
                    <a:pt x="64116" y="818"/>
                    <a:pt x="64152" y="833"/>
                  </a:cubicBezTo>
                  <a:cubicBezTo>
                    <a:pt x="64247" y="833"/>
                    <a:pt x="63997" y="833"/>
                    <a:pt x="63902" y="893"/>
                  </a:cubicBezTo>
                  <a:lnTo>
                    <a:pt x="64199" y="893"/>
                  </a:lnTo>
                  <a:cubicBezTo>
                    <a:pt x="64640" y="893"/>
                    <a:pt x="64640" y="833"/>
                    <a:pt x="64890" y="786"/>
                  </a:cubicBezTo>
                  <a:cubicBezTo>
                    <a:pt x="65438" y="786"/>
                    <a:pt x="65592" y="893"/>
                    <a:pt x="65688" y="941"/>
                  </a:cubicBezTo>
                  <a:cubicBezTo>
                    <a:pt x="66581" y="941"/>
                    <a:pt x="65092" y="833"/>
                    <a:pt x="66128" y="786"/>
                  </a:cubicBezTo>
                  <a:lnTo>
                    <a:pt x="66128" y="786"/>
                  </a:lnTo>
                  <a:cubicBezTo>
                    <a:pt x="66348" y="800"/>
                    <a:pt x="66546" y="806"/>
                    <a:pt x="66739" y="806"/>
                  </a:cubicBezTo>
                  <a:cubicBezTo>
                    <a:pt x="67205" y="806"/>
                    <a:pt x="67640" y="772"/>
                    <a:pt x="68271" y="738"/>
                  </a:cubicBezTo>
                  <a:lnTo>
                    <a:pt x="68271" y="738"/>
                  </a:lnTo>
                  <a:cubicBezTo>
                    <a:pt x="68760" y="786"/>
                    <a:pt x="68164" y="786"/>
                    <a:pt x="68319" y="833"/>
                  </a:cubicBezTo>
                  <a:lnTo>
                    <a:pt x="68807" y="738"/>
                  </a:lnTo>
                  <a:cubicBezTo>
                    <a:pt x="68914" y="738"/>
                    <a:pt x="68867" y="786"/>
                    <a:pt x="68867" y="786"/>
                  </a:cubicBezTo>
                  <a:cubicBezTo>
                    <a:pt x="69212" y="786"/>
                    <a:pt x="68867" y="691"/>
                    <a:pt x="69462" y="691"/>
                  </a:cubicBezTo>
                  <a:lnTo>
                    <a:pt x="69903" y="691"/>
                  </a:lnTo>
                  <a:cubicBezTo>
                    <a:pt x="70164" y="691"/>
                    <a:pt x="70543" y="733"/>
                    <a:pt x="70911" y="733"/>
                  </a:cubicBezTo>
                  <a:cubicBezTo>
                    <a:pt x="71094" y="733"/>
                    <a:pt x="71276" y="722"/>
                    <a:pt x="71438" y="691"/>
                  </a:cubicBezTo>
                  <a:lnTo>
                    <a:pt x="71438" y="691"/>
                  </a:lnTo>
                  <a:cubicBezTo>
                    <a:pt x="71641" y="738"/>
                    <a:pt x="71343" y="786"/>
                    <a:pt x="71391" y="786"/>
                  </a:cubicBezTo>
                  <a:cubicBezTo>
                    <a:pt x="72439" y="738"/>
                    <a:pt x="72284" y="738"/>
                    <a:pt x="73129" y="643"/>
                  </a:cubicBezTo>
                  <a:lnTo>
                    <a:pt x="73654" y="679"/>
                  </a:lnTo>
                  <a:lnTo>
                    <a:pt x="73654" y="679"/>
                  </a:lnTo>
                  <a:cubicBezTo>
                    <a:pt x="73585" y="665"/>
                    <a:pt x="73619" y="643"/>
                    <a:pt x="73724" y="643"/>
                  </a:cubicBezTo>
                  <a:lnTo>
                    <a:pt x="74272" y="643"/>
                  </a:lnTo>
                  <a:lnTo>
                    <a:pt x="74272" y="691"/>
                  </a:lnTo>
                  <a:cubicBezTo>
                    <a:pt x="74320" y="691"/>
                    <a:pt x="74415" y="691"/>
                    <a:pt x="74570" y="643"/>
                  </a:cubicBezTo>
                  <a:lnTo>
                    <a:pt x="74570" y="643"/>
                  </a:lnTo>
                  <a:cubicBezTo>
                    <a:pt x="74522" y="691"/>
                    <a:pt x="74463" y="691"/>
                    <a:pt x="74522" y="691"/>
                  </a:cubicBezTo>
                  <a:cubicBezTo>
                    <a:pt x="74522" y="691"/>
                    <a:pt x="74617" y="691"/>
                    <a:pt x="74760" y="643"/>
                  </a:cubicBezTo>
                  <a:lnTo>
                    <a:pt x="75010" y="738"/>
                  </a:lnTo>
                  <a:lnTo>
                    <a:pt x="75510" y="738"/>
                  </a:lnTo>
                  <a:cubicBezTo>
                    <a:pt x="75653" y="786"/>
                    <a:pt x="75856" y="786"/>
                    <a:pt x="76010" y="833"/>
                  </a:cubicBezTo>
                  <a:lnTo>
                    <a:pt x="75713" y="833"/>
                  </a:lnTo>
                  <a:cubicBezTo>
                    <a:pt x="75962" y="851"/>
                    <a:pt x="76106" y="858"/>
                    <a:pt x="76189" y="858"/>
                  </a:cubicBezTo>
                  <a:cubicBezTo>
                    <a:pt x="76384" y="858"/>
                    <a:pt x="76247" y="819"/>
                    <a:pt x="76356" y="786"/>
                  </a:cubicBezTo>
                  <a:cubicBezTo>
                    <a:pt x="76451" y="738"/>
                    <a:pt x="76499" y="738"/>
                    <a:pt x="76606" y="738"/>
                  </a:cubicBezTo>
                  <a:lnTo>
                    <a:pt x="76701" y="738"/>
                  </a:lnTo>
                  <a:cubicBezTo>
                    <a:pt x="76844" y="786"/>
                    <a:pt x="76499" y="833"/>
                    <a:pt x="77046" y="833"/>
                  </a:cubicBezTo>
                  <a:cubicBezTo>
                    <a:pt x="77088" y="843"/>
                    <a:pt x="77159" y="847"/>
                    <a:pt x="77252" y="847"/>
                  </a:cubicBezTo>
                  <a:cubicBezTo>
                    <a:pt x="77645" y="847"/>
                    <a:pt x="78430" y="777"/>
                    <a:pt x="79043" y="777"/>
                  </a:cubicBezTo>
                  <a:cubicBezTo>
                    <a:pt x="79163" y="777"/>
                    <a:pt x="79277" y="779"/>
                    <a:pt x="79380" y="786"/>
                  </a:cubicBezTo>
                  <a:lnTo>
                    <a:pt x="79475" y="786"/>
                  </a:lnTo>
                  <a:cubicBezTo>
                    <a:pt x="79428" y="738"/>
                    <a:pt x="79475" y="738"/>
                    <a:pt x="79582" y="691"/>
                  </a:cubicBezTo>
                  <a:cubicBezTo>
                    <a:pt x="79773" y="691"/>
                    <a:pt x="80070" y="738"/>
                    <a:pt x="80320" y="738"/>
                  </a:cubicBezTo>
                  <a:lnTo>
                    <a:pt x="80523" y="738"/>
                  </a:lnTo>
                  <a:cubicBezTo>
                    <a:pt x="80719" y="762"/>
                    <a:pt x="80904" y="774"/>
                    <a:pt x="81071" y="774"/>
                  </a:cubicBezTo>
                  <a:cubicBezTo>
                    <a:pt x="81237" y="774"/>
                    <a:pt x="81386" y="762"/>
                    <a:pt x="81511" y="738"/>
                  </a:cubicBezTo>
                  <a:lnTo>
                    <a:pt x="81606" y="738"/>
                  </a:lnTo>
                  <a:cubicBezTo>
                    <a:pt x="81856" y="738"/>
                    <a:pt x="82261" y="738"/>
                    <a:pt x="82606" y="691"/>
                  </a:cubicBezTo>
                  <a:cubicBezTo>
                    <a:pt x="82755" y="714"/>
                    <a:pt x="82916" y="726"/>
                    <a:pt x="83089" y="726"/>
                  </a:cubicBezTo>
                  <a:cubicBezTo>
                    <a:pt x="83261" y="726"/>
                    <a:pt x="83446" y="714"/>
                    <a:pt x="83642" y="691"/>
                  </a:cubicBezTo>
                  <a:cubicBezTo>
                    <a:pt x="83809" y="706"/>
                    <a:pt x="84025" y="712"/>
                    <a:pt x="84258" y="712"/>
                  </a:cubicBezTo>
                  <a:cubicBezTo>
                    <a:pt x="84726" y="712"/>
                    <a:pt x="85266" y="691"/>
                    <a:pt x="85631" y="691"/>
                  </a:cubicBezTo>
                  <a:cubicBezTo>
                    <a:pt x="85591" y="691"/>
                    <a:pt x="85551" y="724"/>
                    <a:pt x="85504" y="735"/>
                  </a:cubicBezTo>
                  <a:lnTo>
                    <a:pt x="85504" y="735"/>
                  </a:lnTo>
                  <a:lnTo>
                    <a:pt x="85881" y="691"/>
                  </a:lnTo>
                  <a:cubicBezTo>
                    <a:pt x="86024" y="691"/>
                    <a:pt x="86071" y="691"/>
                    <a:pt x="86071" y="738"/>
                  </a:cubicBezTo>
                  <a:lnTo>
                    <a:pt x="86226" y="738"/>
                  </a:lnTo>
                  <a:lnTo>
                    <a:pt x="86071" y="786"/>
                  </a:lnTo>
                  <a:cubicBezTo>
                    <a:pt x="86428" y="738"/>
                    <a:pt x="86619" y="738"/>
                    <a:pt x="86917" y="738"/>
                  </a:cubicBezTo>
                  <a:cubicBezTo>
                    <a:pt x="87042" y="762"/>
                    <a:pt x="87190" y="774"/>
                    <a:pt x="87370" y="774"/>
                  </a:cubicBezTo>
                  <a:cubicBezTo>
                    <a:pt x="87551" y="774"/>
                    <a:pt x="87762" y="762"/>
                    <a:pt x="88012" y="738"/>
                  </a:cubicBezTo>
                  <a:cubicBezTo>
                    <a:pt x="88262" y="738"/>
                    <a:pt x="88452" y="738"/>
                    <a:pt x="88607" y="691"/>
                  </a:cubicBezTo>
                  <a:cubicBezTo>
                    <a:pt x="88686" y="730"/>
                    <a:pt x="88806" y="737"/>
                    <a:pt x="88953" y="738"/>
                  </a:cubicBezTo>
                  <a:lnTo>
                    <a:pt x="88953" y="738"/>
                  </a:lnTo>
                  <a:cubicBezTo>
                    <a:pt x="88953" y="738"/>
                    <a:pt x="88953" y="738"/>
                    <a:pt x="88953" y="738"/>
                  </a:cubicBezTo>
                  <a:lnTo>
                    <a:pt x="90346" y="738"/>
                  </a:lnTo>
                  <a:cubicBezTo>
                    <a:pt x="90391" y="738"/>
                    <a:pt x="90436" y="738"/>
                    <a:pt x="90482" y="780"/>
                  </a:cubicBezTo>
                  <a:lnTo>
                    <a:pt x="90482" y="780"/>
                  </a:lnTo>
                  <a:cubicBezTo>
                    <a:pt x="90484" y="762"/>
                    <a:pt x="90689" y="762"/>
                    <a:pt x="90930" y="762"/>
                  </a:cubicBezTo>
                  <a:cubicBezTo>
                    <a:pt x="91197" y="762"/>
                    <a:pt x="91506" y="762"/>
                    <a:pt x="91631" y="738"/>
                  </a:cubicBezTo>
                  <a:lnTo>
                    <a:pt x="91191" y="738"/>
                  </a:lnTo>
                  <a:cubicBezTo>
                    <a:pt x="91489" y="738"/>
                    <a:pt x="91679" y="738"/>
                    <a:pt x="91834" y="691"/>
                  </a:cubicBezTo>
                  <a:cubicBezTo>
                    <a:pt x="92084" y="691"/>
                    <a:pt x="92477" y="738"/>
                    <a:pt x="92870" y="738"/>
                  </a:cubicBezTo>
                  <a:lnTo>
                    <a:pt x="92917" y="738"/>
                  </a:lnTo>
                  <a:cubicBezTo>
                    <a:pt x="93187" y="738"/>
                    <a:pt x="93473" y="759"/>
                    <a:pt x="93782" y="759"/>
                  </a:cubicBezTo>
                  <a:cubicBezTo>
                    <a:pt x="93936" y="759"/>
                    <a:pt x="94096" y="754"/>
                    <a:pt x="94263" y="738"/>
                  </a:cubicBezTo>
                  <a:cubicBezTo>
                    <a:pt x="94608" y="786"/>
                    <a:pt x="94358" y="786"/>
                    <a:pt x="94953" y="786"/>
                  </a:cubicBezTo>
                  <a:cubicBezTo>
                    <a:pt x="95156" y="833"/>
                    <a:pt x="94608" y="833"/>
                    <a:pt x="94406" y="893"/>
                  </a:cubicBezTo>
                  <a:lnTo>
                    <a:pt x="95894" y="893"/>
                  </a:lnTo>
                  <a:cubicBezTo>
                    <a:pt x="95846" y="833"/>
                    <a:pt x="96251" y="833"/>
                    <a:pt x="96549" y="786"/>
                  </a:cubicBezTo>
                  <a:cubicBezTo>
                    <a:pt x="96870" y="810"/>
                    <a:pt x="97168" y="822"/>
                    <a:pt x="97428" y="822"/>
                  </a:cubicBezTo>
                  <a:cubicBezTo>
                    <a:pt x="97689" y="822"/>
                    <a:pt x="97912" y="810"/>
                    <a:pt x="98085" y="786"/>
                  </a:cubicBezTo>
                  <a:cubicBezTo>
                    <a:pt x="98362" y="752"/>
                    <a:pt x="98616" y="718"/>
                    <a:pt x="98935" y="718"/>
                  </a:cubicBezTo>
                  <a:cubicBezTo>
                    <a:pt x="99067" y="718"/>
                    <a:pt x="99210" y="724"/>
                    <a:pt x="99370" y="738"/>
                  </a:cubicBezTo>
                  <a:cubicBezTo>
                    <a:pt x="99571" y="738"/>
                    <a:pt x="99892" y="799"/>
                    <a:pt x="100044" y="799"/>
                  </a:cubicBezTo>
                  <a:cubicBezTo>
                    <a:pt x="100082" y="799"/>
                    <a:pt x="100109" y="795"/>
                    <a:pt x="100121" y="786"/>
                  </a:cubicBezTo>
                  <a:cubicBezTo>
                    <a:pt x="100013" y="786"/>
                    <a:pt x="99918" y="738"/>
                    <a:pt x="99871" y="643"/>
                  </a:cubicBezTo>
                  <a:lnTo>
                    <a:pt x="99871" y="643"/>
                  </a:lnTo>
                  <a:cubicBezTo>
                    <a:pt x="100091" y="667"/>
                    <a:pt x="100377" y="667"/>
                    <a:pt x="100607" y="667"/>
                  </a:cubicBezTo>
                  <a:cubicBezTo>
                    <a:pt x="100838" y="667"/>
                    <a:pt x="101014" y="667"/>
                    <a:pt x="101014" y="691"/>
                  </a:cubicBezTo>
                  <a:lnTo>
                    <a:pt x="101156" y="691"/>
                  </a:lnTo>
                  <a:cubicBezTo>
                    <a:pt x="101156" y="738"/>
                    <a:pt x="101156" y="738"/>
                    <a:pt x="101204" y="738"/>
                  </a:cubicBezTo>
                  <a:lnTo>
                    <a:pt x="101204" y="691"/>
                  </a:lnTo>
                  <a:lnTo>
                    <a:pt x="101656" y="691"/>
                  </a:lnTo>
                  <a:cubicBezTo>
                    <a:pt x="101656" y="738"/>
                    <a:pt x="101752" y="738"/>
                    <a:pt x="101954" y="738"/>
                  </a:cubicBezTo>
                  <a:lnTo>
                    <a:pt x="101954" y="691"/>
                  </a:lnTo>
                  <a:cubicBezTo>
                    <a:pt x="103990" y="738"/>
                    <a:pt x="105967" y="786"/>
                    <a:pt x="107907" y="786"/>
                  </a:cubicBezTo>
                  <a:lnTo>
                    <a:pt x="107610" y="691"/>
                  </a:lnTo>
                  <a:lnTo>
                    <a:pt x="108395" y="691"/>
                  </a:lnTo>
                  <a:cubicBezTo>
                    <a:pt x="108598" y="691"/>
                    <a:pt x="108645" y="738"/>
                    <a:pt x="108098" y="738"/>
                  </a:cubicBezTo>
                  <a:cubicBezTo>
                    <a:pt x="108157" y="748"/>
                    <a:pt x="108231" y="752"/>
                    <a:pt x="108311" y="752"/>
                  </a:cubicBezTo>
                  <a:cubicBezTo>
                    <a:pt x="108631" y="752"/>
                    <a:pt x="109050" y="691"/>
                    <a:pt x="109050" y="691"/>
                  </a:cubicBezTo>
                  <a:lnTo>
                    <a:pt x="109050" y="691"/>
                  </a:lnTo>
                  <a:cubicBezTo>
                    <a:pt x="110134" y="738"/>
                    <a:pt x="108645" y="786"/>
                    <a:pt x="108943" y="786"/>
                  </a:cubicBezTo>
                  <a:lnTo>
                    <a:pt x="109288" y="786"/>
                  </a:lnTo>
                  <a:cubicBezTo>
                    <a:pt x="109693" y="738"/>
                    <a:pt x="109693" y="691"/>
                    <a:pt x="110384" y="691"/>
                  </a:cubicBezTo>
                  <a:cubicBezTo>
                    <a:pt x="110777" y="738"/>
                    <a:pt x="110586" y="786"/>
                    <a:pt x="110729" y="786"/>
                  </a:cubicBezTo>
                  <a:lnTo>
                    <a:pt x="111967" y="786"/>
                  </a:lnTo>
                  <a:lnTo>
                    <a:pt x="111574" y="691"/>
                  </a:lnTo>
                  <a:cubicBezTo>
                    <a:pt x="111987" y="691"/>
                    <a:pt x="112429" y="691"/>
                    <a:pt x="112170" y="654"/>
                  </a:cubicBezTo>
                  <a:lnTo>
                    <a:pt x="112170" y="654"/>
                  </a:lnTo>
                  <a:cubicBezTo>
                    <a:pt x="112969" y="734"/>
                    <a:pt x="115711" y="693"/>
                    <a:pt x="116087" y="738"/>
                  </a:cubicBezTo>
                  <a:cubicBezTo>
                    <a:pt x="116436" y="682"/>
                    <a:pt x="116784" y="659"/>
                    <a:pt x="117164" y="659"/>
                  </a:cubicBezTo>
                  <a:cubicBezTo>
                    <a:pt x="117433" y="659"/>
                    <a:pt x="117717" y="671"/>
                    <a:pt x="118028" y="691"/>
                  </a:cubicBezTo>
                  <a:cubicBezTo>
                    <a:pt x="117873" y="643"/>
                    <a:pt x="117730" y="595"/>
                    <a:pt x="118373" y="595"/>
                  </a:cubicBezTo>
                  <a:cubicBezTo>
                    <a:pt x="118130" y="734"/>
                    <a:pt x="119488" y="648"/>
                    <a:pt x="120021" y="775"/>
                  </a:cubicBezTo>
                  <a:lnTo>
                    <a:pt x="120021" y="775"/>
                  </a:lnTo>
                  <a:cubicBezTo>
                    <a:pt x="119792" y="694"/>
                    <a:pt x="121867" y="734"/>
                    <a:pt x="121147" y="643"/>
                  </a:cubicBezTo>
                  <a:cubicBezTo>
                    <a:pt x="121695" y="643"/>
                    <a:pt x="121195" y="691"/>
                    <a:pt x="121599" y="738"/>
                  </a:cubicBezTo>
                  <a:cubicBezTo>
                    <a:pt x="121847" y="729"/>
                    <a:pt x="122107" y="725"/>
                    <a:pt x="122376" y="725"/>
                  </a:cubicBezTo>
                  <a:cubicBezTo>
                    <a:pt x="123454" y="725"/>
                    <a:pt x="124690" y="786"/>
                    <a:pt x="125957" y="786"/>
                  </a:cubicBezTo>
                  <a:cubicBezTo>
                    <a:pt x="125957" y="738"/>
                    <a:pt x="125719" y="691"/>
                    <a:pt x="126064" y="691"/>
                  </a:cubicBezTo>
                  <a:lnTo>
                    <a:pt x="126850" y="786"/>
                  </a:lnTo>
                  <a:cubicBezTo>
                    <a:pt x="127073" y="786"/>
                    <a:pt x="127129" y="705"/>
                    <a:pt x="127374" y="705"/>
                  </a:cubicBezTo>
                  <a:cubicBezTo>
                    <a:pt x="127446" y="705"/>
                    <a:pt x="127533" y="712"/>
                    <a:pt x="127645" y="730"/>
                  </a:cubicBezTo>
                  <a:lnTo>
                    <a:pt x="127645" y="730"/>
                  </a:lnTo>
                  <a:cubicBezTo>
                    <a:pt x="127595" y="716"/>
                    <a:pt x="127556" y="691"/>
                    <a:pt x="127695" y="691"/>
                  </a:cubicBezTo>
                  <a:cubicBezTo>
                    <a:pt x="128394" y="712"/>
                    <a:pt x="129099" y="719"/>
                    <a:pt x="129808" y="719"/>
                  </a:cubicBezTo>
                  <a:cubicBezTo>
                    <a:pt x="131073" y="719"/>
                    <a:pt x="132349" y="697"/>
                    <a:pt x="133620" y="697"/>
                  </a:cubicBezTo>
                  <a:cubicBezTo>
                    <a:pt x="134781" y="697"/>
                    <a:pt x="135938" y="715"/>
                    <a:pt x="137078" y="786"/>
                  </a:cubicBezTo>
                  <a:cubicBezTo>
                    <a:pt x="136673" y="738"/>
                    <a:pt x="136970" y="738"/>
                    <a:pt x="137268" y="738"/>
                  </a:cubicBezTo>
                  <a:cubicBezTo>
                    <a:pt x="137078" y="738"/>
                    <a:pt x="137268" y="691"/>
                    <a:pt x="137220" y="643"/>
                  </a:cubicBezTo>
                  <a:lnTo>
                    <a:pt x="137220" y="643"/>
                  </a:lnTo>
                  <a:lnTo>
                    <a:pt x="138566" y="738"/>
                  </a:lnTo>
                  <a:cubicBezTo>
                    <a:pt x="138661" y="691"/>
                    <a:pt x="139006" y="691"/>
                    <a:pt x="139347" y="691"/>
                  </a:cubicBezTo>
                  <a:cubicBezTo>
                    <a:pt x="139454" y="691"/>
                    <a:pt x="139560" y="691"/>
                    <a:pt x="139658" y="689"/>
                  </a:cubicBezTo>
                  <a:lnTo>
                    <a:pt x="139658" y="689"/>
                  </a:lnTo>
                  <a:cubicBezTo>
                    <a:pt x="140184" y="594"/>
                    <a:pt x="138911" y="440"/>
                    <a:pt x="138959" y="345"/>
                  </a:cubicBezTo>
                  <a:lnTo>
                    <a:pt x="138959" y="345"/>
                  </a:lnTo>
                  <a:cubicBezTo>
                    <a:pt x="138872" y="359"/>
                    <a:pt x="138778" y="365"/>
                    <a:pt x="138676" y="365"/>
                  </a:cubicBezTo>
                  <a:cubicBezTo>
                    <a:pt x="138262" y="365"/>
                    <a:pt x="137728" y="273"/>
                    <a:pt x="137142" y="273"/>
                  </a:cubicBezTo>
                  <a:cubicBezTo>
                    <a:pt x="136879" y="273"/>
                    <a:pt x="136605" y="292"/>
                    <a:pt x="136327" y="345"/>
                  </a:cubicBezTo>
                  <a:cubicBezTo>
                    <a:pt x="136137" y="298"/>
                    <a:pt x="136530" y="298"/>
                    <a:pt x="136435" y="238"/>
                  </a:cubicBezTo>
                  <a:lnTo>
                    <a:pt x="136435" y="238"/>
                  </a:lnTo>
                  <a:cubicBezTo>
                    <a:pt x="136280" y="298"/>
                    <a:pt x="136077" y="298"/>
                    <a:pt x="135839" y="298"/>
                  </a:cubicBezTo>
                  <a:lnTo>
                    <a:pt x="135982" y="238"/>
                  </a:lnTo>
                  <a:cubicBezTo>
                    <a:pt x="135732" y="238"/>
                    <a:pt x="135482" y="298"/>
                    <a:pt x="135244" y="298"/>
                  </a:cubicBezTo>
                  <a:cubicBezTo>
                    <a:pt x="133899" y="298"/>
                    <a:pt x="133208" y="238"/>
                    <a:pt x="131815" y="191"/>
                  </a:cubicBezTo>
                  <a:cubicBezTo>
                    <a:pt x="132458" y="191"/>
                    <a:pt x="132267" y="143"/>
                    <a:pt x="131517" y="143"/>
                  </a:cubicBezTo>
                  <a:cubicBezTo>
                    <a:pt x="131720" y="191"/>
                    <a:pt x="132017" y="191"/>
                    <a:pt x="131720" y="191"/>
                  </a:cubicBezTo>
                  <a:lnTo>
                    <a:pt x="131267" y="191"/>
                  </a:lnTo>
                  <a:lnTo>
                    <a:pt x="131374" y="238"/>
                  </a:lnTo>
                  <a:lnTo>
                    <a:pt x="130720" y="238"/>
                  </a:lnTo>
                  <a:cubicBezTo>
                    <a:pt x="130922" y="298"/>
                    <a:pt x="131720" y="238"/>
                    <a:pt x="131422" y="345"/>
                  </a:cubicBezTo>
                  <a:cubicBezTo>
                    <a:pt x="131267" y="298"/>
                    <a:pt x="130970" y="298"/>
                    <a:pt x="130624" y="298"/>
                  </a:cubicBezTo>
                  <a:lnTo>
                    <a:pt x="130720" y="238"/>
                  </a:lnTo>
                  <a:lnTo>
                    <a:pt x="130672" y="238"/>
                  </a:lnTo>
                  <a:lnTo>
                    <a:pt x="130529" y="298"/>
                  </a:lnTo>
                  <a:cubicBezTo>
                    <a:pt x="130279" y="268"/>
                    <a:pt x="130005" y="268"/>
                    <a:pt x="129739" y="268"/>
                  </a:cubicBezTo>
                  <a:cubicBezTo>
                    <a:pt x="129472" y="268"/>
                    <a:pt x="129214" y="268"/>
                    <a:pt x="128993" y="238"/>
                  </a:cubicBezTo>
                  <a:cubicBezTo>
                    <a:pt x="128636" y="238"/>
                    <a:pt x="128446" y="238"/>
                    <a:pt x="128338" y="191"/>
                  </a:cubicBezTo>
                  <a:cubicBezTo>
                    <a:pt x="127743" y="191"/>
                    <a:pt x="128493" y="238"/>
                    <a:pt x="127898" y="238"/>
                  </a:cubicBezTo>
                  <a:lnTo>
                    <a:pt x="127743" y="238"/>
                  </a:lnTo>
                  <a:cubicBezTo>
                    <a:pt x="127743" y="215"/>
                    <a:pt x="127757" y="203"/>
                    <a:pt x="127778" y="197"/>
                  </a:cubicBezTo>
                  <a:lnTo>
                    <a:pt x="127778" y="197"/>
                  </a:lnTo>
                  <a:lnTo>
                    <a:pt x="127303" y="238"/>
                  </a:lnTo>
                  <a:lnTo>
                    <a:pt x="127648" y="238"/>
                  </a:lnTo>
                  <a:lnTo>
                    <a:pt x="127600" y="298"/>
                  </a:lnTo>
                  <a:cubicBezTo>
                    <a:pt x="127445" y="238"/>
                    <a:pt x="127350" y="238"/>
                    <a:pt x="127255" y="238"/>
                  </a:cubicBezTo>
                  <a:lnTo>
                    <a:pt x="127207" y="238"/>
                  </a:lnTo>
                  <a:cubicBezTo>
                    <a:pt x="127053" y="238"/>
                    <a:pt x="127005" y="191"/>
                    <a:pt x="127005" y="191"/>
                  </a:cubicBezTo>
                  <a:cubicBezTo>
                    <a:pt x="127100" y="191"/>
                    <a:pt x="127255" y="191"/>
                    <a:pt x="127350" y="143"/>
                  </a:cubicBezTo>
                  <a:lnTo>
                    <a:pt x="126910" y="143"/>
                  </a:lnTo>
                  <a:cubicBezTo>
                    <a:pt x="126850" y="143"/>
                    <a:pt x="126755" y="143"/>
                    <a:pt x="126612" y="95"/>
                  </a:cubicBezTo>
                  <a:lnTo>
                    <a:pt x="126612" y="95"/>
                  </a:lnTo>
                  <a:lnTo>
                    <a:pt x="126755" y="143"/>
                  </a:lnTo>
                  <a:cubicBezTo>
                    <a:pt x="126362" y="143"/>
                    <a:pt x="125957" y="191"/>
                    <a:pt x="125814" y="191"/>
                  </a:cubicBezTo>
                  <a:lnTo>
                    <a:pt x="123778" y="191"/>
                  </a:lnTo>
                  <a:cubicBezTo>
                    <a:pt x="123598" y="191"/>
                    <a:pt x="123466" y="153"/>
                    <a:pt x="123296" y="145"/>
                  </a:cubicBezTo>
                  <a:lnTo>
                    <a:pt x="123296" y="145"/>
                  </a:lnTo>
                  <a:cubicBezTo>
                    <a:pt x="123322" y="150"/>
                    <a:pt x="123329" y="164"/>
                    <a:pt x="123318" y="164"/>
                  </a:cubicBezTo>
                  <a:cubicBezTo>
                    <a:pt x="123311" y="164"/>
                    <a:pt x="123299" y="159"/>
                    <a:pt x="123279" y="144"/>
                  </a:cubicBezTo>
                  <a:lnTo>
                    <a:pt x="123279" y="144"/>
                  </a:lnTo>
                  <a:cubicBezTo>
                    <a:pt x="123275" y="144"/>
                    <a:pt x="123271" y="144"/>
                    <a:pt x="123267" y="143"/>
                  </a:cubicBezTo>
                  <a:lnTo>
                    <a:pt x="123267" y="143"/>
                  </a:lnTo>
                  <a:lnTo>
                    <a:pt x="123231" y="145"/>
                  </a:lnTo>
                  <a:lnTo>
                    <a:pt x="123231" y="145"/>
                  </a:lnTo>
                  <a:lnTo>
                    <a:pt x="123231" y="191"/>
                  </a:lnTo>
                  <a:cubicBezTo>
                    <a:pt x="122938" y="191"/>
                    <a:pt x="123175" y="191"/>
                    <a:pt x="123228" y="145"/>
                  </a:cubicBezTo>
                  <a:lnTo>
                    <a:pt x="123228" y="145"/>
                  </a:lnTo>
                  <a:lnTo>
                    <a:pt x="122242" y="191"/>
                  </a:lnTo>
                  <a:lnTo>
                    <a:pt x="123135" y="191"/>
                  </a:lnTo>
                  <a:cubicBezTo>
                    <a:pt x="122492" y="191"/>
                    <a:pt x="121849" y="238"/>
                    <a:pt x="121302" y="238"/>
                  </a:cubicBezTo>
                  <a:cubicBezTo>
                    <a:pt x="121195" y="238"/>
                    <a:pt x="121147" y="191"/>
                    <a:pt x="121052" y="191"/>
                  </a:cubicBezTo>
                  <a:cubicBezTo>
                    <a:pt x="121052" y="191"/>
                    <a:pt x="121052" y="238"/>
                    <a:pt x="120504" y="238"/>
                  </a:cubicBezTo>
                  <a:cubicBezTo>
                    <a:pt x="120599" y="298"/>
                    <a:pt x="120754" y="298"/>
                    <a:pt x="120897" y="298"/>
                  </a:cubicBezTo>
                  <a:cubicBezTo>
                    <a:pt x="120746" y="307"/>
                    <a:pt x="120626" y="310"/>
                    <a:pt x="120522" y="310"/>
                  </a:cubicBezTo>
                  <a:cubicBezTo>
                    <a:pt x="120208" y="310"/>
                    <a:pt x="120040" y="279"/>
                    <a:pt x="119617" y="279"/>
                  </a:cubicBezTo>
                  <a:cubicBezTo>
                    <a:pt x="119449" y="279"/>
                    <a:pt x="119241" y="284"/>
                    <a:pt x="118968" y="298"/>
                  </a:cubicBezTo>
                  <a:lnTo>
                    <a:pt x="118075" y="298"/>
                  </a:lnTo>
                  <a:cubicBezTo>
                    <a:pt x="118218" y="298"/>
                    <a:pt x="118075" y="298"/>
                    <a:pt x="117980" y="238"/>
                  </a:cubicBezTo>
                  <a:cubicBezTo>
                    <a:pt x="118373" y="238"/>
                    <a:pt x="118813" y="191"/>
                    <a:pt x="119313" y="191"/>
                  </a:cubicBezTo>
                  <a:cubicBezTo>
                    <a:pt x="119165" y="167"/>
                    <a:pt x="119129" y="167"/>
                    <a:pt x="119074" y="167"/>
                  </a:cubicBezTo>
                  <a:cubicBezTo>
                    <a:pt x="119019" y="167"/>
                    <a:pt x="118944" y="167"/>
                    <a:pt x="118718" y="143"/>
                  </a:cubicBezTo>
                  <a:lnTo>
                    <a:pt x="118718" y="143"/>
                  </a:lnTo>
                  <a:cubicBezTo>
                    <a:pt x="118891" y="191"/>
                    <a:pt x="118531" y="191"/>
                    <a:pt x="118165" y="191"/>
                  </a:cubicBezTo>
                  <a:cubicBezTo>
                    <a:pt x="117798" y="191"/>
                    <a:pt x="117426" y="191"/>
                    <a:pt x="117575" y="238"/>
                  </a:cubicBezTo>
                  <a:cubicBezTo>
                    <a:pt x="117182" y="143"/>
                    <a:pt x="116837" y="191"/>
                    <a:pt x="116242" y="95"/>
                  </a:cubicBezTo>
                  <a:lnTo>
                    <a:pt x="116242" y="95"/>
                  </a:lnTo>
                  <a:cubicBezTo>
                    <a:pt x="116289" y="143"/>
                    <a:pt x="116492" y="143"/>
                    <a:pt x="115944" y="143"/>
                  </a:cubicBezTo>
                  <a:lnTo>
                    <a:pt x="115789" y="143"/>
                  </a:lnTo>
                  <a:cubicBezTo>
                    <a:pt x="115944" y="191"/>
                    <a:pt x="116039" y="191"/>
                    <a:pt x="116087" y="191"/>
                  </a:cubicBezTo>
                  <a:cubicBezTo>
                    <a:pt x="115944" y="238"/>
                    <a:pt x="115646" y="238"/>
                    <a:pt x="115349" y="238"/>
                  </a:cubicBezTo>
                  <a:lnTo>
                    <a:pt x="114051" y="238"/>
                  </a:lnTo>
                  <a:cubicBezTo>
                    <a:pt x="113860" y="191"/>
                    <a:pt x="113515" y="191"/>
                    <a:pt x="114110" y="143"/>
                  </a:cubicBezTo>
                  <a:lnTo>
                    <a:pt x="113408" y="143"/>
                  </a:lnTo>
                  <a:cubicBezTo>
                    <a:pt x="113212" y="119"/>
                    <a:pt x="112976" y="107"/>
                    <a:pt x="112747" y="107"/>
                  </a:cubicBezTo>
                  <a:cubicBezTo>
                    <a:pt x="112518" y="107"/>
                    <a:pt x="112295" y="119"/>
                    <a:pt x="112122" y="143"/>
                  </a:cubicBezTo>
                  <a:cubicBezTo>
                    <a:pt x="112049" y="133"/>
                    <a:pt x="111969" y="129"/>
                    <a:pt x="111891" y="129"/>
                  </a:cubicBezTo>
                  <a:cubicBezTo>
                    <a:pt x="111714" y="129"/>
                    <a:pt x="111547" y="148"/>
                    <a:pt x="111498" y="155"/>
                  </a:cubicBezTo>
                  <a:lnTo>
                    <a:pt x="111498" y="155"/>
                  </a:lnTo>
                  <a:cubicBezTo>
                    <a:pt x="111512" y="153"/>
                    <a:pt x="111537" y="149"/>
                    <a:pt x="111574" y="143"/>
                  </a:cubicBezTo>
                  <a:lnTo>
                    <a:pt x="111574" y="143"/>
                  </a:lnTo>
                  <a:lnTo>
                    <a:pt x="110479" y="191"/>
                  </a:lnTo>
                  <a:cubicBezTo>
                    <a:pt x="110265" y="175"/>
                    <a:pt x="110050" y="169"/>
                    <a:pt x="109834" y="169"/>
                  </a:cubicBezTo>
                  <a:cubicBezTo>
                    <a:pt x="109402" y="169"/>
                    <a:pt x="108963" y="191"/>
                    <a:pt x="108503" y="191"/>
                  </a:cubicBezTo>
                  <a:cubicBezTo>
                    <a:pt x="108253" y="143"/>
                    <a:pt x="108050" y="143"/>
                    <a:pt x="107860" y="143"/>
                  </a:cubicBezTo>
                  <a:cubicBezTo>
                    <a:pt x="108050" y="143"/>
                    <a:pt x="108253" y="191"/>
                    <a:pt x="108395" y="191"/>
                  </a:cubicBezTo>
                  <a:lnTo>
                    <a:pt x="108348" y="191"/>
                  </a:lnTo>
                  <a:cubicBezTo>
                    <a:pt x="107955" y="191"/>
                    <a:pt x="107562" y="191"/>
                    <a:pt x="107110" y="143"/>
                  </a:cubicBezTo>
                  <a:cubicBezTo>
                    <a:pt x="106907" y="143"/>
                    <a:pt x="106669" y="191"/>
                    <a:pt x="106419" y="191"/>
                  </a:cubicBezTo>
                  <a:lnTo>
                    <a:pt x="106562" y="143"/>
                  </a:lnTo>
                  <a:lnTo>
                    <a:pt x="106562" y="143"/>
                  </a:lnTo>
                  <a:cubicBezTo>
                    <a:pt x="106413" y="167"/>
                    <a:pt x="106276" y="179"/>
                    <a:pt x="106147" y="179"/>
                  </a:cubicBezTo>
                  <a:cubicBezTo>
                    <a:pt x="106017" y="179"/>
                    <a:pt x="105895" y="167"/>
                    <a:pt x="105776" y="143"/>
                  </a:cubicBezTo>
                  <a:lnTo>
                    <a:pt x="105669" y="143"/>
                  </a:lnTo>
                  <a:cubicBezTo>
                    <a:pt x="105375" y="143"/>
                    <a:pt x="104859" y="122"/>
                    <a:pt x="104488" y="122"/>
                  </a:cubicBezTo>
                  <a:cubicBezTo>
                    <a:pt x="104302" y="122"/>
                    <a:pt x="104153" y="127"/>
                    <a:pt x="104085" y="143"/>
                  </a:cubicBezTo>
                  <a:cubicBezTo>
                    <a:pt x="103871" y="82"/>
                    <a:pt x="103440" y="64"/>
                    <a:pt x="102955" y="64"/>
                  </a:cubicBezTo>
                  <a:cubicBezTo>
                    <a:pt x="102308" y="64"/>
                    <a:pt x="101565" y="95"/>
                    <a:pt x="101109" y="95"/>
                  </a:cubicBezTo>
                  <a:lnTo>
                    <a:pt x="101061" y="143"/>
                  </a:lnTo>
                  <a:lnTo>
                    <a:pt x="99763" y="143"/>
                  </a:lnTo>
                  <a:cubicBezTo>
                    <a:pt x="99716" y="143"/>
                    <a:pt x="99668" y="143"/>
                    <a:pt x="99573" y="191"/>
                  </a:cubicBezTo>
                  <a:lnTo>
                    <a:pt x="98275" y="191"/>
                  </a:lnTo>
                  <a:cubicBezTo>
                    <a:pt x="98335" y="191"/>
                    <a:pt x="98335" y="238"/>
                    <a:pt x="98275" y="238"/>
                  </a:cubicBezTo>
                  <a:cubicBezTo>
                    <a:pt x="97930" y="238"/>
                    <a:pt x="97585" y="191"/>
                    <a:pt x="97239" y="191"/>
                  </a:cubicBezTo>
                  <a:lnTo>
                    <a:pt x="97787" y="191"/>
                  </a:lnTo>
                  <a:cubicBezTo>
                    <a:pt x="97787" y="191"/>
                    <a:pt x="97930" y="191"/>
                    <a:pt x="97977" y="143"/>
                  </a:cubicBezTo>
                  <a:cubicBezTo>
                    <a:pt x="97846" y="127"/>
                    <a:pt x="97688" y="122"/>
                    <a:pt x="97523" y="122"/>
                  </a:cubicBezTo>
                  <a:cubicBezTo>
                    <a:pt x="97194" y="122"/>
                    <a:pt x="96842" y="143"/>
                    <a:pt x="96644" y="143"/>
                  </a:cubicBezTo>
                  <a:lnTo>
                    <a:pt x="96846" y="143"/>
                  </a:lnTo>
                  <a:cubicBezTo>
                    <a:pt x="96299" y="143"/>
                    <a:pt x="95751" y="191"/>
                    <a:pt x="95203" y="191"/>
                  </a:cubicBezTo>
                  <a:cubicBezTo>
                    <a:pt x="95236" y="158"/>
                    <a:pt x="95269" y="125"/>
                    <a:pt x="95419" y="108"/>
                  </a:cubicBezTo>
                  <a:lnTo>
                    <a:pt x="95419" y="108"/>
                  </a:lnTo>
                  <a:lnTo>
                    <a:pt x="94608" y="143"/>
                  </a:lnTo>
                  <a:cubicBezTo>
                    <a:pt x="94560" y="143"/>
                    <a:pt x="94060" y="95"/>
                    <a:pt x="94215" y="95"/>
                  </a:cubicBezTo>
                  <a:cubicBezTo>
                    <a:pt x="94083" y="81"/>
                    <a:pt x="93942" y="76"/>
                    <a:pt x="93796" y="76"/>
                  </a:cubicBezTo>
                  <a:cubicBezTo>
                    <a:pt x="93443" y="76"/>
                    <a:pt x="93058" y="109"/>
                    <a:pt x="92679" y="143"/>
                  </a:cubicBezTo>
                  <a:cubicBezTo>
                    <a:pt x="92502" y="109"/>
                    <a:pt x="92349" y="76"/>
                    <a:pt x="92275" y="76"/>
                  </a:cubicBezTo>
                  <a:cubicBezTo>
                    <a:pt x="92244" y="76"/>
                    <a:pt x="92227" y="81"/>
                    <a:pt x="92227" y="95"/>
                  </a:cubicBezTo>
                  <a:lnTo>
                    <a:pt x="92322" y="143"/>
                  </a:lnTo>
                  <a:lnTo>
                    <a:pt x="91584" y="143"/>
                  </a:lnTo>
                  <a:cubicBezTo>
                    <a:pt x="91052" y="143"/>
                    <a:pt x="90589" y="122"/>
                    <a:pt x="90075" y="122"/>
                  </a:cubicBezTo>
                  <a:cubicBezTo>
                    <a:pt x="89818" y="122"/>
                    <a:pt x="89548" y="127"/>
                    <a:pt x="89250" y="143"/>
                  </a:cubicBezTo>
                  <a:lnTo>
                    <a:pt x="88702" y="48"/>
                  </a:lnTo>
                  <a:lnTo>
                    <a:pt x="88702" y="48"/>
                  </a:lnTo>
                  <a:cubicBezTo>
                    <a:pt x="88012" y="95"/>
                    <a:pt x="89405" y="191"/>
                    <a:pt x="88214" y="191"/>
                  </a:cubicBezTo>
                  <a:cubicBezTo>
                    <a:pt x="88062" y="200"/>
                    <a:pt x="87957" y="204"/>
                    <a:pt x="87885" y="204"/>
                  </a:cubicBezTo>
                  <a:cubicBezTo>
                    <a:pt x="87579" y="204"/>
                    <a:pt x="87860" y="134"/>
                    <a:pt x="87619" y="95"/>
                  </a:cubicBezTo>
                  <a:lnTo>
                    <a:pt x="87619" y="95"/>
                  </a:lnTo>
                  <a:cubicBezTo>
                    <a:pt x="87292" y="134"/>
                    <a:pt x="86746" y="204"/>
                    <a:pt x="86152" y="204"/>
                  </a:cubicBezTo>
                  <a:cubicBezTo>
                    <a:pt x="86012" y="204"/>
                    <a:pt x="85869" y="200"/>
                    <a:pt x="85726" y="191"/>
                  </a:cubicBezTo>
                  <a:cubicBezTo>
                    <a:pt x="85851" y="167"/>
                    <a:pt x="85964" y="167"/>
                    <a:pt x="86077" y="167"/>
                  </a:cubicBezTo>
                  <a:cubicBezTo>
                    <a:pt x="86190" y="167"/>
                    <a:pt x="86303" y="167"/>
                    <a:pt x="86428" y="143"/>
                  </a:cubicBezTo>
                  <a:lnTo>
                    <a:pt x="85833" y="95"/>
                  </a:lnTo>
                  <a:cubicBezTo>
                    <a:pt x="86524" y="48"/>
                    <a:pt x="87024" y="48"/>
                    <a:pt x="86476" y="0"/>
                  </a:cubicBezTo>
                  <a:lnTo>
                    <a:pt x="86476" y="0"/>
                  </a:lnTo>
                  <a:cubicBezTo>
                    <a:pt x="86428" y="143"/>
                    <a:pt x="84238" y="0"/>
                    <a:pt x="84142" y="191"/>
                  </a:cubicBezTo>
                  <a:lnTo>
                    <a:pt x="83749" y="143"/>
                  </a:lnTo>
                  <a:lnTo>
                    <a:pt x="83988" y="143"/>
                  </a:lnTo>
                  <a:cubicBezTo>
                    <a:pt x="83840" y="124"/>
                    <a:pt x="83730" y="116"/>
                    <a:pt x="83640" y="116"/>
                  </a:cubicBezTo>
                  <a:cubicBezTo>
                    <a:pt x="83282" y="116"/>
                    <a:pt x="83252" y="238"/>
                    <a:pt x="82452" y="238"/>
                  </a:cubicBezTo>
                  <a:cubicBezTo>
                    <a:pt x="82174" y="238"/>
                    <a:pt x="81989" y="207"/>
                    <a:pt x="82032" y="195"/>
                  </a:cubicBezTo>
                  <a:lnTo>
                    <a:pt x="82032" y="195"/>
                  </a:lnTo>
                  <a:lnTo>
                    <a:pt x="81368" y="238"/>
                  </a:lnTo>
                  <a:cubicBezTo>
                    <a:pt x="81166" y="238"/>
                    <a:pt x="81213" y="191"/>
                    <a:pt x="81309" y="191"/>
                  </a:cubicBezTo>
                  <a:lnTo>
                    <a:pt x="80273" y="191"/>
                  </a:lnTo>
                  <a:cubicBezTo>
                    <a:pt x="80225" y="191"/>
                    <a:pt x="80070" y="238"/>
                    <a:pt x="79928" y="238"/>
                  </a:cubicBezTo>
                  <a:lnTo>
                    <a:pt x="79332" y="238"/>
                  </a:lnTo>
                  <a:cubicBezTo>
                    <a:pt x="79380" y="238"/>
                    <a:pt x="79380" y="238"/>
                    <a:pt x="79380" y="298"/>
                  </a:cubicBezTo>
                  <a:lnTo>
                    <a:pt x="79225" y="298"/>
                  </a:lnTo>
                  <a:cubicBezTo>
                    <a:pt x="79177" y="298"/>
                    <a:pt x="79082" y="238"/>
                    <a:pt x="78987" y="238"/>
                  </a:cubicBezTo>
                  <a:cubicBezTo>
                    <a:pt x="79035" y="238"/>
                    <a:pt x="79380" y="191"/>
                    <a:pt x="79725" y="191"/>
                  </a:cubicBezTo>
                  <a:cubicBezTo>
                    <a:pt x="79549" y="148"/>
                    <a:pt x="79430" y="135"/>
                    <a:pt x="79315" y="135"/>
                  </a:cubicBezTo>
                  <a:cubicBezTo>
                    <a:pt x="79126" y="135"/>
                    <a:pt x="78952" y="171"/>
                    <a:pt x="78564" y="171"/>
                  </a:cubicBezTo>
                  <a:cubicBezTo>
                    <a:pt x="78389" y="171"/>
                    <a:pt x="78172" y="164"/>
                    <a:pt x="77892" y="143"/>
                  </a:cubicBezTo>
                  <a:lnTo>
                    <a:pt x="78487" y="143"/>
                  </a:lnTo>
                  <a:cubicBezTo>
                    <a:pt x="78142" y="48"/>
                    <a:pt x="77642" y="48"/>
                    <a:pt x="76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800425" y="2715800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449000" y="27119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lnTo>
                    <a:pt x="48" y="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120575" y="2714325"/>
              <a:ext cx="8650" cy="25"/>
            </a:xfrm>
            <a:custGeom>
              <a:rect b="b" l="l" r="r" t="t"/>
              <a:pathLst>
                <a:path extrusionOk="0" h="1" w="346">
                  <a:moveTo>
                    <a:pt x="0" y="0"/>
                  </a:move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4712475" y="27306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4713975" y="2729200"/>
              <a:ext cx="11025" cy="1500"/>
            </a:xfrm>
            <a:custGeom>
              <a:rect b="b" l="l" r="r" t="t"/>
              <a:pathLst>
                <a:path extrusionOk="0" h="60" w="441">
                  <a:moveTo>
                    <a:pt x="0" y="0"/>
                  </a:moveTo>
                  <a:cubicBezTo>
                    <a:pt x="48" y="0"/>
                    <a:pt x="96" y="60"/>
                    <a:pt x="0" y="60"/>
                  </a:cubicBezTo>
                  <a:lnTo>
                    <a:pt x="441" y="60"/>
                  </a:lnTo>
                  <a:cubicBezTo>
                    <a:pt x="238" y="60"/>
                    <a:pt x="143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4785675" y="2728000"/>
              <a:ext cx="23775" cy="2175"/>
            </a:xfrm>
            <a:custGeom>
              <a:rect b="b" l="l" r="r" t="t"/>
              <a:pathLst>
                <a:path extrusionOk="0" h="87" w="951">
                  <a:moveTo>
                    <a:pt x="252" y="1"/>
                  </a:moveTo>
                  <a:cubicBezTo>
                    <a:pt x="140" y="1"/>
                    <a:pt x="145" y="66"/>
                    <a:pt x="101" y="66"/>
                  </a:cubicBezTo>
                  <a:cubicBezTo>
                    <a:pt x="89" y="66"/>
                    <a:pt x="73" y="61"/>
                    <a:pt x="49" y="48"/>
                  </a:cubicBezTo>
                  <a:lnTo>
                    <a:pt x="49" y="48"/>
                  </a:lnTo>
                  <a:cubicBezTo>
                    <a:pt x="0" y="76"/>
                    <a:pt x="52" y="86"/>
                    <a:pt x="140" y="86"/>
                  </a:cubicBezTo>
                  <a:cubicBezTo>
                    <a:pt x="394" y="86"/>
                    <a:pt x="95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326975" y="2711700"/>
              <a:ext cx="26975" cy="2650"/>
            </a:xfrm>
            <a:custGeom>
              <a:rect b="b" l="l" r="r" t="t"/>
              <a:pathLst>
                <a:path extrusionOk="0" h="106" w="1079">
                  <a:moveTo>
                    <a:pt x="31" y="58"/>
                  </a:moveTo>
                  <a:cubicBezTo>
                    <a:pt x="0" y="58"/>
                    <a:pt x="8" y="58"/>
                    <a:pt x="37" y="58"/>
                  </a:cubicBezTo>
                  <a:lnTo>
                    <a:pt x="37" y="58"/>
                  </a:lnTo>
                  <a:cubicBezTo>
                    <a:pt x="35" y="58"/>
                    <a:pt x="33" y="58"/>
                    <a:pt x="31" y="58"/>
                  </a:cubicBezTo>
                  <a:close/>
                  <a:moveTo>
                    <a:pt x="622" y="0"/>
                  </a:moveTo>
                  <a:cubicBezTo>
                    <a:pt x="341" y="0"/>
                    <a:pt x="472" y="60"/>
                    <a:pt x="285" y="67"/>
                  </a:cubicBezTo>
                  <a:lnTo>
                    <a:pt x="285" y="67"/>
                  </a:lnTo>
                  <a:cubicBezTo>
                    <a:pt x="196" y="61"/>
                    <a:pt x="87" y="59"/>
                    <a:pt x="37" y="58"/>
                  </a:cubicBezTo>
                  <a:lnTo>
                    <a:pt x="37" y="58"/>
                  </a:lnTo>
                  <a:cubicBezTo>
                    <a:pt x="128" y="65"/>
                    <a:pt x="195" y="67"/>
                    <a:pt x="245" y="67"/>
                  </a:cubicBezTo>
                  <a:cubicBezTo>
                    <a:pt x="259" y="67"/>
                    <a:pt x="273" y="67"/>
                    <a:pt x="285" y="67"/>
                  </a:cubicBezTo>
                  <a:lnTo>
                    <a:pt x="285" y="67"/>
                  </a:lnTo>
                  <a:cubicBezTo>
                    <a:pt x="388" y="73"/>
                    <a:pt x="462" y="85"/>
                    <a:pt x="376" y="105"/>
                  </a:cubicBezTo>
                  <a:cubicBezTo>
                    <a:pt x="829" y="58"/>
                    <a:pt x="1079" y="105"/>
                    <a:pt x="876" y="10"/>
                  </a:cubicBezTo>
                  <a:cubicBezTo>
                    <a:pt x="766" y="3"/>
                    <a:pt x="684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062050" y="2709550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1" y="1"/>
                  </a:moveTo>
                  <a:lnTo>
                    <a:pt x="1" y="1"/>
                  </a:lnTo>
                  <a:cubicBezTo>
                    <a:pt x="48" y="48"/>
                    <a:pt x="144" y="48"/>
                    <a:pt x="394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218325" y="2710750"/>
              <a:ext cx="4775" cy="2400"/>
            </a:xfrm>
            <a:custGeom>
              <a:rect b="b" l="l" r="r" t="t"/>
              <a:pathLst>
                <a:path extrusionOk="0" h="96" w="191">
                  <a:moveTo>
                    <a:pt x="0" y="0"/>
                  </a:moveTo>
                  <a:lnTo>
                    <a:pt x="191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7375" y="2708375"/>
              <a:ext cx="17700" cy="1075"/>
            </a:xfrm>
            <a:custGeom>
              <a:rect b="b" l="l" r="r" t="t"/>
              <a:pathLst>
                <a:path extrusionOk="0" h="43" w="708">
                  <a:moveTo>
                    <a:pt x="1" y="0"/>
                  </a:moveTo>
                  <a:cubicBezTo>
                    <a:pt x="295" y="0"/>
                    <a:pt x="525" y="42"/>
                    <a:pt x="632" y="42"/>
                  </a:cubicBezTo>
                  <a:cubicBezTo>
                    <a:pt x="685" y="42"/>
                    <a:pt x="707" y="32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7655700" y="1529950"/>
              <a:ext cx="1225" cy="3900"/>
            </a:xfrm>
            <a:custGeom>
              <a:rect b="b" l="l" r="r" t="t"/>
              <a:pathLst>
                <a:path extrusionOk="0" h="156" w="49">
                  <a:moveTo>
                    <a:pt x="1" y="0"/>
                  </a:moveTo>
                  <a:cubicBezTo>
                    <a:pt x="1" y="48"/>
                    <a:pt x="1" y="107"/>
                    <a:pt x="48" y="15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7655700" y="1558825"/>
              <a:ext cx="1225" cy="900"/>
            </a:xfrm>
            <a:custGeom>
              <a:rect b="b" l="l" r="r" t="t"/>
              <a:pathLst>
                <a:path extrusionOk="0" h="36" w="49">
                  <a:moveTo>
                    <a:pt x="25" y="0"/>
                  </a:moveTo>
                  <a:cubicBezTo>
                    <a:pt x="13" y="0"/>
                    <a:pt x="1" y="12"/>
                    <a:pt x="1" y="36"/>
                  </a:cubicBezTo>
                  <a:lnTo>
                    <a:pt x="48" y="36"/>
                  </a:lnTo>
                  <a:cubicBezTo>
                    <a:pt x="48" y="12"/>
                    <a:pt x="36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7653325" y="1388550"/>
              <a:ext cx="1225" cy="3900"/>
            </a:xfrm>
            <a:custGeom>
              <a:rect b="b" l="l" r="r" t="t"/>
              <a:pathLst>
                <a:path extrusionOk="0" h="156" w="49">
                  <a:moveTo>
                    <a:pt x="1" y="1"/>
                  </a:moveTo>
                  <a:cubicBezTo>
                    <a:pt x="1" y="130"/>
                    <a:pt x="1" y="154"/>
                    <a:pt x="7" y="154"/>
                  </a:cubicBezTo>
                  <a:cubicBezTo>
                    <a:pt x="11" y="154"/>
                    <a:pt x="17" y="145"/>
                    <a:pt x="28" y="145"/>
                  </a:cubicBezTo>
                  <a:cubicBezTo>
                    <a:pt x="33" y="145"/>
                    <a:pt x="40" y="148"/>
                    <a:pt x="48" y="1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672975" y="1540075"/>
              <a:ext cx="25" cy="3600"/>
            </a:xfrm>
            <a:custGeom>
              <a:rect b="b" l="l" r="r" t="t"/>
              <a:pathLst>
                <a:path extrusionOk="0" h="144" w="1">
                  <a:moveTo>
                    <a:pt x="0" y="1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7656900" y="1543650"/>
              <a:ext cx="25" cy="1200"/>
            </a:xfrm>
            <a:custGeom>
              <a:rect b="b" l="l" r="r" t="t"/>
              <a:pathLst>
                <a:path extrusionOk="0" h="48" w="1">
                  <a:moveTo>
                    <a:pt x="0" y="4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7655700" y="902500"/>
              <a:ext cx="25" cy="1200"/>
            </a:xfrm>
            <a:custGeom>
              <a:rect b="b" l="l" r="r" t="t"/>
              <a:pathLst>
                <a:path extrusionOk="0" h="48" w="1">
                  <a:moveTo>
                    <a:pt x="1" y="0"/>
                  </a:moveTo>
                  <a:lnTo>
                    <a:pt x="1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7654525" y="1392425"/>
              <a:ext cx="25" cy="1225"/>
            </a:xfrm>
            <a:custGeom>
              <a:rect b="b" l="l" r="r" t="t"/>
              <a:pathLst>
                <a:path extrusionOk="0" h="49" w="1">
                  <a:moveTo>
                    <a:pt x="0" y="4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7651825" y="1610600"/>
              <a:ext cx="1525" cy="6275"/>
            </a:xfrm>
            <a:custGeom>
              <a:rect b="b" l="l" r="r" t="t"/>
              <a:pathLst>
                <a:path extrusionOk="0" h="251" w="61">
                  <a:moveTo>
                    <a:pt x="61" y="1"/>
                  </a:moveTo>
                  <a:lnTo>
                    <a:pt x="1" y="251"/>
                  </a:lnTo>
                  <a:lnTo>
                    <a:pt x="61" y="25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7654525" y="1523700"/>
              <a:ext cx="1200" cy="2700"/>
            </a:xfrm>
            <a:custGeom>
              <a:rect b="b" l="l" r="r" t="t"/>
              <a:pathLst>
                <a:path extrusionOk="0" h="108" w="48">
                  <a:moveTo>
                    <a:pt x="48" y="0"/>
                  </a:moveTo>
                  <a:lnTo>
                    <a:pt x="0" y="60"/>
                  </a:lnTo>
                  <a:lnTo>
                    <a:pt x="0" y="10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7650650" y="1447875"/>
              <a:ext cx="2700" cy="10350"/>
            </a:xfrm>
            <a:custGeom>
              <a:rect b="b" l="l" r="r" t="t"/>
              <a:pathLst>
                <a:path extrusionOk="0" h="414" w="108">
                  <a:moveTo>
                    <a:pt x="44" y="1"/>
                  </a:moveTo>
                  <a:cubicBezTo>
                    <a:pt x="33" y="1"/>
                    <a:pt x="19" y="3"/>
                    <a:pt x="0" y="9"/>
                  </a:cubicBezTo>
                  <a:cubicBezTo>
                    <a:pt x="0" y="86"/>
                    <a:pt x="25" y="180"/>
                    <a:pt x="39" y="285"/>
                  </a:cubicBezTo>
                  <a:lnTo>
                    <a:pt x="39" y="285"/>
                  </a:lnTo>
                  <a:cubicBezTo>
                    <a:pt x="41" y="103"/>
                    <a:pt x="107" y="1"/>
                    <a:pt x="44" y="1"/>
                  </a:cubicBezTo>
                  <a:close/>
                  <a:moveTo>
                    <a:pt x="39" y="285"/>
                  </a:moveTo>
                  <a:cubicBezTo>
                    <a:pt x="38" y="324"/>
                    <a:pt x="41" y="367"/>
                    <a:pt x="48" y="414"/>
                  </a:cubicBezTo>
                  <a:cubicBezTo>
                    <a:pt x="48" y="370"/>
                    <a:pt x="44" y="326"/>
                    <a:pt x="39" y="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7651825" y="892675"/>
              <a:ext cx="1525" cy="7450"/>
            </a:xfrm>
            <a:custGeom>
              <a:rect b="b" l="l" r="r" t="t"/>
              <a:pathLst>
                <a:path extrusionOk="0" h="298" w="61">
                  <a:moveTo>
                    <a:pt x="1" y="0"/>
                  </a:moveTo>
                  <a:lnTo>
                    <a:pt x="61" y="298"/>
                  </a:lnTo>
                  <a:lnTo>
                    <a:pt x="61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7650650" y="913850"/>
              <a:ext cx="2700" cy="14550"/>
            </a:xfrm>
            <a:custGeom>
              <a:rect b="b" l="l" r="r" t="t"/>
              <a:pathLst>
                <a:path extrusionOk="0" h="582" w="108">
                  <a:moveTo>
                    <a:pt x="76" y="0"/>
                  </a:moveTo>
                  <a:cubicBezTo>
                    <a:pt x="54" y="0"/>
                    <a:pt x="43" y="86"/>
                    <a:pt x="25" y="86"/>
                  </a:cubicBezTo>
                  <a:cubicBezTo>
                    <a:pt x="18" y="86"/>
                    <a:pt x="10" y="75"/>
                    <a:pt x="0" y="46"/>
                  </a:cubicBezTo>
                  <a:lnTo>
                    <a:pt x="0" y="46"/>
                  </a:lnTo>
                  <a:cubicBezTo>
                    <a:pt x="0" y="237"/>
                    <a:pt x="48" y="439"/>
                    <a:pt x="108" y="582"/>
                  </a:cubicBezTo>
                  <a:cubicBezTo>
                    <a:pt x="48" y="439"/>
                    <a:pt x="48" y="237"/>
                    <a:pt x="108" y="46"/>
                  </a:cubicBezTo>
                  <a:cubicBezTo>
                    <a:pt x="95" y="12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7653325" y="928375"/>
              <a:ext cx="1225" cy="6275"/>
            </a:xfrm>
            <a:custGeom>
              <a:rect b="b" l="l" r="r" t="t"/>
              <a:pathLst>
                <a:path extrusionOk="0" h="251" w="49">
                  <a:moveTo>
                    <a:pt x="48" y="251"/>
                  </a:moveTo>
                  <a:cubicBezTo>
                    <a:pt x="1" y="156"/>
                    <a:pt x="1" y="108"/>
                    <a:pt x="1" y="1"/>
                  </a:cubicBezTo>
                  <a:cubicBezTo>
                    <a:pt x="1" y="108"/>
                    <a:pt x="1" y="156"/>
                    <a:pt x="48" y="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7655700" y="918550"/>
              <a:ext cx="1225" cy="13725"/>
            </a:xfrm>
            <a:custGeom>
              <a:rect b="b" l="l" r="r" t="t"/>
              <a:pathLst>
                <a:path extrusionOk="0" h="549" w="49">
                  <a:moveTo>
                    <a:pt x="7" y="1"/>
                  </a:moveTo>
                  <a:cubicBezTo>
                    <a:pt x="1" y="1"/>
                    <a:pt x="1" y="25"/>
                    <a:pt x="1" y="96"/>
                  </a:cubicBezTo>
                  <a:cubicBezTo>
                    <a:pt x="1" y="251"/>
                    <a:pt x="1" y="394"/>
                    <a:pt x="48" y="549"/>
                  </a:cubicBezTo>
                  <a:lnTo>
                    <a:pt x="48" y="49"/>
                  </a:lnTo>
                  <a:cubicBezTo>
                    <a:pt x="25" y="25"/>
                    <a:pt x="13" y="1"/>
                    <a:pt x="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7655700" y="904875"/>
              <a:ext cx="25" cy="1200"/>
            </a:xfrm>
            <a:custGeom>
              <a:rect b="b" l="l" r="r" t="t"/>
              <a:pathLst>
                <a:path extrusionOk="0" h="48" w="1">
                  <a:moveTo>
                    <a:pt x="1" y="48"/>
                  </a:moveTo>
                  <a:lnTo>
                    <a:pt x="1" y="48"/>
                  </a:lnTo>
                  <a:cubicBezTo>
                    <a:pt x="1" y="48"/>
                    <a:pt x="1" y="0"/>
                    <a:pt x="1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7656900" y="971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654525" y="939725"/>
              <a:ext cx="1200" cy="6250"/>
            </a:xfrm>
            <a:custGeom>
              <a:rect b="b" l="l" r="r" t="t"/>
              <a:pathLst>
                <a:path extrusionOk="0" h="250" w="48">
                  <a:moveTo>
                    <a:pt x="48" y="1"/>
                  </a:moveTo>
                  <a:cubicBezTo>
                    <a:pt x="47" y="95"/>
                    <a:pt x="0" y="143"/>
                    <a:pt x="0" y="249"/>
                  </a:cubicBezTo>
                  <a:cubicBezTo>
                    <a:pt x="0" y="202"/>
                    <a:pt x="47" y="9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655700" y="9075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655700" y="906050"/>
              <a:ext cx="1225" cy="5100"/>
            </a:xfrm>
            <a:custGeom>
              <a:rect b="b" l="l" r="r" t="t"/>
              <a:pathLst>
                <a:path extrusionOk="0" h="204" w="49">
                  <a:moveTo>
                    <a:pt x="1" y="1"/>
                  </a:moveTo>
                  <a:lnTo>
                    <a:pt x="1" y="60"/>
                  </a:lnTo>
                  <a:cubicBezTo>
                    <a:pt x="1" y="108"/>
                    <a:pt x="1" y="156"/>
                    <a:pt x="48" y="203"/>
                  </a:cubicBezTo>
                  <a:cubicBezTo>
                    <a:pt x="48" y="156"/>
                    <a:pt x="1" y="6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7654525" y="954575"/>
              <a:ext cx="2400" cy="17300"/>
            </a:xfrm>
            <a:custGeom>
              <a:rect b="b" l="l" r="r" t="t"/>
              <a:pathLst>
                <a:path extrusionOk="0" h="692" w="96">
                  <a:moveTo>
                    <a:pt x="95" y="1"/>
                  </a:moveTo>
                  <a:cubicBezTo>
                    <a:pt x="95" y="143"/>
                    <a:pt x="48" y="251"/>
                    <a:pt x="0" y="394"/>
                  </a:cubicBezTo>
                  <a:cubicBezTo>
                    <a:pt x="48" y="596"/>
                    <a:pt x="48" y="644"/>
                    <a:pt x="95" y="691"/>
                  </a:cubicBezTo>
                  <a:lnTo>
                    <a:pt x="95" y="9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654525" y="971850"/>
              <a:ext cx="1200" cy="7450"/>
            </a:xfrm>
            <a:custGeom>
              <a:rect b="b" l="l" r="r" t="t"/>
              <a:pathLst>
                <a:path extrusionOk="0" h="298" w="48">
                  <a:moveTo>
                    <a:pt x="0" y="0"/>
                  </a:moveTo>
                  <a:lnTo>
                    <a:pt x="48" y="298"/>
                  </a:lnTo>
                  <a:lnTo>
                    <a:pt x="4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7654525" y="989400"/>
              <a:ext cx="1200" cy="3600"/>
            </a:xfrm>
            <a:custGeom>
              <a:rect b="b" l="l" r="r" t="t"/>
              <a:pathLst>
                <a:path extrusionOk="0" h="144" w="48">
                  <a:moveTo>
                    <a:pt x="0" y="1"/>
                  </a:moveTo>
                  <a:lnTo>
                    <a:pt x="48" y="14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7670600" y="1646625"/>
              <a:ext cx="1200" cy="6275"/>
            </a:xfrm>
            <a:custGeom>
              <a:rect b="b" l="l" r="r" t="t"/>
              <a:pathLst>
                <a:path extrusionOk="0" h="251" w="48">
                  <a:moveTo>
                    <a:pt x="48" y="1"/>
                  </a:moveTo>
                  <a:lnTo>
                    <a:pt x="0" y="251"/>
                  </a:lnTo>
                  <a:cubicBezTo>
                    <a:pt x="48" y="203"/>
                    <a:pt x="48" y="9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7654525" y="1161750"/>
              <a:ext cx="1200" cy="13725"/>
            </a:xfrm>
            <a:custGeom>
              <a:rect b="b" l="l" r="r" t="t"/>
              <a:pathLst>
                <a:path extrusionOk="0" h="549" w="48">
                  <a:moveTo>
                    <a:pt x="48" y="0"/>
                  </a:moveTo>
                  <a:cubicBezTo>
                    <a:pt x="0" y="191"/>
                    <a:pt x="0" y="346"/>
                    <a:pt x="48" y="548"/>
                  </a:cubicBezTo>
                  <a:lnTo>
                    <a:pt x="48" y="44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654525" y="1050125"/>
              <a:ext cx="25" cy="2400"/>
            </a:xfrm>
            <a:custGeom>
              <a:rect b="b" l="l" r="r" t="t"/>
              <a:pathLst>
                <a:path extrusionOk="0" h="96" w="1">
                  <a:moveTo>
                    <a:pt x="0" y="96"/>
                  </a:moveTo>
                  <a:cubicBezTo>
                    <a:pt x="0" y="1"/>
                    <a:pt x="0" y="96"/>
                    <a:pt x="0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655700" y="1047450"/>
              <a:ext cx="25" cy="5075"/>
            </a:xfrm>
            <a:custGeom>
              <a:rect b="b" l="l" r="r" t="t"/>
              <a:pathLst>
                <a:path extrusionOk="0" h="203" w="1">
                  <a:moveTo>
                    <a:pt x="1" y="0"/>
                  </a:moveTo>
                  <a:lnTo>
                    <a:pt x="1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654525" y="1045075"/>
              <a:ext cx="1200" cy="3875"/>
            </a:xfrm>
            <a:custGeom>
              <a:rect b="b" l="l" r="r" t="t"/>
              <a:pathLst>
                <a:path extrusionOk="0" h="155" w="48">
                  <a:moveTo>
                    <a:pt x="48" y="0"/>
                  </a:moveTo>
                  <a:cubicBezTo>
                    <a:pt x="0" y="0"/>
                    <a:pt x="0" y="0"/>
                    <a:pt x="0" y="155"/>
                  </a:cubicBezTo>
                  <a:cubicBezTo>
                    <a:pt x="0" y="95"/>
                    <a:pt x="48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7654525" y="1052500"/>
              <a:ext cx="1200" cy="5100"/>
            </a:xfrm>
            <a:custGeom>
              <a:rect b="b" l="l" r="r" t="t"/>
              <a:pathLst>
                <a:path extrusionOk="0" h="204" w="48">
                  <a:moveTo>
                    <a:pt x="0" y="1"/>
                  </a:moveTo>
                  <a:cubicBezTo>
                    <a:pt x="0" y="48"/>
                    <a:pt x="48" y="96"/>
                    <a:pt x="48" y="203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7672975" y="1464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7650650" y="696500"/>
              <a:ext cx="28600" cy="2019325"/>
            </a:xfrm>
            <a:custGeom>
              <a:rect b="b" l="l" r="r" t="t"/>
              <a:pathLst>
                <a:path extrusionOk="0" h="80773" w="1144">
                  <a:moveTo>
                    <a:pt x="750" y="1"/>
                  </a:moveTo>
                  <a:lnTo>
                    <a:pt x="796" y="238"/>
                  </a:lnTo>
                  <a:lnTo>
                    <a:pt x="796" y="238"/>
                  </a:lnTo>
                  <a:cubicBezTo>
                    <a:pt x="791" y="126"/>
                    <a:pt x="780" y="35"/>
                    <a:pt x="750" y="1"/>
                  </a:cubicBezTo>
                  <a:close/>
                  <a:moveTo>
                    <a:pt x="250" y="7097"/>
                  </a:moveTo>
                  <a:cubicBezTo>
                    <a:pt x="250" y="7097"/>
                    <a:pt x="250" y="7103"/>
                    <a:pt x="253" y="7111"/>
                  </a:cubicBezTo>
                  <a:lnTo>
                    <a:pt x="253" y="7111"/>
                  </a:lnTo>
                  <a:lnTo>
                    <a:pt x="250" y="7097"/>
                  </a:lnTo>
                  <a:close/>
                  <a:moveTo>
                    <a:pt x="846" y="7145"/>
                  </a:moveTo>
                  <a:cubicBezTo>
                    <a:pt x="840" y="7167"/>
                    <a:pt x="834" y="7188"/>
                    <a:pt x="830" y="7208"/>
                  </a:cubicBezTo>
                  <a:lnTo>
                    <a:pt x="830" y="7208"/>
                  </a:lnTo>
                  <a:cubicBezTo>
                    <a:pt x="839" y="7190"/>
                    <a:pt x="846" y="7163"/>
                    <a:pt x="846" y="7145"/>
                  </a:cubicBezTo>
                  <a:close/>
                  <a:moveTo>
                    <a:pt x="203" y="7347"/>
                  </a:moveTo>
                  <a:lnTo>
                    <a:pt x="203" y="7597"/>
                  </a:lnTo>
                  <a:cubicBezTo>
                    <a:pt x="250" y="7549"/>
                    <a:pt x="203" y="7395"/>
                    <a:pt x="203" y="7347"/>
                  </a:cubicBezTo>
                  <a:close/>
                  <a:moveTo>
                    <a:pt x="203" y="9728"/>
                  </a:moveTo>
                  <a:cubicBezTo>
                    <a:pt x="203" y="9755"/>
                    <a:pt x="203" y="9817"/>
                    <a:pt x="211" y="9837"/>
                  </a:cubicBezTo>
                  <a:lnTo>
                    <a:pt x="211" y="9837"/>
                  </a:lnTo>
                  <a:lnTo>
                    <a:pt x="203" y="9728"/>
                  </a:lnTo>
                  <a:close/>
                  <a:moveTo>
                    <a:pt x="893" y="11562"/>
                  </a:moveTo>
                  <a:lnTo>
                    <a:pt x="893" y="11562"/>
                  </a:lnTo>
                  <a:cubicBezTo>
                    <a:pt x="888" y="11574"/>
                    <a:pt x="882" y="11586"/>
                    <a:pt x="878" y="11600"/>
                  </a:cubicBezTo>
                  <a:lnTo>
                    <a:pt x="878" y="11600"/>
                  </a:lnTo>
                  <a:cubicBezTo>
                    <a:pt x="882" y="11593"/>
                    <a:pt x="887" y="11581"/>
                    <a:pt x="893" y="11562"/>
                  </a:cubicBezTo>
                  <a:close/>
                  <a:moveTo>
                    <a:pt x="170" y="13741"/>
                  </a:moveTo>
                  <a:cubicBezTo>
                    <a:pt x="162" y="13751"/>
                    <a:pt x="155" y="13778"/>
                    <a:pt x="155" y="13800"/>
                  </a:cubicBezTo>
                  <a:cubicBezTo>
                    <a:pt x="161" y="13780"/>
                    <a:pt x="165" y="13760"/>
                    <a:pt x="170" y="13741"/>
                  </a:cubicBezTo>
                  <a:close/>
                  <a:moveTo>
                    <a:pt x="346" y="13443"/>
                  </a:moveTo>
                  <a:cubicBezTo>
                    <a:pt x="346" y="13503"/>
                    <a:pt x="405" y="13550"/>
                    <a:pt x="453" y="13693"/>
                  </a:cubicBezTo>
                  <a:lnTo>
                    <a:pt x="405" y="13848"/>
                  </a:lnTo>
                  <a:cubicBezTo>
                    <a:pt x="405" y="13991"/>
                    <a:pt x="453" y="13991"/>
                    <a:pt x="453" y="14288"/>
                  </a:cubicBezTo>
                  <a:cubicBezTo>
                    <a:pt x="405" y="14038"/>
                    <a:pt x="346" y="13800"/>
                    <a:pt x="346" y="13443"/>
                  </a:cubicBezTo>
                  <a:close/>
                  <a:moveTo>
                    <a:pt x="250" y="15729"/>
                  </a:moveTo>
                  <a:cubicBezTo>
                    <a:pt x="229" y="15840"/>
                    <a:pt x="218" y="15883"/>
                    <a:pt x="215" y="15883"/>
                  </a:cubicBezTo>
                  <a:cubicBezTo>
                    <a:pt x="212" y="15883"/>
                    <a:pt x="224" y="15815"/>
                    <a:pt x="250" y="15729"/>
                  </a:cubicBezTo>
                  <a:close/>
                  <a:moveTo>
                    <a:pt x="402" y="15613"/>
                  </a:moveTo>
                  <a:cubicBezTo>
                    <a:pt x="437" y="15613"/>
                    <a:pt x="469" y="15634"/>
                    <a:pt x="500" y="15634"/>
                  </a:cubicBezTo>
                  <a:lnTo>
                    <a:pt x="500" y="15884"/>
                  </a:lnTo>
                  <a:cubicBezTo>
                    <a:pt x="500" y="16074"/>
                    <a:pt x="405" y="16181"/>
                    <a:pt x="346" y="16420"/>
                  </a:cubicBezTo>
                  <a:cubicBezTo>
                    <a:pt x="298" y="16277"/>
                    <a:pt x="298" y="16122"/>
                    <a:pt x="298" y="15931"/>
                  </a:cubicBezTo>
                  <a:cubicBezTo>
                    <a:pt x="346" y="15931"/>
                    <a:pt x="346" y="15777"/>
                    <a:pt x="346" y="15634"/>
                  </a:cubicBezTo>
                  <a:cubicBezTo>
                    <a:pt x="365" y="15618"/>
                    <a:pt x="384" y="15613"/>
                    <a:pt x="402" y="15613"/>
                  </a:cubicBezTo>
                  <a:close/>
                  <a:moveTo>
                    <a:pt x="661" y="23245"/>
                  </a:moveTo>
                  <a:cubicBezTo>
                    <a:pt x="670" y="23245"/>
                    <a:pt x="683" y="23250"/>
                    <a:pt x="703" y="23266"/>
                  </a:cubicBezTo>
                  <a:lnTo>
                    <a:pt x="643" y="23266"/>
                  </a:lnTo>
                  <a:cubicBezTo>
                    <a:pt x="643" y="23266"/>
                    <a:pt x="643" y="23245"/>
                    <a:pt x="661" y="23245"/>
                  </a:cubicBezTo>
                  <a:close/>
                  <a:moveTo>
                    <a:pt x="155" y="25599"/>
                  </a:moveTo>
                  <a:cubicBezTo>
                    <a:pt x="155" y="25707"/>
                    <a:pt x="161" y="25776"/>
                    <a:pt x="172" y="25822"/>
                  </a:cubicBezTo>
                  <a:lnTo>
                    <a:pt x="172" y="25822"/>
                  </a:lnTo>
                  <a:lnTo>
                    <a:pt x="155" y="25599"/>
                  </a:lnTo>
                  <a:close/>
                  <a:moveTo>
                    <a:pt x="893" y="25409"/>
                  </a:moveTo>
                  <a:lnTo>
                    <a:pt x="941" y="25849"/>
                  </a:lnTo>
                  <a:cubicBezTo>
                    <a:pt x="941" y="25849"/>
                    <a:pt x="893" y="25849"/>
                    <a:pt x="893" y="25802"/>
                  </a:cubicBezTo>
                  <a:lnTo>
                    <a:pt x="893" y="25409"/>
                  </a:lnTo>
                  <a:close/>
                  <a:moveTo>
                    <a:pt x="203" y="32398"/>
                  </a:moveTo>
                  <a:cubicBezTo>
                    <a:pt x="174" y="32427"/>
                    <a:pt x="180" y="32438"/>
                    <a:pt x="190" y="32467"/>
                  </a:cubicBezTo>
                  <a:lnTo>
                    <a:pt x="190" y="32467"/>
                  </a:lnTo>
                  <a:cubicBezTo>
                    <a:pt x="193" y="32446"/>
                    <a:pt x="198" y="32423"/>
                    <a:pt x="203" y="32398"/>
                  </a:cubicBezTo>
                  <a:close/>
                  <a:moveTo>
                    <a:pt x="250" y="33493"/>
                  </a:moveTo>
                  <a:cubicBezTo>
                    <a:pt x="250" y="33510"/>
                    <a:pt x="252" y="33521"/>
                    <a:pt x="254" y="33526"/>
                  </a:cubicBezTo>
                  <a:lnTo>
                    <a:pt x="254" y="33526"/>
                  </a:lnTo>
                  <a:lnTo>
                    <a:pt x="250" y="33493"/>
                  </a:lnTo>
                  <a:close/>
                  <a:moveTo>
                    <a:pt x="221" y="35738"/>
                  </a:moveTo>
                  <a:cubicBezTo>
                    <a:pt x="216" y="35760"/>
                    <a:pt x="214" y="35786"/>
                    <a:pt x="215" y="35813"/>
                  </a:cubicBezTo>
                  <a:lnTo>
                    <a:pt x="215" y="35813"/>
                  </a:lnTo>
                  <a:cubicBezTo>
                    <a:pt x="217" y="35787"/>
                    <a:pt x="219" y="35762"/>
                    <a:pt x="221" y="35738"/>
                  </a:cubicBezTo>
                  <a:close/>
                  <a:moveTo>
                    <a:pt x="215" y="35813"/>
                  </a:moveTo>
                  <a:lnTo>
                    <a:pt x="215" y="35813"/>
                  </a:lnTo>
                  <a:cubicBezTo>
                    <a:pt x="212" y="35847"/>
                    <a:pt x="208" y="35883"/>
                    <a:pt x="203" y="35921"/>
                  </a:cubicBezTo>
                  <a:lnTo>
                    <a:pt x="203" y="35921"/>
                  </a:lnTo>
                  <a:cubicBezTo>
                    <a:pt x="209" y="35915"/>
                    <a:pt x="214" y="35912"/>
                    <a:pt x="220" y="35912"/>
                  </a:cubicBezTo>
                  <a:cubicBezTo>
                    <a:pt x="223" y="35912"/>
                    <a:pt x="227" y="35914"/>
                    <a:pt x="230" y="35917"/>
                  </a:cubicBezTo>
                  <a:lnTo>
                    <a:pt x="230" y="35917"/>
                  </a:lnTo>
                  <a:cubicBezTo>
                    <a:pt x="221" y="35883"/>
                    <a:pt x="216" y="35847"/>
                    <a:pt x="215" y="35813"/>
                  </a:cubicBezTo>
                  <a:close/>
                  <a:moveTo>
                    <a:pt x="230" y="35917"/>
                  </a:moveTo>
                  <a:cubicBezTo>
                    <a:pt x="236" y="35936"/>
                    <a:pt x="242" y="35953"/>
                    <a:pt x="250" y="35970"/>
                  </a:cubicBezTo>
                  <a:cubicBezTo>
                    <a:pt x="245" y="35941"/>
                    <a:pt x="238" y="35924"/>
                    <a:pt x="230" y="35917"/>
                  </a:cubicBezTo>
                  <a:close/>
                  <a:moveTo>
                    <a:pt x="155" y="35577"/>
                  </a:moveTo>
                  <a:cubicBezTo>
                    <a:pt x="48" y="35767"/>
                    <a:pt x="108" y="36065"/>
                    <a:pt x="0" y="36422"/>
                  </a:cubicBezTo>
                  <a:cubicBezTo>
                    <a:pt x="37" y="36376"/>
                    <a:pt x="137" y="35986"/>
                    <a:pt x="203" y="35921"/>
                  </a:cubicBezTo>
                  <a:lnTo>
                    <a:pt x="203" y="35921"/>
                  </a:lnTo>
                  <a:lnTo>
                    <a:pt x="203" y="35922"/>
                  </a:lnTo>
                  <a:cubicBezTo>
                    <a:pt x="203" y="35922"/>
                    <a:pt x="203" y="35921"/>
                    <a:pt x="203" y="35921"/>
                  </a:cubicBezTo>
                  <a:lnTo>
                    <a:pt x="203" y="35921"/>
                  </a:lnTo>
                  <a:cubicBezTo>
                    <a:pt x="203" y="35921"/>
                    <a:pt x="203" y="35921"/>
                    <a:pt x="203" y="35921"/>
                  </a:cubicBezTo>
                  <a:lnTo>
                    <a:pt x="203" y="35921"/>
                  </a:lnTo>
                  <a:lnTo>
                    <a:pt x="155" y="35577"/>
                  </a:lnTo>
                  <a:close/>
                  <a:moveTo>
                    <a:pt x="798" y="38256"/>
                  </a:moveTo>
                  <a:lnTo>
                    <a:pt x="787" y="38345"/>
                  </a:lnTo>
                  <a:lnTo>
                    <a:pt x="787" y="38345"/>
                  </a:lnTo>
                  <a:cubicBezTo>
                    <a:pt x="794" y="38326"/>
                    <a:pt x="798" y="38297"/>
                    <a:pt x="798" y="38256"/>
                  </a:cubicBezTo>
                  <a:close/>
                  <a:moveTo>
                    <a:pt x="357" y="42479"/>
                  </a:moveTo>
                  <a:cubicBezTo>
                    <a:pt x="350" y="42499"/>
                    <a:pt x="346" y="42527"/>
                    <a:pt x="346" y="42566"/>
                  </a:cubicBezTo>
                  <a:lnTo>
                    <a:pt x="357" y="42479"/>
                  </a:lnTo>
                  <a:close/>
                  <a:moveTo>
                    <a:pt x="931" y="44986"/>
                  </a:moveTo>
                  <a:cubicBezTo>
                    <a:pt x="927" y="45022"/>
                    <a:pt x="925" y="45055"/>
                    <a:pt x="923" y="45087"/>
                  </a:cubicBezTo>
                  <a:lnTo>
                    <a:pt x="923" y="45087"/>
                  </a:lnTo>
                  <a:cubicBezTo>
                    <a:pt x="928" y="45106"/>
                    <a:pt x="934" y="45126"/>
                    <a:pt x="941" y="45149"/>
                  </a:cubicBezTo>
                  <a:cubicBezTo>
                    <a:pt x="941" y="45121"/>
                    <a:pt x="941" y="45055"/>
                    <a:pt x="931" y="44986"/>
                  </a:cubicBezTo>
                  <a:close/>
                  <a:moveTo>
                    <a:pt x="846" y="45495"/>
                  </a:moveTo>
                  <a:cubicBezTo>
                    <a:pt x="875" y="45524"/>
                    <a:pt x="886" y="45631"/>
                    <a:pt x="891" y="45745"/>
                  </a:cubicBezTo>
                  <a:lnTo>
                    <a:pt x="846" y="45745"/>
                  </a:lnTo>
                  <a:lnTo>
                    <a:pt x="846" y="45697"/>
                  </a:lnTo>
                  <a:lnTo>
                    <a:pt x="846" y="45495"/>
                  </a:lnTo>
                  <a:close/>
                  <a:moveTo>
                    <a:pt x="203" y="54972"/>
                  </a:moveTo>
                  <a:cubicBezTo>
                    <a:pt x="250" y="54972"/>
                    <a:pt x="250" y="54972"/>
                    <a:pt x="298" y="55020"/>
                  </a:cubicBezTo>
                  <a:cubicBezTo>
                    <a:pt x="298" y="55174"/>
                    <a:pt x="250" y="55270"/>
                    <a:pt x="250" y="55412"/>
                  </a:cubicBezTo>
                  <a:lnTo>
                    <a:pt x="203" y="54972"/>
                  </a:lnTo>
                  <a:close/>
                  <a:moveTo>
                    <a:pt x="298" y="63854"/>
                  </a:moveTo>
                  <a:cubicBezTo>
                    <a:pt x="320" y="63940"/>
                    <a:pt x="322" y="63968"/>
                    <a:pt x="317" y="63968"/>
                  </a:cubicBezTo>
                  <a:cubicBezTo>
                    <a:pt x="312" y="63968"/>
                    <a:pt x="298" y="63928"/>
                    <a:pt x="298" y="63902"/>
                  </a:cubicBezTo>
                  <a:lnTo>
                    <a:pt x="298" y="63854"/>
                  </a:lnTo>
                  <a:close/>
                  <a:moveTo>
                    <a:pt x="798" y="64402"/>
                  </a:moveTo>
                  <a:cubicBezTo>
                    <a:pt x="846" y="64545"/>
                    <a:pt x="846" y="64699"/>
                    <a:pt x="846" y="64890"/>
                  </a:cubicBezTo>
                  <a:cubicBezTo>
                    <a:pt x="798" y="64890"/>
                    <a:pt x="798" y="65045"/>
                    <a:pt x="798" y="65187"/>
                  </a:cubicBezTo>
                  <a:cubicBezTo>
                    <a:pt x="782" y="65203"/>
                    <a:pt x="766" y="65209"/>
                    <a:pt x="752" y="65209"/>
                  </a:cubicBezTo>
                  <a:cubicBezTo>
                    <a:pt x="724" y="65209"/>
                    <a:pt x="703" y="65187"/>
                    <a:pt x="703" y="65187"/>
                  </a:cubicBezTo>
                  <a:cubicBezTo>
                    <a:pt x="703" y="65092"/>
                    <a:pt x="643" y="64997"/>
                    <a:pt x="703" y="64890"/>
                  </a:cubicBezTo>
                  <a:cubicBezTo>
                    <a:pt x="703" y="64747"/>
                    <a:pt x="750" y="64640"/>
                    <a:pt x="798" y="64402"/>
                  </a:cubicBezTo>
                  <a:close/>
                  <a:moveTo>
                    <a:pt x="750" y="66533"/>
                  </a:moveTo>
                  <a:cubicBezTo>
                    <a:pt x="750" y="66656"/>
                    <a:pt x="762" y="66777"/>
                    <a:pt x="774" y="66910"/>
                  </a:cubicBezTo>
                  <a:lnTo>
                    <a:pt x="774" y="66910"/>
                  </a:lnTo>
                  <a:cubicBezTo>
                    <a:pt x="736" y="66822"/>
                    <a:pt x="703" y="66779"/>
                    <a:pt x="703" y="66533"/>
                  </a:cubicBezTo>
                  <a:close/>
                  <a:moveTo>
                    <a:pt x="783" y="67022"/>
                  </a:moveTo>
                  <a:cubicBezTo>
                    <a:pt x="791" y="67129"/>
                    <a:pt x="798" y="67245"/>
                    <a:pt x="798" y="67378"/>
                  </a:cubicBezTo>
                  <a:cubicBezTo>
                    <a:pt x="798" y="67319"/>
                    <a:pt x="750" y="67223"/>
                    <a:pt x="750" y="67128"/>
                  </a:cubicBezTo>
                  <a:lnTo>
                    <a:pt x="783" y="67022"/>
                  </a:lnTo>
                  <a:close/>
                  <a:moveTo>
                    <a:pt x="268" y="69220"/>
                  </a:moveTo>
                  <a:cubicBezTo>
                    <a:pt x="263" y="69226"/>
                    <a:pt x="257" y="69239"/>
                    <a:pt x="250" y="69259"/>
                  </a:cubicBezTo>
                  <a:cubicBezTo>
                    <a:pt x="257" y="69247"/>
                    <a:pt x="263" y="69234"/>
                    <a:pt x="268" y="69220"/>
                  </a:cubicBezTo>
                  <a:close/>
                  <a:moveTo>
                    <a:pt x="941" y="70498"/>
                  </a:moveTo>
                  <a:cubicBezTo>
                    <a:pt x="893" y="70652"/>
                    <a:pt x="893" y="70795"/>
                    <a:pt x="941" y="71045"/>
                  </a:cubicBezTo>
                  <a:lnTo>
                    <a:pt x="941" y="70498"/>
                  </a:lnTo>
                  <a:close/>
                  <a:moveTo>
                    <a:pt x="893" y="73677"/>
                  </a:moveTo>
                  <a:lnTo>
                    <a:pt x="888" y="73688"/>
                  </a:lnTo>
                  <a:lnTo>
                    <a:pt x="893" y="73724"/>
                  </a:lnTo>
                  <a:lnTo>
                    <a:pt x="893" y="73677"/>
                  </a:lnTo>
                  <a:close/>
                  <a:moveTo>
                    <a:pt x="725" y="181"/>
                  </a:moveTo>
                  <a:cubicBezTo>
                    <a:pt x="616" y="181"/>
                    <a:pt x="532" y="647"/>
                    <a:pt x="421" y="647"/>
                  </a:cubicBezTo>
                  <a:cubicBezTo>
                    <a:pt x="416" y="647"/>
                    <a:pt x="411" y="646"/>
                    <a:pt x="405" y="644"/>
                  </a:cubicBezTo>
                  <a:lnTo>
                    <a:pt x="405" y="644"/>
                  </a:lnTo>
                  <a:cubicBezTo>
                    <a:pt x="500" y="1001"/>
                    <a:pt x="203" y="1596"/>
                    <a:pt x="405" y="2192"/>
                  </a:cubicBezTo>
                  <a:cubicBezTo>
                    <a:pt x="394" y="2210"/>
                    <a:pt x="384" y="2218"/>
                    <a:pt x="376" y="2218"/>
                  </a:cubicBezTo>
                  <a:cubicBezTo>
                    <a:pt x="348" y="2218"/>
                    <a:pt x="339" y="2125"/>
                    <a:pt x="312" y="2125"/>
                  </a:cubicBezTo>
                  <a:cubicBezTo>
                    <a:pt x="308" y="2125"/>
                    <a:pt x="303" y="2127"/>
                    <a:pt x="298" y="2132"/>
                  </a:cubicBezTo>
                  <a:cubicBezTo>
                    <a:pt x="346" y="2239"/>
                    <a:pt x="346" y="2335"/>
                    <a:pt x="346" y="2489"/>
                  </a:cubicBezTo>
                  <a:lnTo>
                    <a:pt x="298" y="2382"/>
                  </a:lnTo>
                  <a:lnTo>
                    <a:pt x="298" y="2382"/>
                  </a:lnTo>
                  <a:cubicBezTo>
                    <a:pt x="298" y="2537"/>
                    <a:pt x="346" y="2680"/>
                    <a:pt x="346" y="2835"/>
                  </a:cubicBezTo>
                  <a:cubicBezTo>
                    <a:pt x="346" y="3573"/>
                    <a:pt x="298" y="4025"/>
                    <a:pt x="250" y="4763"/>
                  </a:cubicBezTo>
                  <a:cubicBezTo>
                    <a:pt x="250" y="4623"/>
                    <a:pt x="242" y="4555"/>
                    <a:pt x="233" y="4555"/>
                  </a:cubicBezTo>
                  <a:cubicBezTo>
                    <a:pt x="219" y="4555"/>
                    <a:pt x="203" y="4698"/>
                    <a:pt x="203" y="4966"/>
                  </a:cubicBezTo>
                  <a:cubicBezTo>
                    <a:pt x="203" y="4900"/>
                    <a:pt x="225" y="4784"/>
                    <a:pt x="239" y="4784"/>
                  </a:cubicBezTo>
                  <a:cubicBezTo>
                    <a:pt x="246" y="4784"/>
                    <a:pt x="250" y="4808"/>
                    <a:pt x="250" y="4871"/>
                  </a:cubicBezTo>
                  <a:lnTo>
                    <a:pt x="250" y="5109"/>
                  </a:lnTo>
                  <a:lnTo>
                    <a:pt x="298" y="5061"/>
                  </a:lnTo>
                  <a:lnTo>
                    <a:pt x="298" y="5311"/>
                  </a:lnTo>
                  <a:cubicBezTo>
                    <a:pt x="298" y="5359"/>
                    <a:pt x="298" y="5359"/>
                    <a:pt x="250" y="5406"/>
                  </a:cubicBezTo>
                  <a:lnTo>
                    <a:pt x="298" y="5466"/>
                  </a:lnTo>
                  <a:cubicBezTo>
                    <a:pt x="339" y="5332"/>
                    <a:pt x="309" y="4985"/>
                    <a:pt x="369" y="4985"/>
                  </a:cubicBezTo>
                  <a:cubicBezTo>
                    <a:pt x="379" y="4985"/>
                    <a:pt x="391" y="4994"/>
                    <a:pt x="405" y="5013"/>
                  </a:cubicBezTo>
                  <a:cubicBezTo>
                    <a:pt x="346" y="5109"/>
                    <a:pt x="346" y="5263"/>
                    <a:pt x="346" y="5514"/>
                  </a:cubicBezTo>
                  <a:lnTo>
                    <a:pt x="298" y="5466"/>
                  </a:lnTo>
                  <a:lnTo>
                    <a:pt x="346" y="5561"/>
                  </a:lnTo>
                  <a:cubicBezTo>
                    <a:pt x="298" y="5811"/>
                    <a:pt x="346" y="6156"/>
                    <a:pt x="298" y="6406"/>
                  </a:cubicBezTo>
                  <a:lnTo>
                    <a:pt x="298" y="6454"/>
                  </a:lnTo>
                  <a:cubicBezTo>
                    <a:pt x="298" y="6597"/>
                    <a:pt x="298" y="6752"/>
                    <a:pt x="250" y="6799"/>
                  </a:cubicBezTo>
                  <a:cubicBezTo>
                    <a:pt x="250" y="6912"/>
                    <a:pt x="255" y="6941"/>
                    <a:pt x="262" y="6941"/>
                  </a:cubicBezTo>
                  <a:cubicBezTo>
                    <a:pt x="270" y="6941"/>
                    <a:pt x="279" y="6908"/>
                    <a:pt x="286" y="6908"/>
                  </a:cubicBezTo>
                  <a:cubicBezTo>
                    <a:pt x="293" y="6908"/>
                    <a:pt x="298" y="6937"/>
                    <a:pt x="298" y="7049"/>
                  </a:cubicBezTo>
                  <a:lnTo>
                    <a:pt x="298" y="7145"/>
                  </a:lnTo>
                  <a:cubicBezTo>
                    <a:pt x="268" y="7145"/>
                    <a:pt x="257" y="7125"/>
                    <a:pt x="253" y="7111"/>
                  </a:cubicBezTo>
                  <a:lnTo>
                    <a:pt x="253" y="7111"/>
                  </a:lnTo>
                  <a:lnTo>
                    <a:pt x="298" y="7395"/>
                  </a:lnTo>
                  <a:lnTo>
                    <a:pt x="298" y="7192"/>
                  </a:lnTo>
                  <a:lnTo>
                    <a:pt x="346" y="7252"/>
                  </a:lnTo>
                  <a:cubicBezTo>
                    <a:pt x="298" y="7299"/>
                    <a:pt x="298" y="7395"/>
                    <a:pt x="298" y="7442"/>
                  </a:cubicBezTo>
                  <a:cubicBezTo>
                    <a:pt x="250" y="7549"/>
                    <a:pt x="250" y="7597"/>
                    <a:pt x="203" y="7597"/>
                  </a:cubicBezTo>
                  <a:cubicBezTo>
                    <a:pt x="203" y="7645"/>
                    <a:pt x="155" y="7692"/>
                    <a:pt x="155" y="7788"/>
                  </a:cubicBezTo>
                  <a:lnTo>
                    <a:pt x="203" y="7740"/>
                  </a:lnTo>
                  <a:lnTo>
                    <a:pt x="203" y="8240"/>
                  </a:lnTo>
                  <a:lnTo>
                    <a:pt x="250" y="7942"/>
                  </a:lnTo>
                  <a:lnTo>
                    <a:pt x="250" y="8740"/>
                  </a:lnTo>
                  <a:lnTo>
                    <a:pt x="250" y="8931"/>
                  </a:lnTo>
                  <a:lnTo>
                    <a:pt x="250" y="9431"/>
                  </a:lnTo>
                  <a:cubicBezTo>
                    <a:pt x="203" y="9526"/>
                    <a:pt x="203" y="9633"/>
                    <a:pt x="203" y="9728"/>
                  </a:cubicBezTo>
                  <a:lnTo>
                    <a:pt x="203" y="9728"/>
                  </a:lnTo>
                  <a:lnTo>
                    <a:pt x="203" y="9728"/>
                  </a:lnTo>
                  <a:cubicBezTo>
                    <a:pt x="203" y="9728"/>
                    <a:pt x="250" y="9728"/>
                    <a:pt x="250" y="9776"/>
                  </a:cubicBezTo>
                  <a:cubicBezTo>
                    <a:pt x="235" y="9825"/>
                    <a:pt x="225" y="9843"/>
                    <a:pt x="218" y="9843"/>
                  </a:cubicBezTo>
                  <a:cubicBezTo>
                    <a:pt x="215" y="9843"/>
                    <a:pt x="213" y="9841"/>
                    <a:pt x="211" y="9837"/>
                  </a:cubicBezTo>
                  <a:lnTo>
                    <a:pt x="211" y="9837"/>
                  </a:lnTo>
                  <a:lnTo>
                    <a:pt x="250" y="10324"/>
                  </a:lnTo>
                  <a:lnTo>
                    <a:pt x="250" y="9824"/>
                  </a:lnTo>
                  <a:cubicBezTo>
                    <a:pt x="250" y="10169"/>
                    <a:pt x="298" y="10526"/>
                    <a:pt x="298" y="10871"/>
                  </a:cubicBezTo>
                  <a:cubicBezTo>
                    <a:pt x="298" y="10919"/>
                    <a:pt x="250" y="10967"/>
                    <a:pt x="250" y="11014"/>
                  </a:cubicBezTo>
                  <a:cubicBezTo>
                    <a:pt x="250" y="11014"/>
                    <a:pt x="298" y="11014"/>
                    <a:pt x="298" y="11312"/>
                  </a:cubicBezTo>
                  <a:cubicBezTo>
                    <a:pt x="346" y="11264"/>
                    <a:pt x="346" y="11169"/>
                    <a:pt x="346" y="11062"/>
                  </a:cubicBezTo>
                  <a:lnTo>
                    <a:pt x="346" y="11062"/>
                  </a:lnTo>
                  <a:cubicBezTo>
                    <a:pt x="405" y="11562"/>
                    <a:pt x="298" y="11514"/>
                    <a:pt x="346" y="12205"/>
                  </a:cubicBezTo>
                  <a:lnTo>
                    <a:pt x="346" y="12312"/>
                  </a:lnTo>
                  <a:lnTo>
                    <a:pt x="346" y="12550"/>
                  </a:lnTo>
                  <a:cubicBezTo>
                    <a:pt x="405" y="12610"/>
                    <a:pt x="405" y="12657"/>
                    <a:pt x="405" y="12752"/>
                  </a:cubicBezTo>
                  <a:cubicBezTo>
                    <a:pt x="382" y="12716"/>
                    <a:pt x="368" y="12701"/>
                    <a:pt x="357" y="12701"/>
                  </a:cubicBezTo>
                  <a:cubicBezTo>
                    <a:pt x="339" y="12701"/>
                    <a:pt x="327" y="12741"/>
                    <a:pt x="298" y="12800"/>
                  </a:cubicBezTo>
                  <a:cubicBezTo>
                    <a:pt x="298" y="12550"/>
                    <a:pt x="250" y="12312"/>
                    <a:pt x="250" y="12014"/>
                  </a:cubicBezTo>
                  <a:cubicBezTo>
                    <a:pt x="155" y="12205"/>
                    <a:pt x="250" y="12110"/>
                    <a:pt x="155" y="12360"/>
                  </a:cubicBezTo>
                  <a:cubicBezTo>
                    <a:pt x="168" y="12342"/>
                    <a:pt x="178" y="12333"/>
                    <a:pt x="187" y="12333"/>
                  </a:cubicBezTo>
                  <a:lnTo>
                    <a:pt x="187" y="12333"/>
                  </a:lnTo>
                  <a:cubicBezTo>
                    <a:pt x="266" y="12333"/>
                    <a:pt x="183" y="13029"/>
                    <a:pt x="230" y="13029"/>
                  </a:cubicBezTo>
                  <a:cubicBezTo>
                    <a:pt x="235" y="13029"/>
                    <a:pt x="242" y="13021"/>
                    <a:pt x="250" y="13003"/>
                  </a:cubicBezTo>
                  <a:lnTo>
                    <a:pt x="250" y="13003"/>
                  </a:lnTo>
                  <a:cubicBezTo>
                    <a:pt x="205" y="13238"/>
                    <a:pt x="245" y="13421"/>
                    <a:pt x="170" y="13741"/>
                  </a:cubicBezTo>
                  <a:lnTo>
                    <a:pt x="170" y="13741"/>
                  </a:lnTo>
                  <a:cubicBezTo>
                    <a:pt x="172" y="13739"/>
                    <a:pt x="174" y="13737"/>
                    <a:pt x="176" y="13737"/>
                  </a:cubicBezTo>
                  <a:cubicBezTo>
                    <a:pt x="189" y="13737"/>
                    <a:pt x="203" y="13784"/>
                    <a:pt x="203" y="13943"/>
                  </a:cubicBezTo>
                  <a:lnTo>
                    <a:pt x="203" y="14038"/>
                  </a:lnTo>
                  <a:cubicBezTo>
                    <a:pt x="203" y="13943"/>
                    <a:pt x="250" y="13895"/>
                    <a:pt x="250" y="13895"/>
                  </a:cubicBezTo>
                  <a:cubicBezTo>
                    <a:pt x="298" y="13943"/>
                    <a:pt x="298" y="14146"/>
                    <a:pt x="298" y="14288"/>
                  </a:cubicBezTo>
                  <a:cubicBezTo>
                    <a:pt x="250" y="14586"/>
                    <a:pt x="298" y="14836"/>
                    <a:pt x="298" y="15038"/>
                  </a:cubicBezTo>
                  <a:cubicBezTo>
                    <a:pt x="270" y="15121"/>
                    <a:pt x="243" y="15209"/>
                    <a:pt x="224" y="15209"/>
                  </a:cubicBezTo>
                  <a:cubicBezTo>
                    <a:pt x="211" y="15209"/>
                    <a:pt x="203" y="15163"/>
                    <a:pt x="203" y="15038"/>
                  </a:cubicBezTo>
                  <a:lnTo>
                    <a:pt x="203" y="15431"/>
                  </a:lnTo>
                  <a:cubicBezTo>
                    <a:pt x="155" y="15634"/>
                    <a:pt x="155" y="15979"/>
                    <a:pt x="155" y="16181"/>
                  </a:cubicBezTo>
                  <a:cubicBezTo>
                    <a:pt x="155" y="16294"/>
                    <a:pt x="189" y="16428"/>
                    <a:pt x="206" y="16489"/>
                  </a:cubicBezTo>
                  <a:lnTo>
                    <a:pt x="206" y="16489"/>
                  </a:lnTo>
                  <a:cubicBezTo>
                    <a:pt x="205" y="16486"/>
                    <a:pt x="204" y="16483"/>
                    <a:pt x="203" y="16479"/>
                  </a:cubicBezTo>
                  <a:lnTo>
                    <a:pt x="203" y="16479"/>
                  </a:lnTo>
                  <a:lnTo>
                    <a:pt x="250" y="17122"/>
                  </a:lnTo>
                  <a:lnTo>
                    <a:pt x="203" y="17122"/>
                  </a:lnTo>
                  <a:cubicBezTo>
                    <a:pt x="203" y="17437"/>
                    <a:pt x="242" y="17792"/>
                    <a:pt x="249" y="18159"/>
                  </a:cubicBezTo>
                  <a:lnTo>
                    <a:pt x="249" y="18159"/>
                  </a:lnTo>
                  <a:cubicBezTo>
                    <a:pt x="203" y="18206"/>
                    <a:pt x="203" y="18206"/>
                    <a:pt x="203" y="18265"/>
                  </a:cubicBezTo>
                  <a:lnTo>
                    <a:pt x="203" y="18610"/>
                  </a:lnTo>
                  <a:cubicBezTo>
                    <a:pt x="203" y="18503"/>
                    <a:pt x="250" y="18408"/>
                    <a:pt x="250" y="18313"/>
                  </a:cubicBezTo>
                  <a:lnTo>
                    <a:pt x="250" y="18313"/>
                  </a:lnTo>
                  <a:cubicBezTo>
                    <a:pt x="250" y="18563"/>
                    <a:pt x="250" y="18801"/>
                    <a:pt x="203" y="19051"/>
                  </a:cubicBezTo>
                  <a:cubicBezTo>
                    <a:pt x="203" y="19158"/>
                    <a:pt x="203" y="19301"/>
                    <a:pt x="250" y="19456"/>
                  </a:cubicBezTo>
                  <a:lnTo>
                    <a:pt x="203" y="19349"/>
                  </a:lnTo>
                  <a:lnTo>
                    <a:pt x="203" y="19349"/>
                  </a:lnTo>
                  <a:cubicBezTo>
                    <a:pt x="250" y="19551"/>
                    <a:pt x="203" y="19694"/>
                    <a:pt x="203" y="19849"/>
                  </a:cubicBezTo>
                  <a:lnTo>
                    <a:pt x="155" y="19896"/>
                  </a:lnTo>
                  <a:cubicBezTo>
                    <a:pt x="203" y="20146"/>
                    <a:pt x="108" y="20694"/>
                    <a:pt x="155" y="20789"/>
                  </a:cubicBezTo>
                  <a:cubicBezTo>
                    <a:pt x="0" y="21087"/>
                    <a:pt x="155" y="22075"/>
                    <a:pt x="108" y="22527"/>
                  </a:cubicBezTo>
                  <a:lnTo>
                    <a:pt x="203" y="22527"/>
                  </a:lnTo>
                  <a:lnTo>
                    <a:pt x="203" y="23325"/>
                  </a:lnTo>
                  <a:lnTo>
                    <a:pt x="203" y="23373"/>
                  </a:lnTo>
                  <a:cubicBezTo>
                    <a:pt x="203" y="23468"/>
                    <a:pt x="203" y="23516"/>
                    <a:pt x="250" y="23563"/>
                  </a:cubicBezTo>
                  <a:cubicBezTo>
                    <a:pt x="250" y="23766"/>
                    <a:pt x="250" y="23921"/>
                    <a:pt x="203" y="24159"/>
                  </a:cubicBezTo>
                  <a:cubicBezTo>
                    <a:pt x="227" y="24135"/>
                    <a:pt x="238" y="24123"/>
                    <a:pt x="250" y="24123"/>
                  </a:cubicBezTo>
                  <a:cubicBezTo>
                    <a:pt x="262" y="24123"/>
                    <a:pt x="274" y="24135"/>
                    <a:pt x="298" y="24159"/>
                  </a:cubicBezTo>
                  <a:cubicBezTo>
                    <a:pt x="298" y="24361"/>
                    <a:pt x="250" y="24563"/>
                    <a:pt x="250" y="24754"/>
                  </a:cubicBezTo>
                  <a:lnTo>
                    <a:pt x="250" y="24706"/>
                  </a:lnTo>
                  <a:cubicBezTo>
                    <a:pt x="203" y="24659"/>
                    <a:pt x="203" y="24563"/>
                    <a:pt x="250" y="24456"/>
                  </a:cubicBezTo>
                  <a:cubicBezTo>
                    <a:pt x="250" y="24409"/>
                    <a:pt x="203" y="24361"/>
                    <a:pt x="203" y="24313"/>
                  </a:cubicBezTo>
                  <a:cubicBezTo>
                    <a:pt x="155" y="24563"/>
                    <a:pt x="203" y="24909"/>
                    <a:pt x="203" y="25111"/>
                  </a:cubicBezTo>
                  <a:lnTo>
                    <a:pt x="203" y="25004"/>
                  </a:lnTo>
                  <a:cubicBezTo>
                    <a:pt x="203" y="25302"/>
                    <a:pt x="250" y="25599"/>
                    <a:pt x="250" y="25945"/>
                  </a:cubicBezTo>
                  <a:cubicBezTo>
                    <a:pt x="220" y="25914"/>
                    <a:pt x="190" y="25903"/>
                    <a:pt x="172" y="25822"/>
                  </a:cubicBezTo>
                  <a:lnTo>
                    <a:pt x="172" y="25822"/>
                  </a:lnTo>
                  <a:lnTo>
                    <a:pt x="203" y="26242"/>
                  </a:lnTo>
                  <a:cubicBezTo>
                    <a:pt x="162" y="26293"/>
                    <a:pt x="122" y="26515"/>
                    <a:pt x="111" y="26515"/>
                  </a:cubicBezTo>
                  <a:cubicBezTo>
                    <a:pt x="109" y="26515"/>
                    <a:pt x="108" y="26508"/>
                    <a:pt x="108" y="26492"/>
                  </a:cubicBezTo>
                  <a:lnTo>
                    <a:pt x="108" y="26492"/>
                  </a:lnTo>
                  <a:cubicBezTo>
                    <a:pt x="108" y="26742"/>
                    <a:pt x="155" y="27040"/>
                    <a:pt x="155" y="27385"/>
                  </a:cubicBezTo>
                  <a:cubicBezTo>
                    <a:pt x="108" y="27540"/>
                    <a:pt x="108" y="27635"/>
                    <a:pt x="155" y="27635"/>
                  </a:cubicBezTo>
                  <a:lnTo>
                    <a:pt x="203" y="27588"/>
                  </a:lnTo>
                  <a:lnTo>
                    <a:pt x="203" y="27588"/>
                  </a:lnTo>
                  <a:cubicBezTo>
                    <a:pt x="203" y="27683"/>
                    <a:pt x="203" y="27790"/>
                    <a:pt x="155" y="27838"/>
                  </a:cubicBezTo>
                  <a:cubicBezTo>
                    <a:pt x="203" y="27885"/>
                    <a:pt x="203" y="27933"/>
                    <a:pt x="203" y="28028"/>
                  </a:cubicBezTo>
                  <a:cubicBezTo>
                    <a:pt x="203" y="28481"/>
                    <a:pt x="108" y="28826"/>
                    <a:pt x="203" y="29374"/>
                  </a:cubicBezTo>
                  <a:lnTo>
                    <a:pt x="108" y="29671"/>
                  </a:lnTo>
                  <a:cubicBezTo>
                    <a:pt x="108" y="29759"/>
                    <a:pt x="112" y="29788"/>
                    <a:pt x="120" y="29788"/>
                  </a:cubicBezTo>
                  <a:cubicBezTo>
                    <a:pt x="136" y="29788"/>
                    <a:pt x="164" y="29672"/>
                    <a:pt x="192" y="29672"/>
                  </a:cubicBezTo>
                  <a:cubicBezTo>
                    <a:pt x="213" y="29672"/>
                    <a:pt x="234" y="29738"/>
                    <a:pt x="250" y="29969"/>
                  </a:cubicBezTo>
                  <a:cubicBezTo>
                    <a:pt x="298" y="30409"/>
                    <a:pt x="155" y="30112"/>
                    <a:pt x="155" y="30314"/>
                  </a:cubicBezTo>
                  <a:cubicBezTo>
                    <a:pt x="203" y="30517"/>
                    <a:pt x="298" y="30957"/>
                    <a:pt x="203" y="31410"/>
                  </a:cubicBezTo>
                  <a:lnTo>
                    <a:pt x="203" y="31005"/>
                  </a:lnTo>
                  <a:lnTo>
                    <a:pt x="155" y="31362"/>
                  </a:lnTo>
                  <a:cubicBezTo>
                    <a:pt x="81" y="31047"/>
                    <a:pt x="87" y="30807"/>
                    <a:pt x="61" y="30807"/>
                  </a:cubicBezTo>
                  <a:cubicBezTo>
                    <a:pt x="50" y="30807"/>
                    <a:pt x="33" y="30852"/>
                    <a:pt x="0" y="30957"/>
                  </a:cubicBezTo>
                  <a:cubicBezTo>
                    <a:pt x="203" y="31005"/>
                    <a:pt x="0" y="32255"/>
                    <a:pt x="250" y="32302"/>
                  </a:cubicBezTo>
                  <a:lnTo>
                    <a:pt x="203" y="32553"/>
                  </a:lnTo>
                  <a:cubicBezTo>
                    <a:pt x="203" y="32511"/>
                    <a:pt x="196" y="32485"/>
                    <a:pt x="190" y="32467"/>
                  </a:cubicBezTo>
                  <a:lnTo>
                    <a:pt x="190" y="32467"/>
                  </a:lnTo>
                  <a:cubicBezTo>
                    <a:pt x="128" y="32835"/>
                    <a:pt x="298" y="32728"/>
                    <a:pt x="298" y="33291"/>
                  </a:cubicBezTo>
                  <a:cubicBezTo>
                    <a:pt x="298" y="33439"/>
                    <a:pt x="272" y="33530"/>
                    <a:pt x="259" y="33530"/>
                  </a:cubicBezTo>
                  <a:cubicBezTo>
                    <a:pt x="257" y="33530"/>
                    <a:pt x="256" y="33529"/>
                    <a:pt x="254" y="33526"/>
                  </a:cubicBezTo>
                  <a:lnTo>
                    <a:pt x="254" y="33526"/>
                  </a:lnTo>
                  <a:lnTo>
                    <a:pt x="298" y="33886"/>
                  </a:lnTo>
                  <a:cubicBezTo>
                    <a:pt x="275" y="33961"/>
                    <a:pt x="263" y="33986"/>
                    <a:pt x="257" y="33986"/>
                  </a:cubicBezTo>
                  <a:cubicBezTo>
                    <a:pt x="250" y="33986"/>
                    <a:pt x="250" y="33958"/>
                    <a:pt x="250" y="33934"/>
                  </a:cubicBezTo>
                  <a:lnTo>
                    <a:pt x="250" y="34529"/>
                  </a:lnTo>
                  <a:cubicBezTo>
                    <a:pt x="250" y="34577"/>
                    <a:pt x="298" y="34636"/>
                    <a:pt x="298" y="34731"/>
                  </a:cubicBezTo>
                  <a:lnTo>
                    <a:pt x="298" y="35077"/>
                  </a:lnTo>
                  <a:lnTo>
                    <a:pt x="346" y="35077"/>
                  </a:lnTo>
                  <a:lnTo>
                    <a:pt x="346" y="35124"/>
                  </a:lnTo>
                  <a:cubicBezTo>
                    <a:pt x="346" y="35172"/>
                    <a:pt x="298" y="35231"/>
                    <a:pt x="298" y="35279"/>
                  </a:cubicBezTo>
                  <a:cubicBezTo>
                    <a:pt x="298" y="35279"/>
                    <a:pt x="250" y="35029"/>
                    <a:pt x="250" y="34874"/>
                  </a:cubicBezTo>
                  <a:lnTo>
                    <a:pt x="250" y="34874"/>
                  </a:lnTo>
                  <a:cubicBezTo>
                    <a:pt x="66" y="35199"/>
                    <a:pt x="257" y="35179"/>
                    <a:pt x="221" y="35738"/>
                  </a:cubicBezTo>
                  <a:lnTo>
                    <a:pt x="221" y="35738"/>
                  </a:lnTo>
                  <a:cubicBezTo>
                    <a:pt x="226" y="35709"/>
                    <a:pt x="236" y="35686"/>
                    <a:pt x="250" y="35672"/>
                  </a:cubicBezTo>
                  <a:lnTo>
                    <a:pt x="250" y="35970"/>
                  </a:lnTo>
                  <a:cubicBezTo>
                    <a:pt x="250" y="36220"/>
                    <a:pt x="203" y="36363"/>
                    <a:pt x="250" y="36565"/>
                  </a:cubicBezTo>
                  <a:cubicBezTo>
                    <a:pt x="203" y="36613"/>
                    <a:pt x="203" y="36660"/>
                    <a:pt x="203" y="36767"/>
                  </a:cubicBezTo>
                  <a:cubicBezTo>
                    <a:pt x="203" y="36815"/>
                    <a:pt x="250" y="36910"/>
                    <a:pt x="203" y="36958"/>
                  </a:cubicBezTo>
                  <a:cubicBezTo>
                    <a:pt x="203" y="36970"/>
                    <a:pt x="201" y="36975"/>
                    <a:pt x="198" y="36975"/>
                  </a:cubicBezTo>
                  <a:cubicBezTo>
                    <a:pt x="186" y="36975"/>
                    <a:pt x="155" y="36891"/>
                    <a:pt x="155" y="36815"/>
                  </a:cubicBezTo>
                  <a:lnTo>
                    <a:pt x="155" y="37017"/>
                  </a:lnTo>
                  <a:lnTo>
                    <a:pt x="108" y="36958"/>
                  </a:lnTo>
                  <a:lnTo>
                    <a:pt x="108" y="36958"/>
                  </a:lnTo>
                  <a:cubicBezTo>
                    <a:pt x="155" y="37255"/>
                    <a:pt x="203" y="37255"/>
                    <a:pt x="250" y="37410"/>
                  </a:cubicBezTo>
                  <a:cubicBezTo>
                    <a:pt x="250" y="37708"/>
                    <a:pt x="155" y="37803"/>
                    <a:pt x="108" y="37851"/>
                  </a:cubicBezTo>
                  <a:cubicBezTo>
                    <a:pt x="108" y="37976"/>
                    <a:pt x="114" y="38017"/>
                    <a:pt x="123" y="38017"/>
                  </a:cubicBezTo>
                  <a:cubicBezTo>
                    <a:pt x="141" y="38017"/>
                    <a:pt x="172" y="37878"/>
                    <a:pt x="201" y="37878"/>
                  </a:cubicBezTo>
                  <a:cubicBezTo>
                    <a:pt x="219" y="37878"/>
                    <a:pt x="237" y="37931"/>
                    <a:pt x="250" y="38101"/>
                  </a:cubicBezTo>
                  <a:cubicBezTo>
                    <a:pt x="203" y="38553"/>
                    <a:pt x="250" y="38851"/>
                    <a:pt x="298" y="39339"/>
                  </a:cubicBezTo>
                  <a:cubicBezTo>
                    <a:pt x="283" y="39433"/>
                    <a:pt x="273" y="39463"/>
                    <a:pt x="264" y="39463"/>
                  </a:cubicBezTo>
                  <a:cubicBezTo>
                    <a:pt x="249" y="39463"/>
                    <a:pt x="240" y="39377"/>
                    <a:pt x="221" y="39377"/>
                  </a:cubicBezTo>
                  <a:cubicBezTo>
                    <a:pt x="215" y="39377"/>
                    <a:pt x="210" y="39383"/>
                    <a:pt x="203" y="39399"/>
                  </a:cubicBezTo>
                  <a:lnTo>
                    <a:pt x="298" y="39637"/>
                  </a:lnTo>
                  <a:cubicBezTo>
                    <a:pt x="298" y="39696"/>
                    <a:pt x="250" y="39696"/>
                    <a:pt x="250" y="39696"/>
                  </a:cubicBezTo>
                  <a:cubicBezTo>
                    <a:pt x="298" y="39887"/>
                    <a:pt x="346" y="39696"/>
                    <a:pt x="346" y="40042"/>
                  </a:cubicBezTo>
                  <a:lnTo>
                    <a:pt x="405" y="40042"/>
                  </a:lnTo>
                  <a:lnTo>
                    <a:pt x="405" y="40292"/>
                  </a:lnTo>
                  <a:cubicBezTo>
                    <a:pt x="346" y="40530"/>
                    <a:pt x="250" y="40887"/>
                    <a:pt x="346" y="41185"/>
                  </a:cubicBezTo>
                  <a:cubicBezTo>
                    <a:pt x="334" y="41208"/>
                    <a:pt x="325" y="41216"/>
                    <a:pt x="318" y="41216"/>
                  </a:cubicBezTo>
                  <a:cubicBezTo>
                    <a:pt x="300" y="41216"/>
                    <a:pt x="291" y="41170"/>
                    <a:pt x="271" y="41170"/>
                  </a:cubicBezTo>
                  <a:cubicBezTo>
                    <a:pt x="265" y="41170"/>
                    <a:pt x="259" y="41174"/>
                    <a:pt x="250" y="41185"/>
                  </a:cubicBezTo>
                  <a:cubicBezTo>
                    <a:pt x="298" y="41720"/>
                    <a:pt x="298" y="41673"/>
                    <a:pt x="405" y="42125"/>
                  </a:cubicBezTo>
                  <a:lnTo>
                    <a:pt x="357" y="42479"/>
                  </a:lnTo>
                  <a:lnTo>
                    <a:pt x="357" y="42479"/>
                  </a:lnTo>
                  <a:cubicBezTo>
                    <a:pt x="367" y="42453"/>
                    <a:pt x="382" y="42442"/>
                    <a:pt x="399" y="42442"/>
                  </a:cubicBezTo>
                  <a:cubicBezTo>
                    <a:pt x="416" y="42442"/>
                    <a:pt x="435" y="42453"/>
                    <a:pt x="453" y="42470"/>
                  </a:cubicBezTo>
                  <a:cubicBezTo>
                    <a:pt x="405" y="42613"/>
                    <a:pt x="405" y="42720"/>
                    <a:pt x="405" y="42816"/>
                  </a:cubicBezTo>
                  <a:lnTo>
                    <a:pt x="346" y="42816"/>
                  </a:lnTo>
                  <a:cubicBezTo>
                    <a:pt x="405" y="42863"/>
                    <a:pt x="405" y="42911"/>
                    <a:pt x="405" y="42970"/>
                  </a:cubicBezTo>
                  <a:cubicBezTo>
                    <a:pt x="405" y="42970"/>
                    <a:pt x="379" y="42944"/>
                    <a:pt x="361" y="42944"/>
                  </a:cubicBezTo>
                  <a:cubicBezTo>
                    <a:pt x="352" y="42944"/>
                    <a:pt x="346" y="42951"/>
                    <a:pt x="346" y="42970"/>
                  </a:cubicBezTo>
                  <a:cubicBezTo>
                    <a:pt x="346" y="42970"/>
                    <a:pt x="346" y="43018"/>
                    <a:pt x="405" y="43113"/>
                  </a:cubicBezTo>
                  <a:lnTo>
                    <a:pt x="298" y="43209"/>
                  </a:lnTo>
                  <a:lnTo>
                    <a:pt x="346" y="43268"/>
                  </a:lnTo>
                  <a:lnTo>
                    <a:pt x="298" y="43506"/>
                  </a:lnTo>
                  <a:cubicBezTo>
                    <a:pt x="250" y="43613"/>
                    <a:pt x="250" y="43709"/>
                    <a:pt x="203" y="43804"/>
                  </a:cubicBezTo>
                  <a:lnTo>
                    <a:pt x="203" y="43661"/>
                  </a:lnTo>
                  <a:cubicBezTo>
                    <a:pt x="148" y="43948"/>
                    <a:pt x="156" y="43988"/>
                    <a:pt x="182" y="43988"/>
                  </a:cubicBezTo>
                  <a:cubicBezTo>
                    <a:pt x="192" y="43988"/>
                    <a:pt x="205" y="43982"/>
                    <a:pt x="217" y="43982"/>
                  </a:cubicBezTo>
                  <a:cubicBezTo>
                    <a:pt x="229" y="43982"/>
                    <a:pt x="241" y="43987"/>
                    <a:pt x="250" y="44006"/>
                  </a:cubicBezTo>
                  <a:cubicBezTo>
                    <a:pt x="298" y="44054"/>
                    <a:pt x="298" y="44102"/>
                    <a:pt x="298" y="44161"/>
                  </a:cubicBezTo>
                  <a:lnTo>
                    <a:pt x="298" y="44209"/>
                  </a:lnTo>
                  <a:cubicBezTo>
                    <a:pt x="287" y="44231"/>
                    <a:pt x="276" y="44237"/>
                    <a:pt x="265" y="44237"/>
                  </a:cubicBezTo>
                  <a:cubicBezTo>
                    <a:pt x="251" y="44237"/>
                    <a:pt x="238" y="44228"/>
                    <a:pt x="225" y="44228"/>
                  </a:cubicBezTo>
                  <a:cubicBezTo>
                    <a:pt x="201" y="44228"/>
                    <a:pt x="178" y="44255"/>
                    <a:pt x="155" y="44399"/>
                  </a:cubicBezTo>
                  <a:cubicBezTo>
                    <a:pt x="155" y="44554"/>
                    <a:pt x="346" y="45352"/>
                    <a:pt x="250" y="45745"/>
                  </a:cubicBezTo>
                  <a:lnTo>
                    <a:pt x="250" y="45792"/>
                  </a:lnTo>
                  <a:cubicBezTo>
                    <a:pt x="298" y="45792"/>
                    <a:pt x="298" y="45792"/>
                    <a:pt x="346" y="45840"/>
                  </a:cubicBezTo>
                  <a:cubicBezTo>
                    <a:pt x="346" y="45995"/>
                    <a:pt x="298" y="46138"/>
                    <a:pt x="298" y="46292"/>
                  </a:cubicBezTo>
                  <a:lnTo>
                    <a:pt x="298" y="46435"/>
                  </a:lnTo>
                  <a:cubicBezTo>
                    <a:pt x="250" y="46638"/>
                    <a:pt x="250" y="46840"/>
                    <a:pt x="298" y="46983"/>
                  </a:cubicBezTo>
                  <a:lnTo>
                    <a:pt x="298" y="47030"/>
                  </a:lnTo>
                  <a:cubicBezTo>
                    <a:pt x="298" y="47185"/>
                    <a:pt x="298" y="47435"/>
                    <a:pt x="346" y="47626"/>
                  </a:cubicBezTo>
                  <a:lnTo>
                    <a:pt x="346" y="48221"/>
                  </a:lnTo>
                  <a:cubicBezTo>
                    <a:pt x="298" y="48471"/>
                    <a:pt x="346" y="49019"/>
                    <a:pt x="405" y="49364"/>
                  </a:cubicBezTo>
                  <a:cubicBezTo>
                    <a:pt x="346" y="49316"/>
                    <a:pt x="298" y="49316"/>
                    <a:pt x="298" y="49316"/>
                  </a:cubicBezTo>
                  <a:lnTo>
                    <a:pt x="298" y="49316"/>
                  </a:lnTo>
                  <a:lnTo>
                    <a:pt x="346" y="49519"/>
                  </a:lnTo>
                  <a:cubicBezTo>
                    <a:pt x="346" y="49567"/>
                    <a:pt x="346" y="49614"/>
                    <a:pt x="298" y="49614"/>
                  </a:cubicBezTo>
                  <a:lnTo>
                    <a:pt x="298" y="49709"/>
                  </a:lnTo>
                  <a:lnTo>
                    <a:pt x="250" y="49614"/>
                  </a:lnTo>
                  <a:lnTo>
                    <a:pt x="250" y="49614"/>
                  </a:lnTo>
                  <a:cubicBezTo>
                    <a:pt x="298" y="49817"/>
                    <a:pt x="298" y="49959"/>
                    <a:pt x="298" y="50114"/>
                  </a:cubicBezTo>
                  <a:cubicBezTo>
                    <a:pt x="250" y="50257"/>
                    <a:pt x="250" y="50459"/>
                    <a:pt x="298" y="50757"/>
                  </a:cubicBezTo>
                  <a:cubicBezTo>
                    <a:pt x="298" y="50900"/>
                    <a:pt x="298" y="51007"/>
                    <a:pt x="346" y="51102"/>
                  </a:cubicBezTo>
                  <a:cubicBezTo>
                    <a:pt x="346" y="51150"/>
                    <a:pt x="298" y="51245"/>
                    <a:pt x="298" y="51351"/>
                  </a:cubicBezTo>
                  <a:lnTo>
                    <a:pt x="298" y="51351"/>
                  </a:lnTo>
                  <a:cubicBezTo>
                    <a:pt x="298" y="51291"/>
                    <a:pt x="314" y="51265"/>
                    <a:pt x="338" y="51265"/>
                  </a:cubicBezTo>
                  <a:cubicBezTo>
                    <a:pt x="356" y="51265"/>
                    <a:pt x="380" y="51279"/>
                    <a:pt x="405" y="51305"/>
                  </a:cubicBezTo>
                  <a:cubicBezTo>
                    <a:pt x="385" y="51321"/>
                    <a:pt x="372" y="51326"/>
                    <a:pt x="363" y="51326"/>
                  </a:cubicBezTo>
                  <a:cubicBezTo>
                    <a:pt x="346" y="51326"/>
                    <a:pt x="346" y="51305"/>
                    <a:pt x="346" y="51305"/>
                  </a:cubicBezTo>
                  <a:cubicBezTo>
                    <a:pt x="346" y="51400"/>
                    <a:pt x="298" y="51448"/>
                    <a:pt x="298" y="51543"/>
                  </a:cubicBezTo>
                  <a:lnTo>
                    <a:pt x="298" y="51602"/>
                  </a:lnTo>
                  <a:lnTo>
                    <a:pt x="298" y="52091"/>
                  </a:lnTo>
                  <a:cubicBezTo>
                    <a:pt x="298" y="52091"/>
                    <a:pt x="298" y="52138"/>
                    <a:pt x="250" y="52198"/>
                  </a:cubicBezTo>
                  <a:cubicBezTo>
                    <a:pt x="253" y="52195"/>
                    <a:pt x="255" y="52193"/>
                    <a:pt x="257" y="52193"/>
                  </a:cubicBezTo>
                  <a:lnTo>
                    <a:pt x="257" y="52193"/>
                  </a:lnTo>
                  <a:cubicBezTo>
                    <a:pt x="293" y="52193"/>
                    <a:pt x="253" y="52694"/>
                    <a:pt x="298" y="52841"/>
                  </a:cubicBezTo>
                  <a:lnTo>
                    <a:pt x="298" y="52591"/>
                  </a:lnTo>
                  <a:cubicBezTo>
                    <a:pt x="298" y="52734"/>
                    <a:pt x="298" y="52841"/>
                    <a:pt x="346" y="52936"/>
                  </a:cubicBezTo>
                  <a:cubicBezTo>
                    <a:pt x="346" y="53091"/>
                    <a:pt x="298" y="53329"/>
                    <a:pt x="298" y="53579"/>
                  </a:cubicBezTo>
                  <a:cubicBezTo>
                    <a:pt x="298" y="53829"/>
                    <a:pt x="250" y="54079"/>
                    <a:pt x="298" y="54329"/>
                  </a:cubicBezTo>
                  <a:cubicBezTo>
                    <a:pt x="250" y="54519"/>
                    <a:pt x="250" y="54377"/>
                    <a:pt x="250" y="54722"/>
                  </a:cubicBezTo>
                  <a:cubicBezTo>
                    <a:pt x="242" y="54749"/>
                    <a:pt x="234" y="54760"/>
                    <a:pt x="226" y="54760"/>
                  </a:cubicBezTo>
                  <a:cubicBezTo>
                    <a:pt x="188" y="54760"/>
                    <a:pt x="155" y="54503"/>
                    <a:pt x="155" y="54424"/>
                  </a:cubicBezTo>
                  <a:lnTo>
                    <a:pt x="155" y="55270"/>
                  </a:lnTo>
                  <a:cubicBezTo>
                    <a:pt x="203" y="55270"/>
                    <a:pt x="203" y="55472"/>
                    <a:pt x="250" y="55662"/>
                  </a:cubicBezTo>
                  <a:cubicBezTo>
                    <a:pt x="203" y="56008"/>
                    <a:pt x="203" y="56365"/>
                    <a:pt x="250" y="56555"/>
                  </a:cubicBezTo>
                  <a:cubicBezTo>
                    <a:pt x="298" y="56805"/>
                    <a:pt x="346" y="57008"/>
                    <a:pt x="298" y="57306"/>
                  </a:cubicBezTo>
                  <a:cubicBezTo>
                    <a:pt x="298" y="57448"/>
                    <a:pt x="155" y="57698"/>
                    <a:pt x="250" y="57746"/>
                  </a:cubicBezTo>
                  <a:cubicBezTo>
                    <a:pt x="250" y="57651"/>
                    <a:pt x="346" y="57603"/>
                    <a:pt x="405" y="57556"/>
                  </a:cubicBezTo>
                  <a:lnTo>
                    <a:pt x="405" y="57556"/>
                  </a:lnTo>
                  <a:cubicBezTo>
                    <a:pt x="405" y="57853"/>
                    <a:pt x="405" y="58246"/>
                    <a:pt x="346" y="58246"/>
                  </a:cubicBezTo>
                  <a:lnTo>
                    <a:pt x="346" y="58341"/>
                  </a:lnTo>
                  <a:lnTo>
                    <a:pt x="346" y="58591"/>
                  </a:lnTo>
                  <a:cubicBezTo>
                    <a:pt x="346" y="58639"/>
                    <a:pt x="298" y="58639"/>
                    <a:pt x="298" y="58794"/>
                  </a:cubicBezTo>
                  <a:lnTo>
                    <a:pt x="346" y="58794"/>
                  </a:lnTo>
                  <a:cubicBezTo>
                    <a:pt x="298" y="59984"/>
                    <a:pt x="250" y="61127"/>
                    <a:pt x="250" y="62211"/>
                  </a:cubicBezTo>
                  <a:lnTo>
                    <a:pt x="346" y="62068"/>
                  </a:lnTo>
                  <a:lnTo>
                    <a:pt x="346" y="62259"/>
                  </a:lnTo>
                  <a:lnTo>
                    <a:pt x="346" y="62318"/>
                  </a:lnTo>
                  <a:lnTo>
                    <a:pt x="346" y="62509"/>
                  </a:lnTo>
                  <a:cubicBezTo>
                    <a:pt x="346" y="62556"/>
                    <a:pt x="336" y="62591"/>
                    <a:pt x="326" y="62591"/>
                  </a:cubicBezTo>
                  <a:cubicBezTo>
                    <a:pt x="313" y="62591"/>
                    <a:pt x="298" y="62533"/>
                    <a:pt x="298" y="62366"/>
                  </a:cubicBezTo>
                  <a:lnTo>
                    <a:pt x="298" y="62366"/>
                  </a:lnTo>
                  <a:cubicBezTo>
                    <a:pt x="203" y="62509"/>
                    <a:pt x="346" y="62854"/>
                    <a:pt x="346" y="62913"/>
                  </a:cubicBezTo>
                  <a:cubicBezTo>
                    <a:pt x="333" y="63073"/>
                    <a:pt x="320" y="63129"/>
                    <a:pt x="308" y="63129"/>
                  </a:cubicBezTo>
                  <a:cubicBezTo>
                    <a:pt x="281" y="63129"/>
                    <a:pt x="258" y="62825"/>
                    <a:pt x="252" y="62825"/>
                  </a:cubicBezTo>
                  <a:cubicBezTo>
                    <a:pt x="251" y="62825"/>
                    <a:pt x="250" y="62834"/>
                    <a:pt x="250" y="62854"/>
                  </a:cubicBezTo>
                  <a:lnTo>
                    <a:pt x="250" y="63056"/>
                  </a:lnTo>
                  <a:cubicBezTo>
                    <a:pt x="298" y="63259"/>
                    <a:pt x="346" y="63259"/>
                    <a:pt x="346" y="63652"/>
                  </a:cubicBezTo>
                  <a:cubicBezTo>
                    <a:pt x="298" y="63902"/>
                    <a:pt x="250" y="63747"/>
                    <a:pt x="250" y="63854"/>
                  </a:cubicBezTo>
                  <a:lnTo>
                    <a:pt x="250" y="63997"/>
                  </a:lnTo>
                  <a:lnTo>
                    <a:pt x="250" y="64592"/>
                  </a:lnTo>
                  <a:lnTo>
                    <a:pt x="346" y="64342"/>
                  </a:lnTo>
                  <a:cubicBezTo>
                    <a:pt x="387" y="64518"/>
                    <a:pt x="371" y="64717"/>
                    <a:pt x="394" y="64717"/>
                  </a:cubicBezTo>
                  <a:cubicBezTo>
                    <a:pt x="403" y="64717"/>
                    <a:pt x="419" y="64685"/>
                    <a:pt x="448" y="64606"/>
                  </a:cubicBezTo>
                  <a:lnTo>
                    <a:pt x="448" y="64606"/>
                  </a:lnTo>
                  <a:cubicBezTo>
                    <a:pt x="300" y="65034"/>
                    <a:pt x="405" y="66726"/>
                    <a:pt x="346" y="66926"/>
                  </a:cubicBezTo>
                  <a:cubicBezTo>
                    <a:pt x="405" y="67271"/>
                    <a:pt x="405" y="67616"/>
                    <a:pt x="405" y="68069"/>
                  </a:cubicBezTo>
                  <a:cubicBezTo>
                    <a:pt x="405" y="68029"/>
                    <a:pt x="422" y="67996"/>
                    <a:pt x="441" y="67996"/>
                  </a:cubicBezTo>
                  <a:cubicBezTo>
                    <a:pt x="468" y="67996"/>
                    <a:pt x="500" y="68062"/>
                    <a:pt x="500" y="68271"/>
                  </a:cubicBezTo>
                  <a:cubicBezTo>
                    <a:pt x="484" y="68258"/>
                    <a:pt x="469" y="68252"/>
                    <a:pt x="456" y="68252"/>
                  </a:cubicBezTo>
                  <a:cubicBezTo>
                    <a:pt x="320" y="68252"/>
                    <a:pt x="386" y="68922"/>
                    <a:pt x="268" y="69220"/>
                  </a:cubicBezTo>
                  <a:lnTo>
                    <a:pt x="268" y="69220"/>
                  </a:lnTo>
                  <a:cubicBezTo>
                    <a:pt x="271" y="69217"/>
                    <a:pt x="273" y="69216"/>
                    <a:pt x="275" y="69216"/>
                  </a:cubicBezTo>
                  <a:cubicBezTo>
                    <a:pt x="328" y="69216"/>
                    <a:pt x="316" y="69945"/>
                    <a:pt x="368" y="69945"/>
                  </a:cubicBezTo>
                  <a:cubicBezTo>
                    <a:pt x="378" y="69945"/>
                    <a:pt x="390" y="69918"/>
                    <a:pt x="405" y="69855"/>
                  </a:cubicBezTo>
                  <a:lnTo>
                    <a:pt x="405" y="69855"/>
                  </a:lnTo>
                  <a:cubicBezTo>
                    <a:pt x="405" y="70004"/>
                    <a:pt x="390" y="70015"/>
                    <a:pt x="369" y="70015"/>
                  </a:cubicBezTo>
                  <a:cubicBezTo>
                    <a:pt x="365" y="70015"/>
                    <a:pt x="361" y="70015"/>
                    <a:pt x="357" y="70015"/>
                  </a:cubicBezTo>
                  <a:cubicBezTo>
                    <a:pt x="339" y="70015"/>
                    <a:pt x="317" y="70023"/>
                    <a:pt x="298" y="70105"/>
                  </a:cubicBezTo>
                  <a:cubicBezTo>
                    <a:pt x="346" y="70843"/>
                    <a:pt x="250" y="71736"/>
                    <a:pt x="250" y="72629"/>
                  </a:cubicBezTo>
                  <a:cubicBezTo>
                    <a:pt x="279" y="72629"/>
                    <a:pt x="308" y="72577"/>
                    <a:pt x="339" y="72577"/>
                  </a:cubicBezTo>
                  <a:cubicBezTo>
                    <a:pt x="359" y="72577"/>
                    <a:pt x="381" y="72600"/>
                    <a:pt x="405" y="72676"/>
                  </a:cubicBezTo>
                  <a:lnTo>
                    <a:pt x="250" y="73177"/>
                  </a:lnTo>
                  <a:cubicBezTo>
                    <a:pt x="250" y="73331"/>
                    <a:pt x="405" y="73331"/>
                    <a:pt x="298" y="73677"/>
                  </a:cubicBezTo>
                  <a:cubicBezTo>
                    <a:pt x="327" y="73647"/>
                    <a:pt x="338" y="73596"/>
                    <a:pt x="343" y="73596"/>
                  </a:cubicBezTo>
                  <a:cubicBezTo>
                    <a:pt x="346" y="73596"/>
                    <a:pt x="346" y="73617"/>
                    <a:pt x="346" y="73677"/>
                  </a:cubicBezTo>
                  <a:cubicBezTo>
                    <a:pt x="250" y="75415"/>
                    <a:pt x="453" y="77296"/>
                    <a:pt x="250" y="79082"/>
                  </a:cubicBezTo>
                  <a:cubicBezTo>
                    <a:pt x="268" y="78989"/>
                    <a:pt x="279" y="78952"/>
                    <a:pt x="286" y="78952"/>
                  </a:cubicBezTo>
                  <a:cubicBezTo>
                    <a:pt x="298" y="78952"/>
                    <a:pt x="298" y="79058"/>
                    <a:pt x="298" y="79177"/>
                  </a:cubicBezTo>
                  <a:cubicBezTo>
                    <a:pt x="298" y="79127"/>
                    <a:pt x="304" y="79112"/>
                    <a:pt x="314" y="79112"/>
                  </a:cubicBezTo>
                  <a:cubicBezTo>
                    <a:pt x="329" y="79112"/>
                    <a:pt x="352" y="79140"/>
                    <a:pt x="378" y="79140"/>
                  </a:cubicBezTo>
                  <a:cubicBezTo>
                    <a:pt x="387" y="79140"/>
                    <a:pt x="396" y="79137"/>
                    <a:pt x="405" y="79130"/>
                  </a:cubicBezTo>
                  <a:lnTo>
                    <a:pt x="405" y="79130"/>
                  </a:lnTo>
                  <a:lnTo>
                    <a:pt x="298" y="79927"/>
                  </a:lnTo>
                  <a:cubicBezTo>
                    <a:pt x="405" y="80023"/>
                    <a:pt x="298" y="80713"/>
                    <a:pt x="405" y="80773"/>
                  </a:cubicBezTo>
                  <a:lnTo>
                    <a:pt x="405" y="80570"/>
                  </a:lnTo>
                  <a:cubicBezTo>
                    <a:pt x="421" y="80620"/>
                    <a:pt x="438" y="80640"/>
                    <a:pt x="456" y="80640"/>
                  </a:cubicBezTo>
                  <a:cubicBezTo>
                    <a:pt x="543" y="80640"/>
                    <a:pt x="651" y="80174"/>
                    <a:pt x="738" y="80174"/>
                  </a:cubicBezTo>
                  <a:cubicBezTo>
                    <a:pt x="742" y="80174"/>
                    <a:pt x="746" y="80175"/>
                    <a:pt x="750" y="80177"/>
                  </a:cubicBezTo>
                  <a:cubicBezTo>
                    <a:pt x="643" y="79773"/>
                    <a:pt x="941" y="79225"/>
                    <a:pt x="798" y="78630"/>
                  </a:cubicBezTo>
                  <a:cubicBezTo>
                    <a:pt x="798" y="78597"/>
                    <a:pt x="798" y="78585"/>
                    <a:pt x="799" y="78585"/>
                  </a:cubicBezTo>
                  <a:cubicBezTo>
                    <a:pt x="800" y="78585"/>
                    <a:pt x="807" y="78695"/>
                    <a:pt x="834" y="78695"/>
                  </a:cubicBezTo>
                  <a:cubicBezTo>
                    <a:pt x="838" y="78695"/>
                    <a:pt x="841" y="78693"/>
                    <a:pt x="846" y="78689"/>
                  </a:cubicBezTo>
                  <a:cubicBezTo>
                    <a:pt x="798" y="78582"/>
                    <a:pt x="798" y="78487"/>
                    <a:pt x="798" y="78332"/>
                  </a:cubicBezTo>
                  <a:lnTo>
                    <a:pt x="798" y="78332"/>
                  </a:lnTo>
                  <a:lnTo>
                    <a:pt x="846" y="78439"/>
                  </a:lnTo>
                  <a:cubicBezTo>
                    <a:pt x="846" y="78284"/>
                    <a:pt x="846" y="78141"/>
                    <a:pt x="798" y="77987"/>
                  </a:cubicBezTo>
                  <a:cubicBezTo>
                    <a:pt x="798" y="77248"/>
                    <a:pt x="846" y="76796"/>
                    <a:pt x="893" y="76058"/>
                  </a:cubicBezTo>
                  <a:cubicBezTo>
                    <a:pt x="893" y="76199"/>
                    <a:pt x="911" y="76266"/>
                    <a:pt x="928" y="76266"/>
                  </a:cubicBezTo>
                  <a:cubicBezTo>
                    <a:pt x="953" y="76266"/>
                    <a:pt x="976" y="76123"/>
                    <a:pt x="941" y="75855"/>
                  </a:cubicBezTo>
                  <a:lnTo>
                    <a:pt x="941" y="75855"/>
                  </a:lnTo>
                  <a:cubicBezTo>
                    <a:pt x="941" y="75921"/>
                    <a:pt x="941" y="76037"/>
                    <a:pt x="925" y="76037"/>
                  </a:cubicBezTo>
                  <a:cubicBezTo>
                    <a:pt x="918" y="76037"/>
                    <a:pt x="908" y="76014"/>
                    <a:pt x="893" y="75951"/>
                  </a:cubicBezTo>
                  <a:lnTo>
                    <a:pt x="893" y="75713"/>
                  </a:lnTo>
                  <a:lnTo>
                    <a:pt x="846" y="75760"/>
                  </a:lnTo>
                  <a:lnTo>
                    <a:pt x="846" y="75510"/>
                  </a:lnTo>
                  <a:cubicBezTo>
                    <a:pt x="893" y="75463"/>
                    <a:pt x="893" y="75415"/>
                    <a:pt x="893" y="75415"/>
                  </a:cubicBezTo>
                  <a:lnTo>
                    <a:pt x="846" y="75355"/>
                  </a:lnTo>
                  <a:cubicBezTo>
                    <a:pt x="805" y="75489"/>
                    <a:pt x="834" y="75836"/>
                    <a:pt x="782" y="75836"/>
                  </a:cubicBezTo>
                  <a:cubicBezTo>
                    <a:pt x="774" y="75836"/>
                    <a:pt x="763" y="75827"/>
                    <a:pt x="750" y="75808"/>
                  </a:cubicBezTo>
                  <a:cubicBezTo>
                    <a:pt x="798" y="75713"/>
                    <a:pt x="798" y="75510"/>
                    <a:pt x="846" y="75308"/>
                  </a:cubicBezTo>
                  <a:lnTo>
                    <a:pt x="846" y="75260"/>
                  </a:lnTo>
                  <a:lnTo>
                    <a:pt x="846" y="74462"/>
                  </a:lnTo>
                  <a:lnTo>
                    <a:pt x="846" y="74367"/>
                  </a:lnTo>
                  <a:cubicBezTo>
                    <a:pt x="846" y="74224"/>
                    <a:pt x="893" y="74069"/>
                    <a:pt x="941" y="74022"/>
                  </a:cubicBezTo>
                  <a:cubicBezTo>
                    <a:pt x="941" y="73909"/>
                    <a:pt x="931" y="73880"/>
                    <a:pt x="917" y="73880"/>
                  </a:cubicBezTo>
                  <a:cubicBezTo>
                    <a:pt x="903" y="73880"/>
                    <a:pt x="884" y="73913"/>
                    <a:pt x="869" y="73913"/>
                  </a:cubicBezTo>
                  <a:cubicBezTo>
                    <a:pt x="856" y="73913"/>
                    <a:pt x="846" y="73884"/>
                    <a:pt x="846" y="73772"/>
                  </a:cubicBezTo>
                  <a:lnTo>
                    <a:pt x="888" y="73688"/>
                  </a:lnTo>
                  <a:lnTo>
                    <a:pt x="846" y="73427"/>
                  </a:lnTo>
                  <a:lnTo>
                    <a:pt x="846" y="73379"/>
                  </a:lnTo>
                  <a:cubicBezTo>
                    <a:pt x="893" y="73272"/>
                    <a:pt x="893" y="73224"/>
                    <a:pt x="941" y="73224"/>
                  </a:cubicBezTo>
                  <a:lnTo>
                    <a:pt x="941" y="73177"/>
                  </a:lnTo>
                  <a:cubicBezTo>
                    <a:pt x="1000" y="73177"/>
                    <a:pt x="1000" y="73129"/>
                    <a:pt x="1000" y="73034"/>
                  </a:cubicBezTo>
                  <a:lnTo>
                    <a:pt x="1000" y="73034"/>
                  </a:lnTo>
                  <a:lnTo>
                    <a:pt x="941" y="73081"/>
                  </a:lnTo>
                  <a:lnTo>
                    <a:pt x="941" y="72534"/>
                  </a:lnTo>
                  <a:lnTo>
                    <a:pt x="893" y="72879"/>
                  </a:lnTo>
                  <a:lnTo>
                    <a:pt x="893" y="72081"/>
                  </a:lnTo>
                  <a:cubicBezTo>
                    <a:pt x="893" y="72141"/>
                    <a:pt x="893" y="72188"/>
                    <a:pt x="941" y="72188"/>
                  </a:cubicBezTo>
                  <a:cubicBezTo>
                    <a:pt x="893" y="72081"/>
                    <a:pt x="893" y="71986"/>
                    <a:pt x="893" y="71891"/>
                  </a:cubicBezTo>
                  <a:lnTo>
                    <a:pt x="893" y="71188"/>
                  </a:lnTo>
                  <a:lnTo>
                    <a:pt x="893" y="71045"/>
                  </a:lnTo>
                  <a:cubicBezTo>
                    <a:pt x="941" y="71188"/>
                    <a:pt x="941" y="71295"/>
                    <a:pt x="941" y="71391"/>
                  </a:cubicBezTo>
                  <a:lnTo>
                    <a:pt x="941" y="71093"/>
                  </a:lnTo>
                  <a:lnTo>
                    <a:pt x="941" y="71045"/>
                  </a:lnTo>
                  <a:cubicBezTo>
                    <a:pt x="893" y="71045"/>
                    <a:pt x="893" y="71045"/>
                    <a:pt x="893" y="70998"/>
                  </a:cubicBezTo>
                  <a:cubicBezTo>
                    <a:pt x="893" y="70652"/>
                    <a:pt x="893" y="70248"/>
                    <a:pt x="846" y="69950"/>
                  </a:cubicBezTo>
                  <a:cubicBezTo>
                    <a:pt x="893" y="69902"/>
                    <a:pt x="893" y="69855"/>
                    <a:pt x="941" y="69807"/>
                  </a:cubicBezTo>
                  <a:cubicBezTo>
                    <a:pt x="893" y="69807"/>
                    <a:pt x="893" y="69807"/>
                    <a:pt x="846" y="69509"/>
                  </a:cubicBezTo>
                  <a:cubicBezTo>
                    <a:pt x="846" y="69557"/>
                    <a:pt x="798" y="69652"/>
                    <a:pt x="798" y="69700"/>
                  </a:cubicBezTo>
                  <a:cubicBezTo>
                    <a:pt x="798" y="69270"/>
                    <a:pt x="843" y="69305"/>
                    <a:pt x="846" y="68664"/>
                  </a:cubicBezTo>
                  <a:lnTo>
                    <a:pt x="846" y="68664"/>
                  </a:lnTo>
                  <a:cubicBezTo>
                    <a:pt x="846" y="68664"/>
                    <a:pt x="846" y="68664"/>
                    <a:pt x="846" y="68664"/>
                  </a:cubicBezTo>
                  <a:lnTo>
                    <a:pt x="846" y="68616"/>
                  </a:lnTo>
                  <a:cubicBezTo>
                    <a:pt x="846" y="68633"/>
                    <a:pt x="846" y="68649"/>
                    <a:pt x="846" y="68664"/>
                  </a:cubicBezTo>
                  <a:lnTo>
                    <a:pt x="846" y="68664"/>
                  </a:lnTo>
                  <a:cubicBezTo>
                    <a:pt x="798" y="68616"/>
                    <a:pt x="798" y="68569"/>
                    <a:pt x="798" y="68509"/>
                  </a:cubicBezTo>
                  <a:lnTo>
                    <a:pt x="798" y="68271"/>
                  </a:lnTo>
                  <a:lnTo>
                    <a:pt x="798" y="68069"/>
                  </a:lnTo>
                  <a:cubicBezTo>
                    <a:pt x="798" y="68105"/>
                    <a:pt x="798" y="68121"/>
                    <a:pt x="801" y="68121"/>
                  </a:cubicBezTo>
                  <a:cubicBezTo>
                    <a:pt x="805" y="68121"/>
                    <a:pt x="816" y="68080"/>
                    <a:pt x="846" y="68021"/>
                  </a:cubicBezTo>
                  <a:cubicBezTo>
                    <a:pt x="893" y="68271"/>
                    <a:pt x="941" y="68509"/>
                    <a:pt x="893" y="68807"/>
                  </a:cubicBezTo>
                  <a:cubicBezTo>
                    <a:pt x="1000" y="68616"/>
                    <a:pt x="893" y="68712"/>
                    <a:pt x="1000" y="68462"/>
                  </a:cubicBezTo>
                  <a:lnTo>
                    <a:pt x="1000" y="68462"/>
                  </a:lnTo>
                  <a:cubicBezTo>
                    <a:pt x="991" y="68480"/>
                    <a:pt x="983" y="68488"/>
                    <a:pt x="977" y="68488"/>
                  </a:cubicBezTo>
                  <a:cubicBezTo>
                    <a:pt x="917" y="68488"/>
                    <a:pt x="977" y="67793"/>
                    <a:pt x="917" y="67793"/>
                  </a:cubicBezTo>
                  <a:cubicBezTo>
                    <a:pt x="911" y="67793"/>
                    <a:pt x="903" y="67801"/>
                    <a:pt x="893" y="67819"/>
                  </a:cubicBezTo>
                  <a:cubicBezTo>
                    <a:pt x="1000" y="67569"/>
                    <a:pt x="941" y="67378"/>
                    <a:pt x="1048" y="67021"/>
                  </a:cubicBezTo>
                  <a:lnTo>
                    <a:pt x="1048" y="67021"/>
                  </a:lnTo>
                  <a:cubicBezTo>
                    <a:pt x="1026" y="67021"/>
                    <a:pt x="1000" y="67056"/>
                    <a:pt x="986" y="67056"/>
                  </a:cubicBezTo>
                  <a:cubicBezTo>
                    <a:pt x="971" y="67056"/>
                    <a:pt x="969" y="67013"/>
                    <a:pt x="1000" y="66831"/>
                  </a:cubicBezTo>
                  <a:lnTo>
                    <a:pt x="941" y="66783"/>
                  </a:lnTo>
                  <a:cubicBezTo>
                    <a:pt x="941" y="66878"/>
                    <a:pt x="941" y="66926"/>
                    <a:pt x="893" y="66926"/>
                  </a:cubicBezTo>
                  <a:cubicBezTo>
                    <a:pt x="846" y="66878"/>
                    <a:pt x="846" y="66676"/>
                    <a:pt x="846" y="66533"/>
                  </a:cubicBezTo>
                  <a:cubicBezTo>
                    <a:pt x="893" y="66235"/>
                    <a:pt x="893" y="65985"/>
                    <a:pt x="846" y="65783"/>
                  </a:cubicBezTo>
                  <a:cubicBezTo>
                    <a:pt x="874" y="65698"/>
                    <a:pt x="902" y="65592"/>
                    <a:pt x="920" y="65592"/>
                  </a:cubicBezTo>
                  <a:cubicBezTo>
                    <a:pt x="933" y="65592"/>
                    <a:pt x="941" y="65642"/>
                    <a:pt x="941" y="65783"/>
                  </a:cubicBezTo>
                  <a:lnTo>
                    <a:pt x="941" y="65390"/>
                  </a:lnTo>
                  <a:cubicBezTo>
                    <a:pt x="1000" y="65140"/>
                    <a:pt x="1048" y="64842"/>
                    <a:pt x="1000" y="64640"/>
                  </a:cubicBezTo>
                  <a:cubicBezTo>
                    <a:pt x="1000" y="64489"/>
                    <a:pt x="933" y="64300"/>
                    <a:pt x="959" y="64300"/>
                  </a:cubicBezTo>
                  <a:lnTo>
                    <a:pt x="959" y="64300"/>
                  </a:lnTo>
                  <a:cubicBezTo>
                    <a:pt x="965" y="64300"/>
                    <a:pt x="978" y="64313"/>
                    <a:pt x="1000" y="64342"/>
                  </a:cubicBezTo>
                  <a:lnTo>
                    <a:pt x="941" y="63699"/>
                  </a:lnTo>
                  <a:cubicBezTo>
                    <a:pt x="941" y="63357"/>
                    <a:pt x="894" y="62967"/>
                    <a:pt x="893" y="62566"/>
                  </a:cubicBezTo>
                  <a:lnTo>
                    <a:pt x="893" y="62566"/>
                  </a:lnTo>
                  <a:cubicBezTo>
                    <a:pt x="893" y="62616"/>
                    <a:pt x="896" y="62616"/>
                    <a:pt x="941" y="62616"/>
                  </a:cubicBezTo>
                  <a:lnTo>
                    <a:pt x="941" y="62556"/>
                  </a:lnTo>
                  <a:cubicBezTo>
                    <a:pt x="941" y="62414"/>
                    <a:pt x="941" y="62320"/>
                    <a:pt x="999" y="62167"/>
                  </a:cubicBezTo>
                  <a:lnTo>
                    <a:pt x="999" y="62167"/>
                  </a:lnTo>
                  <a:cubicBezTo>
                    <a:pt x="941" y="62320"/>
                    <a:pt x="941" y="62414"/>
                    <a:pt x="893" y="62509"/>
                  </a:cubicBezTo>
                  <a:cubicBezTo>
                    <a:pt x="893" y="62259"/>
                    <a:pt x="893" y="62020"/>
                    <a:pt x="941" y="61770"/>
                  </a:cubicBezTo>
                  <a:lnTo>
                    <a:pt x="941" y="61425"/>
                  </a:lnTo>
                  <a:lnTo>
                    <a:pt x="941" y="60973"/>
                  </a:lnTo>
                  <a:lnTo>
                    <a:pt x="1000" y="60925"/>
                  </a:lnTo>
                  <a:cubicBezTo>
                    <a:pt x="1000" y="60675"/>
                    <a:pt x="1048" y="60127"/>
                    <a:pt x="1000" y="60032"/>
                  </a:cubicBezTo>
                  <a:cubicBezTo>
                    <a:pt x="1143" y="59734"/>
                    <a:pt x="1048" y="58746"/>
                    <a:pt x="1048" y="58294"/>
                  </a:cubicBezTo>
                  <a:lnTo>
                    <a:pt x="1000" y="58246"/>
                  </a:lnTo>
                  <a:cubicBezTo>
                    <a:pt x="1000" y="58044"/>
                    <a:pt x="1000" y="57794"/>
                    <a:pt x="941" y="57496"/>
                  </a:cubicBezTo>
                  <a:lnTo>
                    <a:pt x="941" y="57401"/>
                  </a:lnTo>
                  <a:lnTo>
                    <a:pt x="941" y="57258"/>
                  </a:lnTo>
                  <a:cubicBezTo>
                    <a:pt x="893" y="57056"/>
                    <a:pt x="941" y="56901"/>
                    <a:pt x="941" y="56663"/>
                  </a:cubicBezTo>
                  <a:lnTo>
                    <a:pt x="941" y="56663"/>
                  </a:lnTo>
                  <a:cubicBezTo>
                    <a:pt x="917" y="56686"/>
                    <a:pt x="905" y="56698"/>
                    <a:pt x="893" y="56698"/>
                  </a:cubicBezTo>
                  <a:cubicBezTo>
                    <a:pt x="881" y="56698"/>
                    <a:pt x="870" y="56686"/>
                    <a:pt x="846" y="56663"/>
                  </a:cubicBezTo>
                  <a:cubicBezTo>
                    <a:pt x="893" y="56460"/>
                    <a:pt x="893" y="56258"/>
                    <a:pt x="893" y="56067"/>
                  </a:cubicBezTo>
                  <a:lnTo>
                    <a:pt x="893" y="56115"/>
                  </a:lnTo>
                  <a:cubicBezTo>
                    <a:pt x="941" y="56163"/>
                    <a:pt x="941" y="56258"/>
                    <a:pt x="893" y="56365"/>
                  </a:cubicBezTo>
                  <a:cubicBezTo>
                    <a:pt x="941" y="56413"/>
                    <a:pt x="941" y="56460"/>
                    <a:pt x="941" y="56508"/>
                  </a:cubicBezTo>
                  <a:cubicBezTo>
                    <a:pt x="1000" y="56258"/>
                    <a:pt x="1000" y="55914"/>
                    <a:pt x="1000" y="55712"/>
                  </a:cubicBezTo>
                  <a:lnTo>
                    <a:pt x="1000" y="55712"/>
                  </a:lnTo>
                  <a:cubicBezTo>
                    <a:pt x="1000" y="55771"/>
                    <a:pt x="1000" y="55865"/>
                    <a:pt x="941" y="55913"/>
                  </a:cubicBezTo>
                  <a:lnTo>
                    <a:pt x="941" y="55817"/>
                  </a:lnTo>
                  <a:cubicBezTo>
                    <a:pt x="1000" y="55520"/>
                    <a:pt x="941" y="55174"/>
                    <a:pt x="893" y="54877"/>
                  </a:cubicBezTo>
                  <a:lnTo>
                    <a:pt x="893" y="54877"/>
                  </a:lnTo>
                  <a:cubicBezTo>
                    <a:pt x="941" y="54924"/>
                    <a:pt x="1000" y="54924"/>
                    <a:pt x="1048" y="55174"/>
                  </a:cubicBezTo>
                  <a:lnTo>
                    <a:pt x="941" y="54579"/>
                  </a:lnTo>
                  <a:cubicBezTo>
                    <a:pt x="992" y="54528"/>
                    <a:pt x="1034" y="54306"/>
                    <a:pt x="1045" y="54306"/>
                  </a:cubicBezTo>
                  <a:cubicBezTo>
                    <a:pt x="1047" y="54306"/>
                    <a:pt x="1048" y="54313"/>
                    <a:pt x="1048" y="54329"/>
                  </a:cubicBezTo>
                  <a:cubicBezTo>
                    <a:pt x="1096" y="54079"/>
                    <a:pt x="1048" y="53781"/>
                    <a:pt x="1000" y="53436"/>
                  </a:cubicBezTo>
                  <a:cubicBezTo>
                    <a:pt x="1042" y="53302"/>
                    <a:pt x="1083" y="53177"/>
                    <a:pt x="1062" y="53177"/>
                  </a:cubicBezTo>
                  <a:lnTo>
                    <a:pt x="1062" y="53177"/>
                  </a:lnTo>
                  <a:cubicBezTo>
                    <a:pt x="1059" y="53177"/>
                    <a:pt x="1054" y="53180"/>
                    <a:pt x="1048" y="53186"/>
                  </a:cubicBezTo>
                  <a:lnTo>
                    <a:pt x="1000" y="53234"/>
                  </a:lnTo>
                  <a:lnTo>
                    <a:pt x="1000" y="52984"/>
                  </a:lnTo>
                  <a:cubicBezTo>
                    <a:pt x="1000" y="52936"/>
                    <a:pt x="941" y="52888"/>
                    <a:pt x="941" y="52793"/>
                  </a:cubicBezTo>
                  <a:cubicBezTo>
                    <a:pt x="1000" y="52341"/>
                    <a:pt x="1048" y="51948"/>
                    <a:pt x="941" y="51448"/>
                  </a:cubicBezTo>
                  <a:lnTo>
                    <a:pt x="1048" y="51150"/>
                  </a:lnTo>
                  <a:cubicBezTo>
                    <a:pt x="1048" y="51063"/>
                    <a:pt x="1043" y="51034"/>
                    <a:pt x="1034" y="51034"/>
                  </a:cubicBezTo>
                  <a:cubicBezTo>
                    <a:pt x="1017" y="51034"/>
                    <a:pt x="985" y="51149"/>
                    <a:pt x="955" y="51149"/>
                  </a:cubicBezTo>
                  <a:cubicBezTo>
                    <a:pt x="932" y="51149"/>
                    <a:pt x="909" y="51083"/>
                    <a:pt x="893" y="50852"/>
                  </a:cubicBezTo>
                  <a:cubicBezTo>
                    <a:pt x="846" y="50412"/>
                    <a:pt x="1000" y="50709"/>
                    <a:pt x="1000" y="50507"/>
                  </a:cubicBezTo>
                  <a:cubicBezTo>
                    <a:pt x="941" y="50257"/>
                    <a:pt x="846" y="49864"/>
                    <a:pt x="941" y="49412"/>
                  </a:cubicBezTo>
                  <a:lnTo>
                    <a:pt x="941" y="49412"/>
                  </a:lnTo>
                  <a:lnTo>
                    <a:pt x="941" y="49817"/>
                  </a:lnTo>
                  <a:lnTo>
                    <a:pt x="1000" y="49459"/>
                  </a:lnTo>
                  <a:cubicBezTo>
                    <a:pt x="1069" y="49750"/>
                    <a:pt x="1088" y="49985"/>
                    <a:pt x="1111" y="49985"/>
                  </a:cubicBezTo>
                  <a:cubicBezTo>
                    <a:pt x="1120" y="49985"/>
                    <a:pt x="1130" y="49948"/>
                    <a:pt x="1143" y="49864"/>
                  </a:cubicBezTo>
                  <a:cubicBezTo>
                    <a:pt x="941" y="49817"/>
                    <a:pt x="1143" y="48566"/>
                    <a:pt x="941" y="48519"/>
                  </a:cubicBezTo>
                  <a:lnTo>
                    <a:pt x="1000" y="48269"/>
                  </a:lnTo>
                  <a:lnTo>
                    <a:pt x="1000" y="48424"/>
                  </a:lnTo>
                  <a:cubicBezTo>
                    <a:pt x="1096" y="47971"/>
                    <a:pt x="846" y="48078"/>
                    <a:pt x="846" y="47531"/>
                  </a:cubicBezTo>
                  <a:cubicBezTo>
                    <a:pt x="881" y="47382"/>
                    <a:pt x="890" y="47291"/>
                    <a:pt x="911" y="47291"/>
                  </a:cubicBezTo>
                  <a:cubicBezTo>
                    <a:pt x="919" y="47291"/>
                    <a:pt x="928" y="47303"/>
                    <a:pt x="941" y="47328"/>
                  </a:cubicBezTo>
                  <a:lnTo>
                    <a:pt x="893" y="46888"/>
                  </a:lnTo>
                  <a:lnTo>
                    <a:pt x="893" y="46292"/>
                  </a:lnTo>
                  <a:cubicBezTo>
                    <a:pt x="893" y="46245"/>
                    <a:pt x="893" y="46138"/>
                    <a:pt x="846" y="46090"/>
                  </a:cubicBezTo>
                  <a:cubicBezTo>
                    <a:pt x="846" y="45963"/>
                    <a:pt x="883" y="45864"/>
                    <a:pt x="892" y="45777"/>
                  </a:cubicBezTo>
                  <a:lnTo>
                    <a:pt x="892" y="45777"/>
                  </a:lnTo>
                  <a:cubicBezTo>
                    <a:pt x="893" y="45837"/>
                    <a:pt x="893" y="45897"/>
                    <a:pt x="893" y="45947"/>
                  </a:cubicBezTo>
                  <a:cubicBezTo>
                    <a:pt x="1077" y="45623"/>
                    <a:pt x="888" y="45642"/>
                    <a:pt x="923" y="45087"/>
                  </a:cubicBezTo>
                  <a:lnTo>
                    <a:pt x="923" y="45087"/>
                  </a:lnTo>
                  <a:cubicBezTo>
                    <a:pt x="893" y="44979"/>
                    <a:pt x="893" y="44933"/>
                    <a:pt x="893" y="44852"/>
                  </a:cubicBezTo>
                  <a:lnTo>
                    <a:pt x="893" y="44852"/>
                  </a:lnTo>
                  <a:cubicBezTo>
                    <a:pt x="913" y="44890"/>
                    <a:pt x="924" y="44939"/>
                    <a:pt x="931" y="44986"/>
                  </a:cubicBezTo>
                  <a:lnTo>
                    <a:pt x="931" y="44986"/>
                  </a:lnTo>
                  <a:cubicBezTo>
                    <a:pt x="934" y="44959"/>
                    <a:pt x="937" y="44930"/>
                    <a:pt x="941" y="44899"/>
                  </a:cubicBezTo>
                  <a:lnTo>
                    <a:pt x="941" y="44899"/>
                  </a:lnTo>
                  <a:lnTo>
                    <a:pt x="1000" y="45245"/>
                  </a:lnTo>
                  <a:cubicBezTo>
                    <a:pt x="1096" y="45054"/>
                    <a:pt x="1048" y="44756"/>
                    <a:pt x="1143" y="44352"/>
                  </a:cubicBezTo>
                  <a:lnTo>
                    <a:pt x="1143" y="44352"/>
                  </a:lnTo>
                  <a:cubicBezTo>
                    <a:pt x="1104" y="44440"/>
                    <a:pt x="1032" y="44865"/>
                    <a:pt x="947" y="44865"/>
                  </a:cubicBezTo>
                  <a:cubicBezTo>
                    <a:pt x="930" y="44865"/>
                    <a:pt x="912" y="44847"/>
                    <a:pt x="893" y="44804"/>
                  </a:cubicBezTo>
                  <a:cubicBezTo>
                    <a:pt x="941" y="44602"/>
                    <a:pt x="941" y="44399"/>
                    <a:pt x="941" y="44256"/>
                  </a:cubicBezTo>
                  <a:lnTo>
                    <a:pt x="941" y="44054"/>
                  </a:lnTo>
                  <a:lnTo>
                    <a:pt x="941" y="43863"/>
                  </a:lnTo>
                  <a:cubicBezTo>
                    <a:pt x="953" y="43852"/>
                    <a:pt x="962" y="43846"/>
                    <a:pt x="970" y="43846"/>
                  </a:cubicBezTo>
                  <a:cubicBezTo>
                    <a:pt x="1000" y="43846"/>
                    <a:pt x="1000" y="43930"/>
                    <a:pt x="1000" y="44006"/>
                  </a:cubicBezTo>
                  <a:lnTo>
                    <a:pt x="1000" y="43804"/>
                  </a:lnTo>
                  <a:lnTo>
                    <a:pt x="1048" y="43804"/>
                  </a:lnTo>
                  <a:cubicBezTo>
                    <a:pt x="1000" y="43566"/>
                    <a:pt x="941" y="43566"/>
                    <a:pt x="893" y="43411"/>
                  </a:cubicBezTo>
                  <a:cubicBezTo>
                    <a:pt x="941" y="43066"/>
                    <a:pt x="1000" y="43018"/>
                    <a:pt x="1048" y="42970"/>
                  </a:cubicBezTo>
                  <a:cubicBezTo>
                    <a:pt x="1060" y="42829"/>
                    <a:pt x="1059" y="42784"/>
                    <a:pt x="1051" y="42784"/>
                  </a:cubicBezTo>
                  <a:lnTo>
                    <a:pt x="1051" y="42784"/>
                  </a:lnTo>
                  <a:cubicBezTo>
                    <a:pt x="1035" y="42784"/>
                    <a:pt x="996" y="42935"/>
                    <a:pt x="968" y="42935"/>
                  </a:cubicBezTo>
                  <a:cubicBezTo>
                    <a:pt x="953" y="42935"/>
                    <a:pt x="941" y="42883"/>
                    <a:pt x="941" y="42720"/>
                  </a:cubicBezTo>
                  <a:cubicBezTo>
                    <a:pt x="941" y="42268"/>
                    <a:pt x="941" y="41970"/>
                    <a:pt x="846" y="41482"/>
                  </a:cubicBezTo>
                  <a:cubicBezTo>
                    <a:pt x="861" y="41388"/>
                    <a:pt x="876" y="41358"/>
                    <a:pt x="890" y="41358"/>
                  </a:cubicBezTo>
                  <a:cubicBezTo>
                    <a:pt x="913" y="41358"/>
                    <a:pt x="931" y="41444"/>
                    <a:pt x="938" y="41444"/>
                  </a:cubicBezTo>
                  <a:cubicBezTo>
                    <a:pt x="940" y="41444"/>
                    <a:pt x="941" y="41438"/>
                    <a:pt x="941" y="41423"/>
                  </a:cubicBezTo>
                  <a:lnTo>
                    <a:pt x="893" y="41185"/>
                  </a:lnTo>
                  <a:lnTo>
                    <a:pt x="893" y="41125"/>
                  </a:lnTo>
                  <a:cubicBezTo>
                    <a:pt x="893" y="40934"/>
                    <a:pt x="798" y="41125"/>
                    <a:pt x="798" y="40780"/>
                  </a:cubicBezTo>
                  <a:lnTo>
                    <a:pt x="798" y="40530"/>
                  </a:lnTo>
                  <a:cubicBezTo>
                    <a:pt x="798" y="40292"/>
                    <a:pt x="893" y="39934"/>
                    <a:pt x="846" y="39637"/>
                  </a:cubicBezTo>
                  <a:cubicBezTo>
                    <a:pt x="846" y="39613"/>
                    <a:pt x="849" y="39605"/>
                    <a:pt x="853" y="39605"/>
                  </a:cubicBezTo>
                  <a:cubicBezTo>
                    <a:pt x="863" y="39605"/>
                    <a:pt x="882" y="39651"/>
                    <a:pt x="890" y="39651"/>
                  </a:cubicBezTo>
                  <a:cubicBezTo>
                    <a:pt x="892" y="39651"/>
                    <a:pt x="893" y="39647"/>
                    <a:pt x="893" y="39637"/>
                  </a:cubicBezTo>
                  <a:cubicBezTo>
                    <a:pt x="846" y="39041"/>
                    <a:pt x="846" y="39149"/>
                    <a:pt x="750" y="38649"/>
                  </a:cubicBezTo>
                  <a:lnTo>
                    <a:pt x="787" y="38345"/>
                  </a:lnTo>
                  <a:lnTo>
                    <a:pt x="787" y="38345"/>
                  </a:lnTo>
                  <a:cubicBezTo>
                    <a:pt x="781" y="38362"/>
                    <a:pt x="773" y="38370"/>
                    <a:pt x="763" y="38370"/>
                  </a:cubicBezTo>
                  <a:cubicBezTo>
                    <a:pt x="746" y="38370"/>
                    <a:pt x="724" y="38346"/>
                    <a:pt x="703" y="38303"/>
                  </a:cubicBezTo>
                  <a:cubicBezTo>
                    <a:pt x="750" y="38208"/>
                    <a:pt x="750" y="38101"/>
                    <a:pt x="750" y="38006"/>
                  </a:cubicBezTo>
                  <a:lnTo>
                    <a:pt x="798" y="38006"/>
                  </a:lnTo>
                  <a:cubicBezTo>
                    <a:pt x="798" y="37958"/>
                    <a:pt x="750" y="37910"/>
                    <a:pt x="750" y="37851"/>
                  </a:cubicBezTo>
                  <a:lnTo>
                    <a:pt x="750" y="37851"/>
                  </a:lnTo>
                  <a:cubicBezTo>
                    <a:pt x="782" y="37851"/>
                    <a:pt x="793" y="37877"/>
                    <a:pt x="796" y="37877"/>
                  </a:cubicBezTo>
                  <a:cubicBezTo>
                    <a:pt x="798" y="37877"/>
                    <a:pt x="798" y="37871"/>
                    <a:pt x="798" y="37851"/>
                  </a:cubicBezTo>
                  <a:cubicBezTo>
                    <a:pt x="798" y="37851"/>
                    <a:pt x="798" y="37803"/>
                    <a:pt x="750" y="37708"/>
                  </a:cubicBezTo>
                  <a:lnTo>
                    <a:pt x="893" y="37613"/>
                  </a:lnTo>
                  <a:lnTo>
                    <a:pt x="846" y="37553"/>
                  </a:lnTo>
                  <a:lnTo>
                    <a:pt x="846" y="37315"/>
                  </a:lnTo>
                  <a:cubicBezTo>
                    <a:pt x="893" y="37208"/>
                    <a:pt x="941" y="37113"/>
                    <a:pt x="941" y="37017"/>
                  </a:cubicBezTo>
                  <a:lnTo>
                    <a:pt x="941" y="37160"/>
                  </a:lnTo>
                  <a:cubicBezTo>
                    <a:pt x="1002" y="36873"/>
                    <a:pt x="993" y="36833"/>
                    <a:pt x="966" y="36833"/>
                  </a:cubicBezTo>
                  <a:cubicBezTo>
                    <a:pt x="955" y="36833"/>
                    <a:pt x="941" y="36839"/>
                    <a:pt x="928" y="36839"/>
                  </a:cubicBezTo>
                  <a:cubicBezTo>
                    <a:pt x="915" y="36839"/>
                    <a:pt x="903" y="36834"/>
                    <a:pt x="893" y="36815"/>
                  </a:cubicBezTo>
                  <a:cubicBezTo>
                    <a:pt x="893" y="36767"/>
                    <a:pt x="846" y="36720"/>
                    <a:pt x="846" y="36660"/>
                  </a:cubicBezTo>
                  <a:lnTo>
                    <a:pt x="846" y="36613"/>
                  </a:lnTo>
                  <a:cubicBezTo>
                    <a:pt x="857" y="36590"/>
                    <a:pt x="871" y="36584"/>
                    <a:pt x="886" y="36584"/>
                  </a:cubicBezTo>
                  <a:cubicBezTo>
                    <a:pt x="905" y="36584"/>
                    <a:pt x="925" y="36593"/>
                    <a:pt x="944" y="36593"/>
                  </a:cubicBezTo>
                  <a:cubicBezTo>
                    <a:pt x="975" y="36593"/>
                    <a:pt x="1000" y="36567"/>
                    <a:pt x="1000" y="36422"/>
                  </a:cubicBezTo>
                  <a:cubicBezTo>
                    <a:pt x="1048" y="36267"/>
                    <a:pt x="846" y="35470"/>
                    <a:pt x="941" y="35077"/>
                  </a:cubicBezTo>
                  <a:cubicBezTo>
                    <a:pt x="893" y="35077"/>
                    <a:pt x="893" y="35124"/>
                    <a:pt x="893" y="35124"/>
                  </a:cubicBezTo>
                  <a:lnTo>
                    <a:pt x="893" y="34981"/>
                  </a:lnTo>
                  <a:cubicBezTo>
                    <a:pt x="874" y="35001"/>
                    <a:pt x="862" y="35013"/>
                    <a:pt x="852" y="35013"/>
                  </a:cubicBezTo>
                  <a:cubicBezTo>
                    <a:pt x="838" y="35013"/>
                    <a:pt x="826" y="34990"/>
                    <a:pt x="798" y="34934"/>
                  </a:cubicBezTo>
                  <a:cubicBezTo>
                    <a:pt x="846" y="34827"/>
                    <a:pt x="846" y="34684"/>
                    <a:pt x="846" y="34529"/>
                  </a:cubicBezTo>
                  <a:cubicBezTo>
                    <a:pt x="846" y="34481"/>
                    <a:pt x="893" y="34434"/>
                    <a:pt x="893" y="34386"/>
                  </a:cubicBezTo>
                  <a:cubicBezTo>
                    <a:pt x="893" y="34184"/>
                    <a:pt x="893" y="33981"/>
                    <a:pt x="846" y="33838"/>
                  </a:cubicBezTo>
                  <a:cubicBezTo>
                    <a:pt x="846" y="33791"/>
                    <a:pt x="846" y="33743"/>
                    <a:pt x="893" y="33743"/>
                  </a:cubicBezTo>
                  <a:cubicBezTo>
                    <a:pt x="846" y="33636"/>
                    <a:pt x="846" y="33386"/>
                    <a:pt x="846" y="33195"/>
                  </a:cubicBezTo>
                  <a:lnTo>
                    <a:pt x="846" y="32600"/>
                  </a:lnTo>
                  <a:cubicBezTo>
                    <a:pt x="893" y="32302"/>
                    <a:pt x="798" y="31755"/>
                    <a:pt x="798" y="31457"/>
                  </a:cubicBezTo>
                  <a:cubicBezTo>
                    <a:pt x="846" y="31457"/>
                    <a:pt x="846" y="31505"/>
                    <a:pt x="893" y="31505"/>
                  </a:cubicBezTo>
                  <a:lnTo>
                    <a:pt x="798" y="31302"/>
                  </a:lnTo>
                  <a:cubicBezTo>
                    <a:pt x="798" y="31233"/>
                    <a:pt x="798" y="31188"/>
                    <a:pt x="817" y="31188"/>
                  </a:cubicBezTo>
                  <a:cubicBezTo>
                    <a:pt x="824" y="31188"/>
                    <a:pt x="833" y="31194"/>
                    <a:pt x="846" y="31207"/>
                  </a:cubicBezTo>
                  <a:lnTo>
                    <a:pt x="846" y="31112"/>
                  </a:lnTo>
                  <a:lnTo>
                    <a:pt x="941" y="31207"/>
                  </a:lnTo>
                  <a:cubicBezTo>
                    <a:pt x="846" y="30957"/>
                    <a:pt x="846" y="30862"/>
                    <a:pt x="893" y="30707"/>
                  </a:cubicBezTo>
                  <a:lnTo>
                    <a:pt x="846" y="30707"/>
                  </a:lnTo>
                  <a:lnTo>
                    <a:pt x="846" y="30564"/>
                  </a:lnTo>
                  <a:cubicBezTo>
                    <a:pt x="846" y="30612"/>
                    <a:pt x="846" y="30659"/>
                    <a:pt x="893" y="30707"/>
                  </a:cubicBezTo>
                  <a:lnTo>
                    <a:pt x="893" y="30064"/>
                  </a:lnTo>
                  <a:lnTo>
                    <a:pt x="846" y="30064"/>
                  </a:lnTo>
                  <a:lnTo>
                    <a:pt x="846" y="29719"/>
                  </a:lnTo>
                  <a:cubicBezTo>
                    <a:pt x="846" y="29671"/>
                    <a:pt x="846" y="29576"/>
                    <a:pt x="893" y="29469"/>
                  </a:cubicBezTo>
                  <a:lnTo>
                    <a:pt x="893" y="29469"/>
                  </a:lnTo>
                  <a:cubicBezTo>
                    <a:pt x="866" y="29530"/>
                    <a:pt x="854" y="29556"/>
                    <a:pt x="840" y="29556"/>
                  </a:cubicBezTo>
                  <a:cubicBezTo>
                    <a:pt x="830" y="29556"/>
                    <a:pt x="818" y="29542"/>
                    <a:pt x="798" y="29516"/>
                  </a:cubicBezTo>
                  <a:cubicBezTo>
                    <a:pt x="798" y="29501"/>
                    <a:pt x="798" y="29495"/>
                    <a:pt x="800" y="29495"/>
                  </a:cubicBezTo>
                  <a:cubicBezTo>
                    <a:pt x="803" y="29495"/>
                    <a:pt x="814" y="29516"/>
                    <a:pt x="846" y="29516"/>
                  </a:cubicBezTo>
                  <a:lnTo>
                    <a:pt x="846" y="29326"/>
                  </a:lnTo>
                  <a:lnTo>
                    <a:pt x="846" y="29219"/>
                  </a:lnTo>
                  <a:lnTo>
                    <a:pt x="846" y="28731"/>
                  </a:lnTo>
                  <a:cubicBezTo>
                    <a:pt x="846" y="28683"/>
                    <a:pt x="893" y="28683"/>
                    <a:pt x="893" y="28623"/>
                  </a:cubicBezTo>
                  <a:lnTo>
                    <a:pt x="893" y="28623"/>
                  </a:lnTo>
                  <a:cubicBezTo>
                    <a:pt x="891" y="28627"/>
                    <a:pt x="889" y="28628"/>
                    <a:pt x="887" y="28628"/>
                  </a:cubicBezTo>
                  <a:cubicBezTo>
                    <a:pt x="850" y="28628"/>
                    <a:pt x="893" y="28127"/>
                    <a:pt x="893" y="27981"/>
                  </a:cubicBezTo>
                  <a:lnTo>
                    <a:pt x="893" y="27981"/>
                  </a:lnTo>
                  <a:lnTo>
                    <a:pt x="846" y="28231"/>
                  </a:lnTo>
                  <a:cubicBezTo>
                    <a:pt x="846" y="28088"/>
                    <a:pt x="846" y="27981"/>
                    <a:pt x="798" y="27885"/>
                  </a:cubicBezTo>
                  <a:cubicBezTo>
                    <a:pt x="846" y="27731"/>
                    <a:pt x="846" y="27492"/>
                    <a:pt x="846" y="27242"/>
                  </a:cubicBezTo>
                  <a:cubicBezTo>
                    <a:pt x="893" y="26992"/>
                    <a:pt x="893" y="26742"/>
                    <a:pt x="893" y="26492"/>
                  </a:cubicBezTo>
                  <a:cubicBezTo>
                    <a:pt x="893" y="26242"/>
                    <a:pt x="941" y="26445"/>
                    <a:pt x="941" y="26052"/>
                  </a:cubicBezTo>
                  <a:cubicBezTo>
                    <a:pt x="941" y="26036"/>
                    <a:pt x="942" y="26029"/>
                    <a:pt x="944" y="26029"/>
                  </a:cubicBezTo>
                  <a:cubicBezTo>
                    <a:pt x="957" y="26029"/>
                    <a:pt x="1000" y="26265"/>
                    <a:pt x="1000" y="26397"/>
                  </a:cubicBezTo>
                  <a:lnTo>
                    <a:pt x="1048" y="25552"/>
                  </a:lnTo>
                  <a:cubicBezTo>
                    <a:pt x="941" y="25552"/>
                    <a:pt x="941" y="25349"/>
                    <a:pt x="893" y="25159"/>
                  </a:cubicBezTo>
                  <a:cubicBezTo>
                    <a:pt x="941" y="24813"/>
                    <a:pt x="941" y="24456"/>
                    <a:pt x="893" y="24266"/>
                  </a:cubicBezTo>
                  <a:cubicBezTo>
                    <a:pt x="893" y="24016"/>
                    <a:pt x="798" y="23813"/>
                    <a:pt x="846" y="23516"/>
                  </a:cubicBezTo>
                  <a:cubicBezTo>
                    <a:pt x="846" y="23373"/>
                    <a:pt x="1000" y="23123"/>
                    <a:pt x="941" y="23075"/>
                  </a:cubicBezTo>
                  <a:lnTo>
                    <a:pt x="941" y="23075"/>
                  </a:lnTo>
                  <a:cubicBezTo>
                    <a:pt x="893" y="23170"/>
                    <a:pt x="846" y="23218"/>
                    <a:pt x="750" y="23218"/>
                  </a:cubicBezTo>
                  <a:cubicBezTo>
                    <a:pt x="798" y="22968"/>
                    <a:pt x="750" y="22575"/>
                    <a:pt x="798" y="22575"/>
                  </a:cubicBezTo>
                  <a:cubicBezTo>
                    <a:pt x="798" y="22575"/>
                    <a:pt x="846" y="22527"/>
                    <a:pt x="846" y="22480"/>
                  </a:cubicBezTo>
                  <a:lnTo>
                    <a:pt x="846" y="22230"/>
                  </a:lnTo>
                  <a:lnTo>
                    <a:pt x="846" y="22027"/>
                  </a:lnTo>
                  <a:cubicBezTo>
                    <a:pt x="846" y="20837"/>
                    <a:pt x="893" y="19694"/>
                    <a:pt x="893" y="18610"/>
                  </a:cubicBezTo>
                  <a:lnTo>
                    <a:pt x="893" y="18610"/>
                  </a:lnTo>
                  <a:lnTo>
                    <a:pt x="798" y="18753"/>
                  </a:lnTo>
                  <a:lnTo>
                    <a:pt x="798" y="18563"/>
                  </a:lnTo>
                  <a:lnTo>
                    <a:pt x="798" y="18503"/>
                  </a:lnTo>
                  <a:lnTo>
                    <a:pt x="798" y="18313"/>
                  </a:lnTo>
                  <a:cubicBezTo>
                    <a:pt x="798" y="18266"/>
                    <a:pt x="816" y="18230"/>
                    <a:pt x="837" y="18230"/>
                  </a:cubicBezTo>
                  <a:cubicBezTo>
                    <a:pt x="863" y="18230"/>
                    <a:pt x="893" y="18288"/>
                    <a:pt x="893" y="18456"/>
                  </a:cubicBezTo>
                  <a:cubicBezTo>
                    <a:pt x="941" y="18313"/>
                    <a:pt x="846" y="17908"/>
                    <a:pt x="798" y="17908"/>
                  </a:cubicBezTo>
                  <a:cubicBezTo>
                    <a:pt x="811" y="17748"/>
                    <a:pt x="827" y="17692"/>
                    <a:pt x="844" y="17692"/>
                  </a:cubicBezTo>
                  <a:cubicBezTo>
                    <a:pt x="883" y="17692"/>
                    <a:pt x="926" y="17996"/>
                    <a:pt x="938" y="17996"/>
                  </a:cubicBezTo>
                  <a:cubicBezTo>
                    <a:pt x="940" y="17996"/>
                    <a:pt x="941" y="17987"/>
                    <a:pt x="941" y="17967"/>
                  </a:cubicBezTo>
                  <a:lnTo>
                    <a:pt x="941" y="17717"/>
                  </a:lnTo>
                  <a:lnTo>
                    <a:pt x="893" y="17765"/>
                  </a:lnTo>
                  <a:cubicBezTo>
                    <a:pt x="846" y="17563"/>
                    <a:pt x="798" y="17563"/>
                    <a:pt x="846" y="17170"/>
                  </a:cubicBezTo>
                  <a:cubicBezTo>
                    <a:pt x="846" y="16920"/>
                    <a:pt x="893" y="17015"/>
                    <a:pt x="893" y="16967"/>
                  </a:cubicBezTo>
                  <a:lnTo>
                    <a:pt x="893" y="16824"/>
                  </a:lnTo>
                  <a:lnTo>
                    <a:pt x="893" y="16229"/>
                  </a:lnTo>
                  <a:lnTo>
                    <a:pt x="798" y="16479"/>
                  </a:lnTo>
                  <a:cubicBezTo>
                    <a:pt x="798" y="16296"/>
                    <a:pt x="824" y="16087"/>
                    <a:pt x="800" y="16087"/>
                  </a:cubicBezTo>
                  <a:lnTo>
                    <a:pt x="800" y="16087"/>
                  </a:lnTo>
                  <a:cubicBezTo>
                    <a:pt x="792" y="16087"/>
                    <a:pt x="777" y="16112"/>
                    <a:pt x="754" y="16173"/>
                  </a:cubicBezTo>
                  <a:lnTo>
                    <a:pt x="754" y="16173"/>
                  </a:lnTo>
                  <a:cubicBezTo>
                    <a:pt x="892" y="15798"/>
                    <a:pt x="798" y="14096"/>
                    <a:pt x="846" y="13848"/>
                  </a:cubicBezTo>
                  <a:cubicBezTo>
                    <a:pt x="750" y="13503"/>
                    <a:pt x="750" y="13145"/>
                    <a:pt x="798" y="12752"/>
                  </a:cubicBezTo>
                  <a:lnTo>
                    <a:pt x="798" y="12752"/>
                  </a:lnTo>
                  <a:cubicBezTo>
                    <a:pt x="778" y="12792"/>
                    <a:pt x="748" y="12825"/>
                    <a:pt x="720" y="12825"/>
                  </a:cubicBezTo>
                  <a:cubicBezTo>
                    <a:pt x="680" y="12825"/>
                    <a:pt x="643" y="12759"/>
                    <a:pt x="643" y="12550"/>
                  </a:cubicBezTo>
                  <a:lnTo>
                    <a:pt x="643" y="12550"/>
                  </a:lnTo>
                  <a:cubicBezTo>
                    <a:pt x="660" y="12563"/>
                    <a:pt x="675" y="12569"/>
                    <a:pt x="688" y="12569"/>
                  </a:cubicBezTo>
                  <a:cubicBezTo>
                    <a:pt x="825" y="12569"/>
                    <a:pt x="768" y="11897"/>
                    <a:pt x="878" y="11600"/>
                  </a:cubicBezTo>
                  <a:lnTo>
                    <a:pt x="878" y="11600"/>
                  </a:lnTo>
                  <a:cubicBezTo>
                    <a:pt x="875" y="11604"/>
                    <a:pt x="872" y="11606"/>
                    <a:pt x="870" y="11606"/>
                  </a:cubicBezTo>
                  <a:cubicBezTo>
                    <a:pt x="824" y="11606"/>
                    <a:pt x="861" y="10876"/>
                    <a:pt x="799" y="10876"/>
                  </a:cubicBezTo>
                  <a:cubicBezTo>
                    <a:pt x="787" y="10876"/>
                    <a:pt x="771" y="10903"/>
                    <a:pt x="750" y="10967"/>
                  </a:cubicBezTo>
                  <a:cubicBezTo>
                    <a:pt x="750" y="10814"/>
                    <a:pt x="760" y="10787"/>
                    <a:pt x="774" y="10787"/>
                  </a:cubicBezTo>
                  <a:cubicBezTo>
                    <a:pt x="782" y="10787"/>
                    <a:pt x="792" y="10795"/>
                    <a:pt x="802" y="10795"/>
                  </a:cubicBezTo>
                  <a:cubicBezTo>
                    <a:pt x="815" y="10795"/>
                    <a:pt x="831" y="10781"/>
                    <a:pt x="846" y="10717"/>
                  </a:cubicBezTo>
                  <a:cubicBezTo>
                    <a:pt x="798" y="9978"/>
                    <a:pt x="893" y="9085"/>
                    <a:pt x="893" y="8192"/>
                  </a:cubicBezTo>
                  <a:lnTo>
                    <a:pt x="893" y="8192"/>
                  </a:lnTo>
                  <a:cubicBezTo>
                    <a:pt x="865" y="8192"/>
                    <a:pt x="853" y="8244"/>
                    <a:pt x="838" y="8244"/>
                  </a:cubicBezTo>
                  <a:cubicBezTo>
                    <a:pt x="829" y="8244"/>
                    <a:pt x="817" y="8221"/>
                    <a:pt x="798" y="8145"/>
                  </a:cubicBezTo>
                  <a:lnTo>
                    <a:pt x="893" y="7645"/>
                  </a:lnTo>
                  <a:cubicBezTo>
                    <a:pt x="893" y="7500"/>
                    <a:pt x="768" y="7491"/>
                    <a:pt x="830" y="7208"/>
                  </a:cubicBezTo>
                  <a:lnTo>
                    <a:pt x="830" y="7208"/>
                  </a:lnTo>
                  <a:cubicBezTo>
                    <a:pt x="825" y="7218"/>
                    <a:pt x="819" y="7225"/>
                    <a:pt x="814" y="7225"/>
                  </a:cubicBezTo>
                  <a:cubicBezTo>
                    <a:pt x="805" y="7225"/>
                    <a:pt x="798" y="7205"/>
                    <a:pt x="798" y="7145"/>
                  </a:cubicBezTo>
                  <a:cubicBezTo>
                    <a:pt x="893" y="5406"/>
                    <a:pt x="703" y="3525"/>
                    <a:pt x="941" y="1739"/>
                  </a:cubicBezTo>
                  <a:lnTo>
                    <a:pt x="941" y="1739"/>
                  </a:lnTo>
                  <a:cubicBezTo>
                    <a:pt x="923" y="1832"/>
                    <a:pt x="906" y="1869"/>
                    <a:pt x="890" y="1869"/>
                  </a:cubicBezTo>
                  <a:cubicBezTo>
                    <a:pt x="864" y="1869"/>
                    <a:pt x="846" y="1764"/>
                    <a:pt x="846" y="1644"/>
                  </a:cubicBezTo>
                  <a:cubicBezTo>
                    <a:pt x="846" y="1676"/>
                    <a:pt x="840" y="1686"/>
                    <a:pt x="832" y="1686"/>
                  </a:cubicBezTo>
                  <a:cubicBezTo>
                    <a:pt x="814" y="1686"/>
                    <a:pt x="782" y="1644"/>
                    <a:pt x="750" y="1644"/>
                  </a:cubicBezTo>
                  <a:lnTo>
                    <a:pt x="846" y="894"/>
                  </a:lnTo>
                  <a:cubicBezTo>
                    <a:pt x="781" y="829"/>
                    <a:pt x="804" y="491"/>
                    <a:pt x="796" y="247"/>
                  </a:cubicBezTo>
                  <a:lnTo>
                    <a:pt x="796" y="247"/>
                  </a:lnTo>
                  <a:cubicBezTo>
                    <a:pt x="797" y="248"/>
                    <a:pt x="797" y="250"/>
                    <a:pt x="798" y="251"/>
                  </a:cubicBezTo>
                  <a:lnTo>
                    <a:pt x="796" y="238"/>
                  </a:lnTo>
                  <a:lnTo>
                    <a:pt x="796" y="238"/>
                  </a:lnTo>
                  <a:cubicBezTo>
                    <a:pt x="796" y="241"/>
                    <a:pt x="796" y="244"/>
                    <a:pt x="796" y="247"/>
                  </a:cubicBezTo>
                  <a:lnTo>
                    <a:pt x="796" y="247"/>
                  </a:lnTo>
                  <a:cubicBezTo>
                    <a:pt x="771" y="200"/>
                    <a:pt x="748" y="181"/>
                    <a:pt x="725" y="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7670600" y="1645425"/>
              <a:ext cx="1200" cy="2000"/>
            </a:xfrm>
            <a:custGeom>
              <a:rect b="b" l="l" r="r" t="t"/>
              <a:pathLst>
                <a:path extrusionOk="0" h="80" w="48">
                  <a:moveTo>
                    <a:pt x="48" y="1"/>
                  </a:moveTo>
                  <a:lnTo>
                    <a:pt x="0" y="49"/>
                  </a:lnTo>
                  <a:cubicBezTo>
                    <a:pt x="0" y="68"/>
                    <a:pt x="0" y="80"/>
                    <a:pt x="3" y="80"/>
                  </a:cubicBezTo>
                  <a:cubicBezTo>
                    <a:pt x="8" y="80"/>
                    <a:pt x="20" y="57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671775" y="1253425"/>
              <a:ext cx="1225" cy="5075"/>
            </a:xfrm>
            <a:custGeom>
              <a:rect b="b" l="l" r="r" t="t"/>
              <a:pathLst>
                <a:path extrusionOk="0" h="203" w="49">
                  <a:moveTo>
                    <a:pt x="48" y="0"/>
                  </a:moveTo>
                  <a:cubicBezTo>
                    <a:pt x="1" y="96"/>
                    <a:pt x="1" y="155"/>
                    <a:pt x="1" y="203"/>
                  </a:cubicBezTo>
                  <a:cubicBezTo>
                    <a:pt x="1" y="203"/>
                    <a:pt x="1" y="155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7654525" y="10176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654525" y="1019175"/>
              <a:ext cx="1200" cy="5975"/>
            </a:xfrm>
            <a:custGeom>
              <a:rect b="b" l="l" r="r" t="t"/>
              <a:pathLst>
                <a:path extrusionOk="0" h="239" w="4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238"/>
                  </a:lnTo>
                  <a:cubicBezTo>
                    <a:pt x="0" y="96"/>
                    <a:pt x="0" y="48"/>
                    <a:pt x="48" y="0"/>
                  </a:cubicBezTo>
                  <a:lnTo>
                    <a:pt x="48" y="0"/>
                  </a:lnTo>
                  <a:cubicBezTo>
                    <a:pt x="16" y="0"/>
                    <a:pt x="5" y="21"/>
                    <a:pt x="2" y="21"/>
                  </a:cubicBezTo>
                  <a:cubicBezTo>
                    <a:pt x="0" y="21"/>
                    <a:pt x="0" y="1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7653925" y="1060925"/>
              <a:ext cx="3000" cy="7850"/>
            </a:xfrm>
            <a:custGeom>
              <a:rect b="b" l="l" r="r" t="t"/>
              <a:pathLst>
                <a:path extrusionOk="0" h="314" w="120">
                  <a:moveTo>
                    <a:pt x="17" y="0"/>
                  </a:moveTo>
                  <a:cubicBezTo>
                    <a:pt x="0" y="0"/>
                    <a:pt x="58" y="313"/>
                    <a:pt x="76" y="313"/>
                  </a:cubicBezTo>
                  <a:cubicBezTo>
                    <a:pt x="84" y="313"/>
                    <a:pt x="85" y="261"/>
                    <a:pt x="72" y="116"/>
                  </a:cubicBezTo>
                  <a:cubicBezTo>
                    <a:pt x="119" y="9"/>
                    <a:pt x="24" y="57"/>
                    <a:pt x="24" y="9"/>
                  </a:cubicBezTo>
                  <a:cubicBezTo>
                    <a:pt x="21" y="3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7671775" y="1372150"/>
              <a:ext cx="3900" cy="13775"/>
            </a:xfrm>
            <a:custGeom>
              <a:rect b="b" l="l" r="r" t="t"/>
              <a:pathLst>
                <a:path extrusionOk="0" h="551" w="156">
                  <a:moveTo>
                    <a:pt x="83" y="0"/>
                  </a:moveTo>
                  <a:cubicBezTo>
                    <a:pt x="52" y="0"/>
                    <a:pt x="45" y="278"/>
                    <a:pt x="13" y="278"/>
                  </a:cubicBezTo>
                  <a:cubicBezTo>
                    <a:pt x="10" y="278"/>
                    <a:pt x="5" y="273"/>
                    <a:pt x="1" y="264"/>
                  </a:cubicBezTo>
                  <a:lnTo>
                    <a:pt x="1" y="264"/>
                  </a:lnTo>
                  <a:cubicBezTo>
                    <a:pt x="36" y="450"/>
                    <a:pt x="45" y="550"/>
                    <a:pt x="92" y="550"/>
                  </a:cubicBezTo>
                  <a:cubicBezTo>
                    <a:pt x="108" y="550"/>
                    <a:pt x="128" y="538"/>
                    <a:pt x="155" y="514"/>
                  </a:cubicBezTo>
                  <a:cubicBezTo>
                    <a:pt x="155" y="109"/>
                    <a:pt x="48" y="407"/>
                    <a:pt x="96" y="14"/>
                  </a:cubicBezTo>
                  <a:cubicBezTo>
                    <a:pt x="91" y="5"/>
                    <a:pt x="87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4161825" y="2722525"/>
              <a:ext cx="1500" cy="3125"/>
            </a:xfrm>
            <a:custGeom>
              <a:rect b="b" l="l" r="r" t="t"/>
              <a:pathLst>
                <a:path extrusionOk="0" h="125" w="60">
                  <a:moveTo>
                    <a:pt x="31" y="1"/>
                  </a:moveTo>
                  <a:cubicBezTo>
                    <a:pt x="16" y="1"/>
                    <a:pt x="0" y="29"/>
                    <a:pt x="0" y="29"/>
                  </a:cubicBezTo>
                  <a:cubicBezTo>
                    <a:pt x="0" y="125"/>
                    <a:pt x="60" y="77"/>
                    <a:pt x="60" y="125"/>
                  </a:cubicBezTo>
                  <a:cubicBezTo>
                    <a:pt x="60" y="26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163600" y="2601500"/>
              <a:ext cx="925" cy="6275"/>
            </a:xfrm>
            <a:custGeom>
              <a:rect b="b" l="l" r="r" t="t"/>
              <a:pathLst>
                <a:path extrusionOk="0" h="251" w="37">
                  <a:moveTo>
                    <a:pt x="1" y="0"/>
                  </a:moveTo>
                  <a:cubicBezTo>
                    <a:pt x="0" y="0"/>
                    <a:pt x="2" y="9"/>
                    <a:pt x="5" y="16"/>
                  </a:cubicBezTo>
                  <a:lnTo>
                    <a:pt x="5" y="16"/>
                  </a:lnTo>
                  <a:cubicBezTo>
                    <a:pt x="3" y="4"/>
                    <a:pt x="1" y="0"/>
                    <a:pt x="1" y="0"/>
                  </a:cubicBezTo>
                  <a:close/>
                  <a:moveTo>
                    <a:pt x="36" y="1"/>
                  </a:moveTo>
                  <a:cubicBezTo>
                    <a:pt x="28" y="20"/>
                    <a:pt x="21" y="26"/>
                    <a:pt x="16" y="26"/>
                  </a:cubicBezTo>
                  <a:cubicBezTo>
                    <a:pt x="11" y="26"/>
                    <a:pt x="8" y="21"/>
                    <a:pt x="5" y="16"/>
                  </a:cubicBezTo>
                  <a:lnTo>
                    <a:pt x="5" y="16"/>
                  </a:lnTo>
                  <a:cubicBezTo>
                    <a:pt x="11" y="43"/>
                    <a:pt x="21" y="108"/>
                    <a:pt x="36" y="251"/>
                  </a:cubicBezTo>
                  <a:lnTo>
                    <a:pt x="36" y="20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164500" y="2604175"/>
              <a:ext cx="25" cy="7475"/>
            </a:xfrm>
            <a:custGeom>
              <a:rect b="b" l="l" r="r" t="t"/>
              <a:pathLst>
                <a:path extrusionOk="0" h="299" w="1">
                  <a:moveTo>
                    <a:pt x="0" y="96"/>
                  </a:moveTo>
                  <a:cubicBezTo>
                    <a:pt x="0" y="299"/>
                    <a:pt x="0" y="1"/>
                    <a:pt x="0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163300" y="2581050"/>
              <a:ext cx="2400" cy="9475"/>
            </a:xfrm>
            <a:custGeom>
              <a:rect b="b" l="l" r="r" t="t"/>
              <a:pathLst>
                <a:path extrusionOk="0" h="379" w="96">
                  <a:moveTo>
                    <a:pt x="96" y="155"/>
                  </a:moveTo>
                  <a:lnTo>
                    <a:pt x="96" y="155"/>
                  </a:lnTo>
                  <a:cubicBezTo>
                    <a:pt x="96" y="161"/>
                    <a:pt x="96" y="168"/>
                    <a:pt x="96" y="176"/>
                  </a:cubicBezTo>
                  <a:cubicBezTo>
                    <a:pt x="96" y="163"/>
                    <a:pt x="96" y="156"/>
                    <a:pt x="96" y="155"/>
                  </a:cubicBezTo>
                  <a:close/>
                  <a:moveTo>
                    <a:pt x="66" y="0"/>
                  </a:moveTo>
                  <a:cubicBezTo>
                    <a:pt x="48" y="0"/>
                    <a:pt x="25" y="51"/>
                    <a:pt x="1" y="128"/>
                  </a:cubicBezTo>
                  <a:lnTo>
                    <a:pt x="48" y="378"/>
                  </a:lnTo>
                  <a:cubicBezTo>
                    <a:pt x="88" y="338"/>
                    <a:pt x="95" y="154"/>
                    <a:pt x="96" y="154"/>
                  </a:cubicBezTo>
                  <a:cubicBezTo>
                    <a:pt x="96" y="154"/>
                    <a:pt x="96" y="154"/>
                    <a:pt x="96" y="155"/>
                  </a:cubicBezTo>
                  <a:lnTo>
                    <a:pt x="96" y="155"/>
                  </a:lnTo>
                  <a:cubicBezTo>
                    <a:pt x="95" y="45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4161825" y="2578000"/>
              <a:ext cx="25" cy="3875"/>
            </a:xfrm>
            <a:custGeom>
              <a:rect b="b" l="l" r="r" t="t"/>
              <a:pathLst>
                <a:path extrusionOk="0" h="155" w="1">
                  <a:moveTo>
                    <a:pt x="0" y="0"/>
                  </a:moveTo>
                  <a:lnTo>
                    <a:pt x="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4160625" y="2581850"/>
              <a:ext cx="2700" cy="6000"/>
            </a:xfrm>
            <a:custGeom>
              <a:rect b="b" l="l" r="r" t="t"/>
              <a:pathLst>
                <a:path extrusionOk="0" h="240" w="108">
                  <a:moveTo>
                    <a:pt x="48" y="1"/>
                  </a:moveTo>
                  <a:cubicBezTo>
                    <a:pt x="48" y="1"/>
                    <a:pt x="1" y="49"/>
                    <a:pt x="48" y="96"/>
                  </a:cubicBezTo>
                  <a:cubicBezTo>
                    <a:pt x="48" y="96"/>
                    <a:pt x="48" y="144"/>
                    <a:pt x="108" y="23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4163300" y="2544225"/>
              <a:ext cx="1225" cy="7900"/>
            </a:xfrm>
            <a:custGeom>
              <a:rect b="b" l="l" r="r" t="t"/>
              <a:pathLst>
                <a:path extrusionOk="0" h="316" w="49">
                  <a:moveTo>
                    <a:pt x="43" y="0"/>
                  </a:moveTo>
                  <a:cubicBezTo>
                    <a:pt x="31" y="0"/>
                    <a:pt x="1" y="75"/>
                    <a:pt x="1" y="113"/>
                  </a:cubicBezTo>
                  <a:lnTo>
                    <a:pt x="1" y="315"/>
                  </a:lnTo>
                  <a:cubicBezTo>
                    <a:pt x="1" y="208"/>
                    <a:pt x="48" y="18"/>
                    <a:pt x="48" y="18"/>
                  </a:cubicBezTo>
                  <a:cubicBezTo>
                    <a:pt x="48" y="5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4161825" y="2539600"/>
              <a:ext cx="1500" cy="7450"/>
            </a:xfrm>
            <a:custGeom>
              <a:rect b="b" l="l" r="r" t="t"/>
              <a:pathLst>
                <a:path extrusionOk="0" h="298" w="60">
                  <a:moveTo>
                    <a:pt x="0" y="0"/>
                  </a:moveTo>
                  <a:cubicBezTo>
                    <a:pt x="0" y="250"/>
                    <a:pt x="0" y="298"/>
                    <a:pt x="60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164500" y="2513400"/>
              <a:ext cx="2400" cy="7475"/>
            </a:xfrm>
            <a:custGeom>
              <a:rect b="b" l="l" r="r" t="t"/>
              <a:pathLst>
                <a:path extrusionOk="0" h="299" w="96">
                  <a:moveTo>
                    <a:pt x="0" y="0"/>
                  </a:moveTo>
                  <a:lnTo>
                    <a:pt x="0" y="155"/>
                  </a:lnTo>
                  <a:lnTo>
                    <a:pt x="96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4164500" y="2485125"/>
              <a:ext cx="2400" cy="14550"/>
            </a:xfrm>
            <a:custGeom>
              <a:rect b="b" l="l" r="r" t="t"/>
              <a:pathLst>
                <a:path extrusionOk="0" h="582" w="96">
                  <a:moveTo>
                    <a:pt x="48" y="0"/>
                  </a:moveTo>
                  <a:cubicBezTo>
                    <a:pt x="48" y="143"/>
                    <a:pt x="48" y="346"/>
                    <a:pt x="0" y="536"/>
                  </a:cubicBezTo>
                  <a:cubicBezTo>
                    <a:pt x="11" y="569"/>
                    <a:pt x="21" y="582"/>
                    <a:pt x="30" y="582"/>
                  </a:cubicBezTo>
                  <a:cubicBezTo>
                    <a:pt x="60" y="582"/>
                    <a:pt x="85" y="469"/>
                    <a:pt x="93" y="469"/>
                  </a:cubicBezTo>
                  <a:cubicBezTo>
                    <a:pt x="95" y="469"/>
                    <a:pt x="96" y="475"/>
                    <a:pt x="96" y="488"/>
                  </a:cubicBezTo>
                  <a:lnTo>
                    <a:pt x="96" y="488"/>
                  </a:lnTo>
                  <a:cubicBezTo>
                    <a:pt x="96" y="298"/>
                    <a:pt x="48" y="143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164500" y="2478875"/>
              <a:ext cx="1200" cy="6275"/>
            </a:xfrm>
            <a:custGeom>
              <a:rect b="b" l="l" r="r" t="t"/>
              <a:pathLst>
                <a:path extrusionOk="0" h="251" w="48">
                  <a:moveTo>
                    <a:pt x="0" y="0"/>
                  </a:moveTo>
                  <a:cubicBezTo>
                    <a:pt x="0" y="96"/>
                    <a:pt x="0" y="143"/>
                    <a:pt x="48" y="250"/>
                  </a:cubicBezTo>
                  <a:cubicBezTo>
                    <a:pt x="48" y="143"/>
                    <a:pt x="0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4160625" y="2481250"/>
              <a:ext cx="2700" cy="13575"/>
            </a:xfrm>
            <a:custGeom>
              <a:rect b="b" l="l" r="r" t="t"/>
              <a:pathLst>
                <a:path extrusionOk="0" h="543" w="108">
                  <a:moveTo>
                    <a:pt x="48" y="1"/>
                  </a:moveTo>
                  <a:cubicBezTo>
                    <a:pt x="48" y="155"/>
                    <a:pt x="1" y="346"/>
                    <a:pt x="1" y="501"/>
                  </a:cubicBezTo>
                  <a:cubicBezTo>
                    <a:pt x="21" y="521"/>
                    <a:pt x="44" y="542"/>
                    <a:pt x="64" y="542"/>
                  </a:cubicBezTo>
                  <a:cubicBezTo>
                    <a:pt x="89" y="542"/>
                    <a:pt x="108" y="508"/>
                    <a:pt x="108" y="393"/>
                  </a:cubicBezTo>
                  <a:cubicBezTo>
                    <a:pt x="48" y="298"/>
                    <a:pt x="48" y="155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4161825" y="25074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161825" y="2441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4161825" y="2467550"/>
              <a:ext cx="1500" cy="6275"/>
            </a:xfrm>
            <a:custGeom>
              <a:rect b="b" l="l" r="r" t="t"/>
              <a:pathLst>
                <a:path extrusionOk="0" h="251" w="60">
                  <a:moveTo>
                    <a:pt x="60" y="1"/>
                  </a:moveTo>
                  <a:cubicBezTo>
                    <a:pt x="60" y="49"/>
                    <a:pt x="60" y="156"/>
                    <a:pt x="0" y="251"/>
                  </a:cubicBezTo>
                  <a:cubicBezTo>
                    <a:pt x="60" y="156"/>
                    <a:pt x="60" y="49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4161825" y="2505425"/>
              <a:ext cx="1500" cy="550"/>
            </a:xfrm>
            <a:custGeom>
              <a:rect b="b" l="l" r="r" t="t"/>
              <a:pathLst>
                <a:path extrusionOk="0" h="22" w="60">
                  <a:moveTo>
                    <a:pt x="58" y="1"/>
                  </a:moveTo>
                  <a:cubicBezTo>
                    <a:pt x="53" y="1"/>
                    <a:pt x="40" y="22"/>
                    <a:pt x="0" y="22"/>
                  </a:cubicBezTo>
                  <a:lnTo>
                    <a:pt x="60" y="22"/>
                  </a:lnTo>
                  <a:cubicBezTo>
                    <a:pt x="60" y="6"/>
                    <a:pt x="60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161825" y="2501200"/>
              <a:ext cx="25" cy="6275"/>
            </a:xfrm>
            <a:custGeom>
              <a:rect b="b" l="l" r="r" t="t"/>
              <a:pathLst>
                <a:path extrusionOk="0" h="251" w="1">
                  <a:moveTo>
                    <a:pt x="0" y="191"/>
                  </a:moveTo>
                  <a:lnTo>
                    <a:pt x="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160625" y="2441675"/>
              <a:ext cx="2700" cy="17275"/>
            </a:xfrm>
            <a:custGeom>
              <a:rect b="b" l="l" r="r" t="t"/>
              <a:pathLst>
                <a:path extrusionOk="0" h="691" w="108">
                  <a:moveTo>
                    <a:pt x="48" y="0"/>
                  </a:moveTo>
                  <a:lnTo>
                    <a:pt x="48" y="595"/>
                  </a:lnTo>
                  <a:lnTo>
                    <a:pt x="1" y="595"/>
                  </a:lnTo>
                  <a:lnTo>
                    <a:pt x="48" y="691"/>
                  </a:lnTo>
                  <a:cubicBezTo>
                    <a:pt x="48" y="548"/>
                    <a:pt x="48" y="441"/>
                    <a:pt x="108" y="250"/>
                  </a:cubicBezTo>
                  <a:cubicBezTo>
                    <a:pt x="108" y="48"/>
                    <a:pt x="48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161825" y="2434225"/>
              <a:ext cx="2700" cy="7475"/>
            </a:xfrm>
            <a:custGeom>
              <a:rect b="b" l="l" r="r" t="t"/>
              <a:pathLst>
                <a:path extrusionOk="0" h="299" w="108">
                  <a:moveTo>
                    <a:pt x="0" y="0"/>
                  </a:moveTo>
                  <a:lnTo>
                    <a:pt x="0" y="191"/>
                  </a:lnTo>
                  <a:lnTo>
                    <a:pt x="107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161825" y="2420525"/>
              <a:ext cx="2700" cy="3600"/>
            </a:xfrm>
            <a:custGeom>
              <a:rect b="b" l="l" r="r" t="t"/>
              <a:pathLst>
                <a:path extrusionOk="0" h="144" w="108">
                  <a:moveTo>
                    <a:pt x="60" y="1"/>
                  </a:moveTo>
                  <a:lnTo>
                    <a:pt x="0" y="144"/>
                  </a:lnTo>
                  <a:lnTo>
                    <a:pt x="107" y="14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143375" y="1529950"/>
              <a:ext cx="1200" cy="3900"/>
            </a:xfrm>
            <a:custGeom>
              <a:rect b="b" l="l" r="r" t="t"/>
              <a:pathLst>
                <a:path extrusionOk="0" h="156" w="48">
                  <a:moveTo>
                    <a:pt x="0" y="0"/>
                  </a:moveTo>
                  <a:cubicBezTo>
                    <a:pt x="0" y="48"/>
                    <a:pt x="0" y="107"/>
                    <a:pt x="48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144550" y="1558525"/>
              <a:ext cx="25" cy="1200"/>
            </a:xfrm>
            <a:custGeom>
              <a:rect b="b" l="l" r="r" t="t"/>
              <a:pathLst>
                <a:path extrusionOk="0" h="48" w="1">
                  <a:moveTo>
                    <a:pt x="1" y="48"/>
                  </a:moveTo>
                  <a:lnTo>
                    <a:pt x="1" y="48"/>
                  </a:lnTo>
                  <a:cubicBezTo>
                    <a:pt x="1" y="0"/>
                    <a:pt x="1" y="0"/>
                    <a:pt x="1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145750" y="1760625"/>
              <a:ext cx="1200" cy="6275"/>
            </a:xfrm>
            <a:custGeom>
              <a:rect b="b" l="l" r="r" t="t"/>
              <a:pathLst>
                <a:path extrusionOk="0" h="251" w="48">
                  <a:moveTo>
                    <a:pt x="48" y="1"/>
                  </a:moveTo>
                  <a:lnTo>
                    <a:pt x="36" y="65"/>
                  </a:lnTo>
                  <a:lnTo>
                    <a:pt x="36" y="65"/>
                  </a:lnTo>
                  <a:cubicBezTo>
                    <a:pt x="43" y="39"/>
                    <a:pt x="48" y="17"/>
                    <a:pt x="48" y="1"/>
                  </a:cubicBezTo>
                  <a:close/>
                  <a:moveTo>
                    <a:pt x="36" y="65"/>
                  </a:moveTo>
                  <a:cubicBezTo>
                    <a:pt x="21" y="118"/>
                    <a:pt x="0" y="187"/>
                    <a:pt x="0" y="251"/>
                  </a:cubicBezTo>
                  <a:lnTo>
                    <a:pt x="36" y="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140975" y="1388550"/>
              <a:ext cx="1225" cy="3900"/>
            </a:xfrm>
            <a:custGeom>
              <a:rect b="b" l="l" r="r" t="t"/>
              <a:pathLst>
                <a:path extrusionOk="0" h="156" w="49">
                  <a:moveTo>
                    <a:pt x="1" y="1"/>
                  </a:moveTo>
                  <a:cubicBezTo>
                    <a:pt x="1" y="130"/>
                    <a:pt x="13" y="154"/>
                    <a:pt x="26" y="154"/>
                  </a:cubicBezTo>
                  <a:cubicBezTo>
                    <a:pt x="33" y="154"/>
                    <a:pt x="41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lnTo>
                    <a:pt x="45" y="145"/>
                  </a:lnTo>
                  <a:lnTo>
                    <a:pt x="1" y="1"/>
                  </a:lnTo>
                  <a:close/>
                  <a:moveTo>
                    <a:pt x="45" y="145"/>
                  </a:moveTo>
                  <a:lnTo>
                    <a:pt x="48" y="156"/>
                  </a:lnTo>
                  <a:cubicBezTo>
                    <a:pt x="48" y="148"/>
                    <a:pt x="47" y="145"/>
                    <a:pt x="45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4160625" y="1540075"/>
              <a:ext cx="25" cy="3600"/>
            </a:xfrm>
            <a:custGeom>
              <a:rect b="b" l="l" r="r" t="t"/>
              <a:pathLst>
                <a:path extrusionOk="0" h="144" w="1">
                  <a:moveTo>
                    <a:pt x="1" y="14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161825" y="2238075"/>
              <a:ext cx="2700" cy="12525"/>
            </a:xfrm>
            <a:custGeom>
              <a:rect b="b" l="l" r="r" t="t"/>
              <a:pathLst>
                <a:path extrusionOk="0" h="501" w="108">
                  <a:moveTo>
                    <a:pt x="60" y="0"/>
                  </a:moveTo>
                  <a:cubicBezTo>
                    <a:pt x="0" y="60"/>
                    <a:pt x="0" y="60"/>
                    <a:pt x="0" y="107"/>
                  </a:cubicBezTo>
                  <a:cubicBezTo>
                    <a:pt x="60" y="250"/>
                    <a:pt x="60" y="357"/>
                    <a:pt x="60" y="500"/>
                  </a:cubicBezTo>
                  <a:cubicBezTo>
                    <a:pt x="60" y="357"/>
                    <a:pt x="107" y="155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143375" y="878975"/>
              <a:ext cx="0" cy="1225"/>
            </a:xfrm>
            <a:custGeom>
              <a:rect b="b" l="l" r="r" t="t"/>
              <a:pathLst>
                <a:path extrusionOk="0" h="49" w="0">
                  <a:moveTo>
                    <a:pt x="0" y="4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159425" y="731325"/>
              <a:ext cx="1225" cy="6275"/>
            </a:xfrm>
            <a:custGeom>
              <a:rect b="b" l="l" r="r" t="t"/>
              <a:pathLst>
                <a:path extrusionOk="0" h="251" w="49">
                  <a:moveTo>
                    <a:pt x="1" y="1"/>
                  </a:moveTo>
                  <a:lnTo>
                    <a:pt x="1" y="1"/>
                  </a:lnTo>
                  <a:cubicBezTo>
                    <a:pt x="1" y="49"/>
                    <a:pt x="49" y="144"/>
                    <a:pt x="49" y="251"/>
                  </a:cubicBezTo>
                  <a:cubicBezTo>
                    <a:pt x="49" y="203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163300" y="2361000"/>
              <a:ext cx="25" cy="2400"/>
            </a:xfrm>
            <a:custGeom>
              <a:rect b="b" l="l" r="r" t="t"/>
              <a:pathLst>
                <a:path extrusionOk="0" h="96" w="1">
                  <a:moveTo>
                    <a:pt x="1" y="0"/>
                  </a:moveTo>
                  <a:cubicBezTo>
                    <a:pt x="1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4161825" y="2361000"/>
              <a:ext cx="1500" cy="5075"/>
            </a:xfrm>
            <a:custGeom>
              <a:rect b="b" l="l" r="r" t="t"/>
              <a:pathLst>
                <a:path extrusionOk="0" h="203" w="60">
                  <a:moveTo>
                    <a:pt x="60" y="1"/>
                  </a:moveTo>
                  <a:cubicBezTo>
                    <a:pt x="59" y="48"/>
                    <a:pt x="0" y="96"/>
                    <a:pt x="0" y="203"/>
                  </a:cubicBezTo>
                  <a:cubicBezTo>
                    <a:pt x="0" y="144"/>
                    <a:pt x="59" y="49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4163300" y="2364575"/>
              <a:ext cx="25" cy="2700"/>
            </a:xfrm>
            <a:custGeom>
              <a:rect b="b" l="l" r="r" t="t"/>
              <a:pathLst>
                <a:path extrusionOk="0" h="108" w="1">
                  <a:moveTo>
                    <a:pt x="1" y="0"/>
                  </a:moveTo>
                  <a:lnTo>
                    <a:pt x="1" y="1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163300" y="2355950"/>
              <a:ext cx="25" cy="5075"/>
            </a:xfrm>
            <a:custGeom>
              <a:rect b="b" l="l" r="r" t="t"/>
              <a:pathLst>
                <a:path extrusionOk="0" h="203" w="1">
                  <a:moveTo>
                    <a:pt x="1" y="202"/>
                  </a:moveTo>
                  <a:lnTo>
                    <a:pt x="1" y="0"/>
                  </a:lnTo>
                  <a:lnTo>
                    <a:pt x="1" y="202"/>
                  </a:lnTo>
                  <a:cubicBezTo>
                    <a:pt x="1" y="202"/>
                    <a:pt x="1" y="155"/>
                    <a:pt x="1" y="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145750" y="19493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144550" y="1543650"/>
              <a:ext cx="25" cy="1200"/>
            </a:xfrm>
            <a:custGeom>
              <a:rect b="b" l="l" r="r" t="t"/>
              <a:pathLst>
                <a:path extrusionOk="0" h="48" w="1">
                  <a:moveTo>
                    <a:pt x="1" y="48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143375" y="902500"/>
              <a:ext cx="0" cy="1200"/>
            </a:xfrm>
            <a:custGeom>
              <a:rect b="b" l="l" r="r" t="t"/>
              <a:pathLst>
                <a:path extrusionOk="0" h="48" w="0">
                  <a:moveTo>
                    <a:pt x="0" y="0"/>
                  </a:moveTo>
                  <a:lnTo>
                    <a:pt x="0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146925" y="1766875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4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142175" y="1392425"/>
              <a:ext cx="25" cy="1225"/>
            </a:xfrm>
            <a:custGeom>
              <a:rect b="b" l="l" r="r" t="t"/>
              <a:pathLst>
                <a:path extrusionOk="0" h="49" w="1">
                  <a:moveTo>
                    <a:pt x="0" y="4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145750" y="2155025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48" y="0"/>
                  </a:moveTo>
                  <a:cubicBezTo>
                    <a:pt x="0" y="0"/>
                    <a:pt x="0" y="48"/>
                    <a:pt x="0" y="203"/>
                  </a:cubicBezTo>
                  <a:cubicBezTo>
                    <a:pt x="0" y="108"/>
                    <a:pt x="0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163300" y="2388375"/>
              <a:ext cx="25" cy="5975"/>
            </a:xfrm>
            <a:custGeom>
              <a:rect b="b" l="l" r="r" t="t"/>
              <a:pathLst>
                <a:path extrusionOk="0" h="239" w="1">
                  <a:moveTo>
                    <a:pt x="1" y="239"/>
                  </a:moveTo>
                  <a:cubicBezTo>
                    <a:pt x="1" y="239"/>
                    <a:pt x="1" y="191"/>
                    <a:pt x="1" y="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163300" y="23943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161500" y="2344775"/>
              <a:ext cx="2400" cy="7825"/>
            </a:xfrm>
            <a:custGeom>
              <a:rect b="b" l="l" r="r" t="t"/>
              <a:pathLst>
                <a:path extrusionOk="0" h="313" w="96">
                  <a:moveTo>
                    <a:pt x="11" y="0"/>
                  </a:moveTo>
                  <a:cubicBezTo>
                    <a:pt x="2" y="0"/>
                    <a:pt x="0" y="52"/>
                    <a:pt x="13" y="197"/>
                  </a:cubicBezTo>
                  <a:cubicBezTo>
                    <a:pt x="13" y="304"/>
                    <a:pt x="73" y="257"/>
                    <a:pt x="73" y="304"/>
                  </a:cubicBezTo>
                  <a:cubicBezTo>
                    <a:pt x="76" y="310"/>
                    <a:pt x="78" y="313"/>
                    <a:pt x="79" y="313"/>
                  </a:cubicBezTo>
                  <a:cubicBezTo>
                    <a:pt x="95" y="313"/>
                    <a:pt x="33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142175" y="2027100"/>
              <a:ext cx="3600" cy="13125"/>
            </a:xfrm>
            <a:custGeom>
              <a:rect b="b" l="l" r="r" t="t"/>
              <a:pathLst>
                <a:path extrusionOk="0" h="525" w="144">
                  <a:moveTo>
                    <a:pt x="99" y="0"/>
                  </a:moveTo>
                  <a:cubicBezTo>
                    <a:pt x="89" y="0"/>
                    <a:pt x="74" y="18"/>
                    <a:pt x="48" y="57"/>
                  </a:cubicBezTo>
                  <a:cubicBezTo>
                    <a:pt x="0" y="462"/>
                    <a:pt x="96" y="164"/>
                    <a:pt x="96" y="510"/>
                  </a:cubicBezTo>
                  <a:cubicBezTo>
                    <a:pt x="96" y="520"/>
                    <a:pt x="96" y="525"/>
                    <a:pt x="96" y="525"/>
                  </a:cubicBezTo>
                  <a:cubicBezTo>
                    <a:pt x="96" y="525"/>
                    <a:pt x="100" y="292"/>
                    <a:pt x="129" y="292"/>
                  </a:cubicBezTo>
                  <a:cubicBezTo>
                    <a:pt x="133" y="292"/>
                    <a:pt x="138" y="297"/>
                    <a:pt x="143" y="307"/>
                  </a:cubicBezTo>
                  <a:cubicBezTo>
                    <a:pt x="109" y="126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161825" y="700375"/>
              <a:ext cx="1500" cy="6275"/>
            </a:xfrm>
            <a:custGeom>
              <a:rect b="b" l="l" r="r" t="t"/>
              <a:pathLst>
                <a:path extrusionOk="0" h="251" w="60">
                  <a:moveTo>
                    <a:pt x="60" y="1"/>
                  </a:moveTo>
                  <a:lnTo>
                    <a:pt x="0" y="144"/>
                  </a:lnTo>
                  <a:lnTo>
                    <a:pt x="0" y="25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159425" y="687875"/>
              <a:ext cx="2425" cy="6275"/>
            </a:xfrm>
            <a:custGeom>
              <a:rect b="b" l="l" r="r" t="t"/>
              <a:pathLst>
                <a:path extrusionOk="0" h="251" w="97">
                  <a:moveTo>
                    <a:pt x="1" y="1"/>
                  </a:moveTo>
                  <a:lnTo>
                    <a:pt x="1" y="251"/>
                  </a:lnTo>
                  <a:lnTo>
                    <a:pt x="96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139500" y="1610600"/>
              <a:ext cx="1500" cy="6275"/>
            </a:xfrm>
            <a:custGeom>
              <a:rect b="b" l="l" r="r" t="t"/>
              <a:pathLst>
                <a:path extrusionOk="0" h="251" w="60">
                  <a:moveTo>
                    <a:pt x="60" y="1"/>
                  </a:moveTo>
                  <a:lnTo>
                    <a:pt x="0" y="251"/>
                  </a:lnTo>
                  <a:lnTo>
                    <a:pt x="60" y="25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142175" y="1523700"/>
              <a:ext cx="1200" cy="2700"/>
            </a:xfrm>
            <a:custGeom>
              <a:rect b="b" l="l" r="r" t="t"/>
              <a:pathLst>
                <a:path extrusionOk="0" h="108" w="48">
                  <a:moveTo>
                    <a:pt x="48" y="0"/>
                  </a:moveTo>
                  <a:lnTo>
                    <a:pt x="0" y="60"/>
                  </a:lnTo>
                  <a:lnTo>
                    <a:pt x="0" y="10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138300" y="1447875"/>
              <a:ext cx="2700" cy="10350"/>
            </a:xfrm>
            <a:custGeom>
              <a:rect b="b" l="l" r="r" t="t"/>
              <a:pathLst>
                <a:path extrusionOk="0" h="414" w="108">
                  <a:moveTo>
                    <a:pt x="44" y="1"/>
                  </a:moveTo>
                  <a:cubicBezTo>
                    <a:pt x="33" y="1"/>
                    <a:pt x="19" y="3"/>
                    <a:pt x="1" y="9"/>
                  </a:cubicBezTo>
                  <a:cubicBezTo>
                    <a:pt x="1" y="86"/>
                    <a:pt x="25" y="180"/>
                    <a:pt x="39" y="285"/>
                  </a:cubicBezTo>
                  <a:lnTo>
                    <a:pt x="39" y="285"/>
                  </a:lnTo>
                  <a:cubicBezTo>
                    <a:pt x="41" y="103"/>
                    <a:pt x="107" y="1"/>
                    <a:pt x="44" y="1"/>
                  </a:cubicBezTo>
                  <a:close/>
                  <a:moveTo>
                    <a:pt x="39" y="285"/>
                  </a:moveTo>
                  <a:lnTo>
                    <a:pt x="39" y="285"/>
                  </a:lnTo>
                  <a:cubicBezTo>
                    <a:pt x="38" y="324"/>
                    <a:pt x="41" y="367"/>
                    <a:pt x="48" y="414"/>
                  </a:cubicBezTo>
                  <a:cubicBezTo>
                    <a:pt x="48" y="370"/>
                    <a:pt x="44" y="326"/>
                    <a:pt x="39" y="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4142175" y="687875"/>
              <a:ext cx="2400" cy="3125"/>
            </a:xfrm>
            <a:custGeom>
              <a:rect b="b" l="l" r="r" t="t"/>
              <a:pathLst>
                <a:path extrusionOk="0" h="125" w="96">
                  <a:moveTo>
                    <a:pt x="0" y="1"/>
                  </a:moveTo>
                  <a:cubicBezTo>
                    <a:pt x="0" y="99"/>
                    <a:pt x="23" y="124"/>
                    <a:pt x="41" y="124"/>
                  </a:cubicBezTo>
                  <a:cubicBezTo>
                    <a:pt x="59" y="124"/>
                    <a:pt x="73" y="96"/>
                    <a:pt x="48" y="96"/>
                  </a:cubicBezTo>
                  <a:cubicBezTo>
                    <a:pt x="96" y="1"/>
                    <a:pt x="0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142175" y="805750"/>
              <a:ext cx="25" cy="5075"/>
            </a:xfrm>
            <a:custGeom>
              <a:rect b="b" l="l" r="r" t="t"/>
              <a:pathLst>
                <a:path extrusionOk="0" h="203" w="1">
                  <a:moveTo>
                    <a:pt x="0" y="1"/>
                  </a:moveTo>
                  <a:lnTo>
                    <a:pt x="0" y="48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141450" y="805125"/>
              <a:ext cx="750" cy="2325"/>
            </a:xfrm>
            <a:custGeom>
              <a:rect b="b" l="l" r="r" t="t"/>
              <a:pathLst>
                <a:path extrusionOk="0" h="93" w="30">
                  <a:moveTo>
                    <a:pt x="22" y="1"/>
                  </a:moveTo>
                  <a:cubicBezTo>
                    <a:pt x="13" y="1"/>
                    <a:pt x="1" y="93"/>
                    <a:pt x="14" y="93"/>
                  </a:cubicBezTo>
                  <a:cubicBezTo>
                    <a:pt x="18" y="93"/>
                    <a:pt x="22" y="87"/>
                    <a:pt x="29" y="73"/>
                  </a:cubicBezTo>
                  <a:cubicBezTo>
                    <a:pt x="29" y="19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4139500" y="823025"/>
              <a:ext cx="2700" cy="9475"/>
            </a:xfrm>
            <a:custGeom>
              <a:rect b="b" l="l" r="r" t="t"/>
              <a:pathLst>
                <a:path extrusionOk="0" h="379" w="108">
                  <a:moveTo>
                    <a:pt x="60" y="0"/>
                  </a:moveTo>
                  <a:cubicBezTo>
                    <a:pt x="60" y="43"/>
                    <a:pt x="60" y="210"/>
                    <a:pt x="17" y="210"/>
                  </a:cubicBezTo>
                  <a:cubicBezTo>
                    <a:pt x="12" y="210"/>
                    <a:pt x="6" y="207"/>
                    <a:pt x="0" y="202"/>
                  </a:cubicBezTo>
                  <a:lnTo>
                    <a:pt x="0" y="202"/>
                  </a:lnTo>
                  <a:cubicBezTo>
                    <a:pt x="30" y="327"/>
                    <a:pt x="45" y="378"/>
                    <a:pt x="58" y="378"/>
                  </a:cubicBezTo>
                  <a:cubicBezTo>
                    <a:pt x="72" y="378"/>
                    <a:pt x="84" y="327"/>
                    <a:pt x="107" y="25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143375" y="831650"/>
              <a:ext cx="1200" cy="3900"/>
            </a:xfrm>
            <a:custGeom>
              <a:rect b="b" l="l" r="r" t="t"/>
              <a:pathLst>
                <a:path extrusionOk="0" h="156" w="48">
                  <a:moveTo>
                    <a:pt x="0" y="0"/>
                  </a:moveTo>
                  <a:cubicBezTo>
                    <a:pt x="0" y="60"/>
                    <a:pt x="0" y="60"/>
                    <a:pt x="48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4143375" y="824200"/>
              <a:ext cx="1200" cy="7475"/>
            </a:xfrm>
            <a:custGeom>
              <a:rect b="b" l="l" r="r" t="t"/>
              <a:pathLst>
                <a:path extrusionOk="0" h="299" w="48">
                  <a:moveTo>
                    <a:pt x="0" y="1"/>
                  </a:moveTo>
                  <a:lnTo>
                    <a:pt x="0" y="203"/>
                  </a:lnTo>
                  <a:cubicBezTo>
                    <a:pt x="48" y="203"/>
                    <a:pt x="0" y="155"/>
                    <a:pt x="0" y="1"/>
                  </a:cubicBezTo>
                  <a:close/>
                  <a:moveTo>
                    <a:pt x="0" y="203"/>
                  </a:moveTo>
                  <a:lnTo>
                    <a:pt x="0" y="298"/>
                  </a:lnTo>
                  <a:cubicBezTo>
                    <a:pt x="48" y="251"/>
                    <a:pt x="48" y="251"/>
                    <a:pt x="0" y="2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4140975" y="861400"/>
              <a:ext cx="2400" cy="7825"/>
            </a:xfrm>
            <a:custGeom>
              <a:rect b="b" l="l" r="r" t="t"/>
              <a:pathLst>
                <a:path extrusionOk="0" h="313" w="96">
                  <a:moveTo>
                    <a:pt x="48" y="1"/>
                  </a:moveTo>
                  <a:cubicBezTo>
                    <a:pt x="48" y="108"/>
                    <a:pt x="48" y="299"/>
                    <a:pt x="1" y="299"/>
                  </a:cubicBezTo>
                  <a:cubicBezTo>
                    <a:pt x="1" y="308"/>
                    <a:pt x="2" y="312"/>
                    <a:pt x="4" y="312"/>
                  </a:cubicBezTo>
                  <a:cubicBezTo>
                    <a:pt x="16" y="312"/>
                    <a:pt x="56" y="203"/>
                    <a:pt x="96" y="203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4143375" y="866475"/>
              <a:ext cx="1200" cy="7475"/>
            </a:xfrm>
            <a:custGeom>
              <a:rect b="b" l="l" r="r" t="t"/>
              <a:pathLst>
                <a:path extrusionOk="0" h="299" w="48">
                  <a:moveTo>
                    <a:pt x="0" y="0"/>
                  </a:moveTo>
                  <a:lnTo>
                    <a:pt x="48" y="298"/>
                  </a:lnTo>
                  <a:cubicBezTo>
                    <a:pt x="48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4139500" y="892675"/>
              <a:ext cx="2700" cy="7450"/>
            </a:xfrm>
            <a:custGeom>
              <a:rect b="b" l="l" r="r" t="t"/>
              <a:pathLst>
                <a:path extrusionOk="0" h="298" w="108">
                  <a:moveTo>
                    <a:pt x="0" y="0"/>
                  </a:moveTo>
                  <a:lnTo>
                    <a:pt x="107" y="298"/>
                  </a:lnTo>
                  <a:lnTo>
                    <a:pt x="6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4138300" y="913850"/>
              <a:ext cx="2700" cy="14550"/>
            </a:xfrm>
            <a:custGeom>
              <a:rect b="b" l="l" r="r" t="t"/>
              <a:pathLst>
                <a:path extrusionOk="0" h="582" w="108">
                  <a:moveTo>
                    <a:pt x="76" y="0"/>
                  </a:moveTo>
                  <a:cubicBezTo>
                    <a:pt x="54" y="0"/>
                    <a:pt x="44" y="86"/>
                    <a:pt x="25" y="86"/>
                  </a:cubicBezTo>
                  <a:cubicBezTo>
                    <a:pt x="18" y="86"/>
                    <a:pt x="10" y="75"/>
                    <a:pt x="1" y="46"/>
                  </a:cubicBezTo>
                  <a:lnTo>
                    <a:pt x="1" y="46"/>
                  </a:lnTo>
                  <a:cubicBezTo>
                    <a:pt x="1" y="237"/>
                    <a:pt x="48" y="439"/>
                    <a:pt x="108" y="582"/>
                  </a:cubicBezTo>
                  <a:cubicBezTo>
                    <a:pt x="48" y="439"/>
                    <a:pt x="48" y="237"/>
                    <a:pt x="108" y="46"/>
                  </a:cubicBezTo>
                  <a:cubicBezTo>
                    <a:pt x="95" y="12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140975" y="928375"/>
              <a:ext cx="1225" cy="6275"/>
            </a:xfrm>
            <a:custGeom>
              <a:rect b="b" l="l" r="r" t="t"/>
              <a:pathLst>
                <a:path extrusionOk="0" h="251" w="49">
                  <a:moveTo>
                    <a:pt x="48" y="251"/>
                  </a:moveTo>
                  <a:cubicBezTo>
                    <a:pt x="1" y="156"/>
                    <a:pt x="1" y="108"/>
                    <a:pt x="1" y="1"/>
                  </a:cubicBezTo>
                  <a:cubicBezTo>
                    <a:pt x="1" y="108"/>
                    <a:pt x="1" y="156"/>
                    <a:pt x="48" y="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143375" y="918550"/>
              <a:ext cx="1200" cy="13725"/>
            </a:xfrm>
            <a:custGeom>
              <a:rect b="b" l="l" r="r" t="t"/>
              <a:pathLst>
                <a:path extrusionOk="0" h="549" w="48">
                  <a:moveTo>
                    <a:pt x="24" y="1"/>
                  </a:moveTo>
                  <a:cubicBezTo>
                    <a:pt x="12" y="1"/>
                    <a:pt x="0" y="25"/>
                    <a:pt x="0" y="96"/>
                  </a:cubicBezTo>
                  <a:cubicBezTo>
                    <a:pt x="0" y="251"/>
                    <a:pt x="48" y="394"/>
                    <a:pt x="48" y="549"/>
                  </a:cubicBezTo>
                  <a:lnTo>
                    <a:pt x="48" y="49"/>
                  </a:lnTo>
                  <a:cubicBezTo>
                    <a:pt x="48" y="25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4143375" y="904875"/>
              <a:ext cx="0" cy="1200"/>
            </a:xfrm>
            <a:custGeom>
              <a:rect b="b" l="l" r="r" t="t"/>
              <a:pathLst>
                <a:path extrusionOk="0" h="48" w="0">
                  <a:moveTo>
                    <a:pt x="0" y="48"/>
                  </a:moveTo>
                  <a:lnTo>
                    <a:pt x="0" y="48"/>
                  </a:lnTo>
                  <a:cubicBezTo>
                    <a:pt x="0" y="48"/>
                    <a:pt x="0" y="0"/>
                    <a:pt x="0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144550" y="9718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142175" y="939700"/>
              <a:ext cx="1200" cy="6275"/>
            </a:xfrm>
            <a:custGeom>
              <a:rect b="b" l="l" r="r" t="t"/>
              <a:pathLst>
                <a:path extrusionOk="0" h="251" w="48">
                  <a:moveTo>
                    <a:pt x="48" y="0"/>
                  </a:moveTo>
                  <a:cubicBezTo>
                    <a:pt x="48" y="96"/>
                    <a:pt x="0" y="203"/>
                    <a:pt x="0" y="250"/>
                  </a:cubicBezTo>
                  <a:cubicBezTo>
                    <a:pt x="48" y="143"/>
                    <a:pt x="48" y="96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143375" y="907550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4143375" y="906050"/>
              <a:ext cx="1200" cy="5100"/>
            </a:xfrm>
            <a:custGeom>
              <a:rect b="b" l="l" r="r" t="t"/>
              <a:pathLst>
                <a:path extrusionOk="0" h="204" w="48">
                  <a:moveTo>
                    <a:pt x="0" y="1"/>
                  </a:moveTo>
                  <a:lnTo>
                    <a:pt x="0" y="60"/>
                  </a:lnTo>
                  <a:cubicBezTo>
                    <a:pt x="0" y="108"/>
                    <a:pt x="0" y="156"/>
                    <a:pt x="48" y="203"/>
                  </a:cubicBezTo>
                  <a:cubicBezTo>
                    <a:pt x="48" y="156"/>
                    <a:pt x="48" y="6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4142175" y="954575"/>
              <a:ext cx="2400" cy="17300"/>
            </a:xfrm>
            <a:custGeom>
              <a:rect b="b" l="l" r="r" t="t"/>
              <a:pathLst>
                <a:path extrusionOk="0" h="692" w="96">
                  <a:moveTo>
                    <a:pt x="96" y="1"/>
                  </a:moveTo>
                  <a:cubicBezTo>
                    <a:pt x="96" y="143"/>
                    <a:pt x="48" y="251"/>
                    <a:pt x="0" y="394"/>
                  </a:cubicBezTo>
                  <a:cubicBezTo>
                    <a:pt x="48" y="596"/>
                    <a:pt x="48" y="644"/>
                    <a:pt x="96" y="691"/>
                  </a:cubicBezTo>
                  <a:lnTo>
                    <a:pt x="96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142175" y="971850"/>
              <a:ext cx="2400" cy="7450"/>
            </a:xfrm>
            <a:custGeom>
              <a:rect b="b" l="l" r="r" t="t"/>
              <a:pathLst>
                <a:path extrusionOk="0" h="298" w="96">
                  <a:moveTo>
                    <a:pt x="0" y="0"/>
                  </a:moveTo>
                  <a:lnTo>
                    <a:pt x="96" y="298"/>
                  </a:lnTo>
                  <a:lnTo>
                    <a:pt x="4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4142175" y="989400"/>
              <a:ext cx="1200" cy="3600"/>
            </a:xfrm>
            <a:custGeom>
              <a:rect b="b" l="l" r="r" t="t"/>
              <a:pathLst>
                <a:path extrusionOk="0" h="144" w="48">
                  <a:moveTo>
                    <a:pt x="0" y="1"/>
                  </a:moveTo>
                  <a:lnTo>
                    <a:pt x="48" y="14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4161825" y="1879700"/>
              <a:ext cx="25" cy="3875"/>
            </a:xfrm>
            <a:custGeom>
              <a:rect b="b" l="l" r="r" t="t"/>
              <a:pathLst>
                <a:path extrusionOk="0" h="155" w="1">
                  <a:moveTo>
                    <a:pt x="0" y="0"/>
                  </a:moveTo>
                  <a:lnTo>
                    <a:pt x="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4160625" y="1853800"/>
              <a:ext cx="1225" cy="925"/>
            </a:xfrm>
            <a:custGeom>
              <a:rect b="b" l="l" r="r" t="t"/>
              <a:pathLst>
                <a:path extrusionOk="0" h="37" w="49">
                  <a:moveTo>
                    <a:pt x="1" y="0"/>
                  </a:moveTo>
                  <a:cubicBezTo>
                    <a:pt x="24" y="24"/>
                    <a:pt x="36" y="36"/>
                    <a:pt x="42" y="36"/>
                  </a:cubicBezTo>
                  <a:cubicBezTo>
                    <a:pt x="48" y="36"/>
                    <a:pt x="48" y="24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4159425" y="1646625"/>
              <a:ext cx="25" cy="6275"/>
            </a:xfrm>
            <a:custGeom>
              <a:rect b="b" l="l" r="r" t="t"/>
              <a:pathLst>
                <a:path extrusionOk="0" h="251" w="1">
                  <a:moveTo>
                    <a:pt x="1" y="25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4163300" y="2020625"/>
              <a:ext cx="2400" cy="4350"/>
            </a:xfrm>
            <a:custGeom>
              <a:rect b="b" l="l" r="r" t="t"/>
              <a:pathLst>
                <a:path extrusionOk="0" h="174" w="96">
                  <a:moveTo>
                    <a:pt x="59" y="1"/>
                  </a:moveTo>
                  <a:cubicBezTo>
                    <a:pt x="42" y="1"/>
                    <a:pt x="21" y="19"/>
                    <a:pt x="1" y="19"/>
                  </a:cubicBezTo>
                  <a:lnTo>
                    <a:pt x="96" y="173"/>
                  </a:lnTo>
                  <a:cubicBezTo>
                    <a:pt x="96" y="31"/>
                    <a:pt x="81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4144550" y="1869875"/>
              <a:ext cx="1225" cy="2875"/>
            </a:xfrm>
            <a:custGeom>
              <a:rect b="b" l="l" r="r" t="t"/>
              <a:pathLst>
                <a:path extrusionOk="0" h="115" w="49">
                  <a:moveTo>
                    <a:pt x="1" y="0"/>
                  </a:moveTo>
                  <a:cubicBezTo>
                    <a:pt x="1" y="70"/>
                    <a:pt x="26" y="114"/>
                    <a:pt x="40" y="114"/>
                  </a:cubicBezTo>
                  <a:cubicBezTo>
                    <a:pt x="45" y="114"/>
                    <a:pt x="48" y="108"/>
                    <a:pt x="48" y="95"/>
                  </a:cubicBezTo>
                  <a:cubicBezTo>
                    <a:pt x="48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4142175" y="1161750"/>
              <a:ext cx="1200" cy="13725"/>
            </a:xfrm>
            <a:custGeom>
              <a:rect b="b" l="l" r="r" t="t"/>
              <a:pathLst>
                <a:path extrusionOk="0" h="549" w="48">
                  <a:moveTo>
                    <a:pt x="48" y="0"/>
                  </a:moveTo>
                  <a:cubicBezTo>
                    <a:pt x="0" y="191"/>
                    <a:pt x="0" y="346"/>
                    <a:pt x="48" y="548"/>
                  </a:cubicBezTo>
                  <a:lnTo>
                    <a:pt x="48" y="44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4161825" y="2533350"/>
              <a:ext cx="25" cy="1200"/>
            </a:xfrm>
            <a:custGeom>
              <a:rect b="b" l="l" r="r" t="t"/>
              <a:pathLst>
                <a:path extrusionOk="0" h="48" w="1">
                  <a:moveTo>
                    <a:pt x="0" y="0"/>
                  </a:moveTo>
                  <a:lnTo>
                    <a:pt x="0" y="0"/>
                  </a:lnTo>
                  <a:cubicBezTo>
                    <a:pt x="0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4145750" y="2675925"/>
              <a:ext cx="25" cy="6275"/>
            </a:xfrm>
            <a:custGeom>
              <a:rect b="b" l="l" r="r" t="t"/>
              <a:pathLst>
                <a:path extrusionOk="0" h="251" w="1">
                  <a:moveTo>
                    <a:pt x="0" y="25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4142300" y="1051450"/>
              <a:ext cx="1075" cy="1075"/>
            </a:xfrm>
            <a:custGeom>
              <a:rect b="b" l="l" r="r" t="t"/>
              <a:pathLst>
                <a:path extrusionOk="0" h="43" w="43">
                  <a:moveTo>
                    <a:pt x="11" y="0"/>
                  </a:moveTo>
                  <a:lnTo>
                    <a:pt x="11" y="0"/>
                  </a:lnTo>
                  <a:cubicBezTo>
                    <a:pt x="1" y="0"/>
                    <a:pt x="11" y="43"/>
                    <a:pt x="43" y="43"/>
                  </a:cubicBezTo>
                  <a:cubicBezTo>
                    <a:pt x="27" y="11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4143375" y="1047450"/>
              <a:ext cx="0" cy="5075"/>
            </a:xfrm>
            <a:custGeom>
              <a:rect b="b" l="l" r="r" t="t"/>
              <a:pathLst>
                <a:path extrusionOk="0" h="203" w="0">
                  <a:moveTo>
                    <a:pt x="0" y="0"/>
                  </a:moveTo>
                  <a:lnTo>
                    <a:pt x="0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4142175" y="1045075"/>
              <a:ext cx="1200" cy="3875"/>
            </a:xfrm>
            <a:custGeom>
              <a:rect b="b" l="l" r="r" t="t"/>
              <a:pathLst>
                <a:path extrusionOk="0" h="155" w="48">
                  <a:moveTo>
                    <a:pt x="48" y="0"/>
                  </a:moveTo>
                  <a:cubicBezTo>
                    <a:pt x="0" y="0"/>
                    <a:pt x="0" y="0"/>
                    <a:pt x="48" y="155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4143375" y="1052500"/>
              <a:ext cx="0" cy="5100"/>
            </a:xfrm>
            <a:custGeom>
              <a:rect b="b" l="l" r="r" t="t"/>
              <a:pathLst>
                <a:path extrusionOk="0" h="204" w="0">
                  <a:moveTo>
                    <a:pt x="0" y="1"/>
                  </a:moveTo>
                  <a:lnTo>
                    <a:pt x="0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4160625" y="14641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4161825" y="2509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4161825" y="1868675"/>
              <a:ext cx="25" cy="1225"/>
            </a:xfrm>
            <a:custGeom>
              <a:rect b="b" l="l" r="r" t="t"/>
              <a:pathLst>
                <a:path extrusionOk="0" h="49" w="1">
                  <a:moveTo>
                    <a:pt x="0" y="1"/>
                  </a:moveTo>
                  <a:lnTo>
                    <a:pt x="0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4138300" y="696500"/>
              <a:ext cx="28600" cy="2019325"/>
            </a:xfrm>
            <a:custGeom>
              <a:rect b="b" l="l" r="r" t="t"/>
              <a:pathLst>
                <a:path extrusionOk="0" h="80773" w="1144">
                  <a:moveTo>
                    <a:pt x="251" y="7097"/>
                  </a:moveTo>
                  <a:cubicBezTo>
                    <a:pt x="251" y="7097"/>
                    <a:pt x="251" y="7103"/>
                    <a:pt x="253" y="7111"/>
                  </a:cubicBezTo>
                  <a:lnTo>
                    <a:pt x="253" y="7111"/>
                  </a:lnTo>
                  <a:lnTo>
                    <a:pt x="251" y="7097"/>
                  </a:lnTo>
                  <a:close/>
                  <a:moveTo>
                    <a:pt x="846" y="7145"/>
                  </a:moveTo>
                  <a:cubicBezTo>
                    <a:pt x="840" y="7167"/>
                    <a:pt x="835" y="7188"/>
                    <a:pt x="830" y="7208"/>
                  </a:cubicBezTo>
                  <a:lnTo>
                    <a:pt x="830" y="7208"/>
                  </a:lnTo>
                  <a:cubicBezTo>
                    <a:pt x="839" y="7190"/>
                    <a:pt x="846" y="7163"/>
                    <a:pt x="846" y="7145"/>
                  </a:cubicBezTo>
                  <a:close/>
                  <a:moveTo>
                    <a:pt x="203" y="9728"/>
                  </a:moveTo>
                  <a:cubicBezTo>
                    <a:pt x="203" y="9733"/>
                    <a:pt x="204" y="9739"/>
                    <a:pt x="204" y="9746"/>
                  </a:cubicBezTo>
                  <a:lnTo>
                    <a:pt x="204" y="9746"/>
                  </a:lnTo>
                  <a:lnTo>
                    <a:pt x="203" y="9728"/>
                  </a:lnTo>
                  <a:close/>
                  <a:moveTo>
                    <a:pt x="894" y="11562"/>
                  </a:moveTo>
                  <a:cubicBezTo>
                    <a:pt x="888" y="11573"/>
                    <a:pt x="883" y="11586"/>
                    <a:pt x="878" y="11599"/>
                  </a:cubicBezTo>
                  <a:lnTo>
                    <a:pt x="878" y="11599"/>
                  </a:lnTo>
                  <a:cubicBezTo>
                    <a:pt x="883" y="11592"/>
                    <a:pt x="888" y="11580"/>
                    <a:pt x="894" y="11562"/>
                  </a:cubicBezTo>
                  <a:close/>
                  <a:moveTo>
                    <a:pt x="170" y="13741"/>
                  </a:moveTo>
                  <a:cubicBezTo>
                    <a:pt x="162" y="13751"/>
                    <a:pt x="155" y="13778"/>
                    <a:pt x="155" y="13800"/>
                  </a:cubicBezTo>
                  <a:cubicBezTo>
                    <a:pt x="161" y="13780"/>
                    <a:pt x="166" y="13760"/>
                    <a:pt x="170" y="13741"/>
                  </a:cubicBezTo>
                  <a:close/>
                  <a:moveTo>
                    <a:pt x="346" y="13443"/>
                  </a:moveTo>
                  <a:cubicBezTo>
                    <a:pt x="405" y="13503"/>
                    <a:pt x="405" y="13550"/>
                    <a:pt x="453" y="13693"/>
                  </a:cubicBezTo>
                  <a:lnTo>
                    <a:pt x="405" y="13848"/>
                  </a:lnTo>
                  <a:cubicBezTo>
                    <a:pt x="453" y="13991"/>
                    <a:pt x="453" y="13991"/>
                    <a:pt x="453" y="14288"/>
                  </a:cubicBezTo>
                  <a:cubicBezTo>
                    <a:pt x="405" y="14038"/>
                    <a:pt x="346" y="13800"/>
                    <a:pt x="346" y="13443"/>
                  </a:cubicBezTo>
                  <a:close/>
                  <a:moveTo>
                    <a:pt x="251" y="15729"/>
                  </a:moveTo>
                  <a:cubicBezTo>
                    <a:pt x="230" y="15840"/>
                    <a:pt x="218" y="15883"/>
                    <a:pt x="215" y="15883"/>
                  </a:cubicBezTo>
                  <a:cubicBezTo>
                    <a:pt x="212" y="15883"/>
                    <a:pt x="224" y="15815"/>
                    <a:pt x="251" y="15729"/>
                  </a:cubicBezTo>
                  <a:close/>
                  <a:moveTo>
                    <a:pt x="402" y="15613"/>
                  </a:moveTo>
                  <a:cubicBezTo>
                    <a:pt x="437" y="15613"/>
                    <a:pt x="469" y="15634"/>
                    <a:pt x="501" y="15634"/>
                  </a:cubicBezTo>
                  <a:lnTo>
                    <a:pt x="501" y="15884"/>
                  </a:lnTo>
                  <a:cubicBezTo>
                    <a:pt x="501" y="16074"/>
                    <a:pt x="405" y="16181"/>
                    <a:pt x="346" y="16420"/>
                  </a:cubicBezTo>
                  <a:cubicBezTo>
                    <a:pt x="346" y="16277"/>
                    <a:pt x="298" y="16122"/>
                    <a:pt x="298" y="15931"/>
                  </a:cubicBezTo>
                  <a:cubicBezTo>
                    <a:pt x="346" y="15931"/>
                    <a:pt x="346" y="15777"/>
                    <a:pt x="346" y="15634"/>
                  </a:cubicBezTo>
                  <a:cubicBezTo>
                    <a:pt x="366" y="15618"/>
                    <a:pt x="384" y="15613"/>
                    <a:pt x="402" y="15613"/>
                  </a:cubicBezTo>
                  <a:close/>
                  <a:moveTo>
                    <a:pt x="688" y="23245"/>
                  </a:moveTo>
                  <a:cubicBezTo>
                    <a:pt x="696" y="23245"/>
                    <a:pt x="703" y="23250"/>
                    <a:pt x="703" y="23266"/>
                  </a:cubicBezTo>
                  <a:lnTo>
                    <a:pt x="644" y="23266"/>
                  </a:lnTo>
                  <a:cubicBezTo>
                    <a:pt x="644" y="23266"/>
                    <a:pt x="670" y="23245"/>
                    <a:pt x="688" y="23245"/>
                  </a:cubicBezTo>
                  <a:close/>
                  <a:moveTo>
                    <a:pt x="155" y="25599"/>
                  </a:moveTo>
                  <a:cubicBezTo>
                    <a:pt x="155" y="25707"/>
                    <a:pt x="162" y="25776"/>
                    <a:pt x="172" y="25822"/>
                  </a:cubicBezTo>
                  <a:lnTo>
                    <a:pt x="172" y="25822"/>
                  </a:lnTo>
                  <a:lnTo>
                    <a:pt x="155" y="25599"/>
                  </a:lnTo>
                  <a:close/>
                  <a:moveTo>
                    <a:pt x="894" y="25409"/>
                  </a:moveTo>
                  <a:lnTo>
                    <a:pt x="941" y="25849"/>
                  </a:lnTo>
                  <a:cubicBezTo>
                    <a:pt x="941" y="25849"/>
                    <a:pt x="894" y="25849"/>
                    <a:pt x="894" y="25802"/>
                  </a:cubicBezTo>
                  <a:lnTo>
                    <a:pt x="894" y="25409"/>
                  </a:lnTo>
                  <a:close/>
                  <a:moveTo>
                    <a:pt x="251" y="33493"/>
                  </a:moveTo>
                  <a:cubicBezTo>
                    <a:pt x="251" y="33510"/>
                    <a:pt x="252" y="33521"/>
                    <a:pt x="255" y="33526"/>
                  </a:cubicBezTo>
                  <a:lnTo>
                    <a:pt x="255" y="33526"/>
                  </a:lnTo>
                  <a:lnTo>
                    <a:pt x="251" y="33493"/>
                  </a:lnTo>
                  <a:close/>
                  <a:moveTo>
                    <a:pt x="155" y="35577"/>
                  </a:moveTo>
                  <a:cubicBezTo>
                    <a:pt x="48" y="35767"/>
                    <a:pt x="108" y="36065"/>
                    <a:pt x="1" y="36422"/>
                  </a:cubicBezTo>
                  <a:cubicBezTo>
                    <a:pt x="37" y="36376"/>
                    <a:pt x="137" y="35986"/>
                    <a:pt x="203" y="35921"/>
                  </a:cubicBezTo>
                  <a:lnTo>
                    <a:pt x="203" y="35921"/>
                  </a:lnTo>
                  <a:lnTo>
                    <a:pt x="203" y="35922"/>
                  </a:lnTo>
                  <a:cubicBezTo>
                    <a:pt x="203" y="35922"/>
                    <a:pt x="203" y="35921"/>
                    <a:pt x="203" y="35921"/>
                  </a:cubicBezTo>
                  <a:lnTo>
                    <a:pt x="203" y="35921"/>
                  </a:lnTo>
                  <a:cubicBezTo>
                    <a:pt x="203" y="35921"/>
                    <a:pt x="203" y="35921"/>
                    <a:pt x="203" y="35921"/>
                  </a:cubicBezTo>
                  <a:lnTo>
                    <a:pt x="203" y="35921"/>
                  </a:lnTo>
                  <a:lnTo>
                    <a:pt x="155" y="35577"/>
                  </a:lnTo>
                  <a:close/>
                  <a:moveTo>
                    <a:pt x="358" y="42479"/>
                  </a:moveTo>
                  <a:lnTo>
                    <a:pt x="358" y="42479"/>
                  </a:lnTo>
                  <a:cubicBezTo>
                    <a:pt x="350" y="42499"/>
                    <a:pt x="346" y="42527"/>
                    <a:pt x="346" y="42566"/>
                  </a:cubicBezTo>
                  <a:lnTo>
                    <a:pt x="358" y="42479"/>
                  </a:lnTo>
                  <a:close/>
                  <a:moveTo>
                    <a:pt x="941" y="44852"/>
                  </a:moveTo>
                  <a:lnTo>
                    <a:pt x="941" y="45149"/>
                  </a:lnTo>
                  <a:cubicBezTo>
                    <a:pt x="941" y="44995"/>
                    <a:pt x="894" y="44947"/>
                    <a:pt x="941" y="44852"/>
                  </a:cubicBezTo>
                  <a:close/>
                  <a:moveTo>
                    <a:pt x="255" y="45723"/>
                  </a:moveTo>
                  <a:cubicBezTo>
                    <a:pt x="251" y="45734"/>
                    <a:pt x="251" y="45745"/>
                    <a:pt x="251" y="45745"/>
                  </a:cubicBezTo>
                  <a:cubicBezTo>
                    <a:pt x="252" y="45738"/>
                    <a:pt x="254" y="45730"/>
                    <a:pt x="255" y="45723"/>
                  </a:cubicBezTo>
                  <a:close/>
                  <a:moveTo>
                    <a:pt x="846" y="45495"/>
                  </a:moveTo>
                  <a:cubicBezTo>
                    <a:pt x="875" y="45524"/>
                    <a:pt x="887" y="45631"/>
                    <a:pt x="891" y="45745"/>
                  </a:cubicBezTo>
                  <a:lnTo>
                    <a:pt x="846" y="45745"/>
                  </a:lnTo>
                  <a:lnTo>
                    <a:pt x="846" y="45697"/>
                  </a:lnTo>
                  <a:lnTo>
                    <a:pt x="846" y="45495"/>
                  </a:lnTo>
                  <a:close/>
                  <a:moveTo>
                    <a:pt x="203" y="54972"/>
                  </a:moveTo>
                  <a:cubicBezTo>
                    <a:pt x="251" y="54972"/>
                    <a:pt x="251" y="54972"/>
                    <a:pt x="298" y="55020"/>
                  </a:cubicBezTo>
                  <a:cubicBezTo>
                    <a:pt x="298" y="55174"/>
                    <a:pt x="298" y="55270"/>
                    <a:pt x="251" y="55412"/>
                  </a:cubicBezTo>
                  <a:lnTo>
                    <a:pt x="203" y="54972"/>
                  </a:lnTo>
                  <a:close/>
                  <a:moveTo>
                    <a:pt x="298" y="63854"/>
                  </a:moveTo>
                  <a:cubicBezTo>
                    <a:pt x="320" y="63940"/>
                    <a:pt x="322" y="63968"/>
                    <a:pt x="318" y="63968"/>
                  </a:cubicBezTo>
                  <a:cubicBezTo>
                    <a:pt x="313" y="63968"/>
                    <a:pt x="298" y="63928"/>
                    <a:pt x="298" y="63902"/>
                  </a:cubicBezTo>
                  <a:lnTo>
                    <a:pt x="298" y="63854"/>
                  </a:lnTo>
                  <a:close/>
                  <a:moveTo>
                    <a:pt x="798" y="64402"/>
                  </a:moveTo>
                  <a:cubicBezTo>
                    <a:pt x="846" y="64545"/>
                    <a:pt x="846" y="64699"/>
                    <a:pt x="846" y="64890"/>
                  </a:cubicBezTo>
                  <a:cubicBezTo>
                    <a:pt x="798" y="64890"/>
                    <a:pt x="798" y="65045"/>
                    <a:pt x="798" y="65187"/>
                  </a:cubicBezTo>
                  <a:cubicBezTo>
                    <a:pt x="782" y="65203"/>
                    <a:pt x="767" y="65209"/>
                    <a:pt x="752" y="65209"/>
                  </a:cubicBezTo>
                  <a:cubicBezTo>
                    <a:pt x="724" y="65209"/>
                    <a:pt x="703" y="65187"/>
                    <a:pt x="703" y="65187"/>
                  </a:cubicBezTo>
                  <a:lnTo>
                    <a:pt x="703" y="64890"/>
                  </a:lnTo>
                  <a:cubicBezTo>
                    <a:pt x="703" y="64747"/>
                    <a:pt x="751" y="64640"/>
                    <a:pt x="798" y="64402"/>
                  </a:cubicBezTo>
                  <a:close/>
                  <a:moveTo>
                    <a:pt x="751" y="66533"/>
                  </a:moveTo>
                  <a:cubicBezTo>
                    <a:pt x="751" y="66656"/>
                    <a:pt x="762" y="66777"/>
                    <a:pt x="774" y="66910"/>
                  </a:cubicBezTo>
                  <a:lnTo>
                    <a:pt x="774" y="66910"/>
                  </a:lnTo>
                  <a:cubicBezTo>
                    <a:pt x="736" y="66822"/>
                    <a:pt x="703" y="66779"/>
                    <a:pt x="703" y="66533"/>
                  </a:cubicBezTo>
                  <a:close/>
                  <a:moveTo>
                    <a:pt x="783" y="67022"/>
                  </a:moveTo>
                  <a:lnTo>
                    <a:pt x="783" y="67022"/>
                  </a:lnTo>
                  <a:cubicBezTo>
                    <a:pt x="792" y="67129"/>
                    <a:pt x="798" y="67245"/>
                    <a:pt x="798" y="67378"/>
                  </a:cubicBezTo>
                  <a:cubicBezTo>
                    <a:pt x="798" y="67319"/>
                    <a:pt x="751" y="67223"/>
                    <a:pt x="751" y="67128"/>
                  </a:cubicBezTo>
                  <a:lnTo>
                    <a:pt x="783" y="67022"/>
                  </a:lnTo>
                  <a:close/>
                  <a:moveTo>
                    <a:pt x="268" y="69220"/>
                  </a:moveTo>
                  <a:cubicBezTo>
                    <a:pt x="263" y="69226"/>
                    <a:pt x="257" y="69239"/>
                    <a:pt x="251" y="69259"/>
                  </a:cubicBezTo>
                  <a:cubicBezTo>
                    <a:pt x="257" y="69247"/>
                    <a:pt x="263" y="69234"/>
                    <a:pt x="268" y="69220"/>
                  </a:cubicBezTo>
                  <a:close/>
                  <a:moveTo>
                    <a:pt x="941" y="70498"/>
                  </a:moveTo>
                  <a:cubicBezTo>
                    <a:pt x="894" y="70652"/>
                    <a:pt x="894" y="70795"/>
                    <a:pt x="941" y="71045"/>
                  </a:cubicBezTo>
                  <a:lnTo>
                    <a:pt x="941" y="70498"/>
                  </a:lnTo>
                  <a:close/>
                  <a:moveTo>
                    <a:pt x="894" y="73677"/>
                  </a:moveTo>
                  <a:lnTo>
                    <a:pt x="888" y="73688"/>
                  </a:lnTo>
                  <a:lnTo>
                    <a:pt x="894" y="73724"/>
                  </a:lnTo>
                  <a:lnTo>
                    <a:pt x="894" y="73677"/>
                  </a:lnTo>
                  <a:close/>
                  <a:moveTo>
                    <a:pt x="848" y="74417"/>
                  </a:moveTo>
                  <a:cubicBezTo>
                    <a:pt x="852" y="74443"/>
                    <a:pt x="863" y="74462"/>
                    <a:pt x="894" y="74462"/>
                  </a:cubicBezTo>
                  <a:lnTo>
                    <a:pt x="848" y="74417"/>
                  </a:lnTo>
                  <a:close/>
                  <a:moveTo>
                    <a:pt x="821" y="75571"/>
                  </a:moveTo>
                  <a:cubicBezTo>
                    <a:pt x="816" y="75704"/>
                    <a:pt x="815" y="75836"/>
                    <a:pt x="782" y="75836"/>
                  </a:cubicBezTo>
                  <a:cubicBezTo>
                    <a:pt x="774" y="75836"/>
                    <a:pt x="764" y="75827"/>
                    <a:pt x="751" y="75808"/>
                  </a:cubicBezTo>
                  <a:cubicBezTo>
                    <a:pt x="777" y="75755"/>
                    <a:pt x="803" y="75671"/>
                    <a:pt x="821" y="75571"/>
                  </a:cubicBezTo>
                  <a:close/>
                  <a:moveTo>
                    <a:pt x="822" y="78623"/>
                  </a:moveTo>
                  <a:lnTo>
                    <a:pt x="822" y="78623"/>
                  </a:lnTo>
                  <a:cubicBezTo>
                    <a:pt x="823" y="78628"/>
                    <a:pt x="825" y="78632"/>
                    <a:pt x="826" y="78637"/>
                  </a:cubicBezTo>
                  <a:lnTo>
                    <a:pt x="826" y="78637"/>
                  </a:lnTo>
                  <a:cubicBezTo>
                    <a:pt x="825" y="78632"/>
                    <a:pt x="823" y="78627"/>
                    <a:pt x="822" y="78623"/>
                  </a:cubicBezTo>
                  <a:close/>
                  <a:moveTo>
                    <a:pt x="826" y="78637"/>
                  </a:moveTo>
                  <a:lnTo>
                    <a:pt x="826" y="78637"/>
                  </a:lnTo>
                  <a:cubicBezTo>
                    <a:pt x="834" y="78665"/>
                    <a:pt x="842" y="78695"/>
                    <a:pt x="845" y="78695"/>
                  </a:cubicBezTo>
                  <a:cubicBezTo>
                    <a:pt x="846" y="78695"/>
                    <a:pt x="846" y="78693"/>
                    <a:pt x="846" y="78689"/>
                  </a:cubicBezTo>
                  <a:cubicBezTo>
                    <a:pt x="838" y="78671"/>
                    <a:pt x="832" y="78654"/>
                    <a:pt x="826" y="78637"/>
                  </a:cubicBezTo>
                  <a:close/>
                  <a:moveTo>
                    <a:pt x="751" y="1"/>
                  </a:moveTo>
                  <a:lnTo>
                    <a:pt x="798" y="251"/>
                  </a:lnTo>
                  <a:cubicBezTo>
                    <a:pt x="782" y="201"/>
                    <a:pt x="765" y="181"/>
                    <a:pt x="746" y="181"/>
                  </a:cubicBezTo>
                  <a:cubicBezTo>
                    <a:pt x="656" y="181"/>
                    <a:pt x="536" y="647"/>
                    <a:pt x="422" y="647"/>
                  </a:cubicBezTo>
                  <a:cubicBezTo>
                    <a:pt x="416" y="647"/>
                    <a:pt x="411" y="646"/>
                    <a:pt x="405" y="644"/>
                  </a:cubicBezTo>
                  <a:lnTo>
                    <a:pt x="405" y="644"/>
                  </a:lnTo>
                  <a:cubicBezTo>
                    <a:pt x="501" y="1001"/>
                    <a:pt x="203" y="1596"/>
                    <a:pt x="405" y="2192"/>
                  </a:cubicBezTo>
                  <a:cubicBezTo>
                    <a:pt x="394" y="2210"/>
                    <a:pt x="384" y="2218"/>
                    <a:pt x="377" y="2218"/>
                  </a:cubicBezTo>
                  <a:cubicBezTo>
                    <a:pt x="348" y="2218"/>
                    <a:pt x="339" y="2125"/>
                    <a:pt x="312" y="2125"/>
                  </a:cubicBezTo>
                  <a:cubicBezTo>
                    <a:pt x="308" y="2125"/>
                    <a:pt x="303" y="2127"/>
                    <a:pt x="298" y="2132"/>
                  </a:cubicBezTo>
                  <a:cubicBezTo>
                    <a:pt x="346" y="2239"/>
                    <a:pt x="346" y="2335"/>
                    <a:pt x="346" y="2489"/>
                  </a:cubicBezTo>
                  <a:lnTo>
                    <a:pt x="298" y="2382"/>
                  </a:lnTo>
                  <a:lnTo>
                    <a:pt x="298" y="2382"/>
                  </a:lnTo>
                  <a:cubicBezTo>
                    <a:pt x="346" y="2537"/>
                    <a:pt x="346" y="2680"/>
                    <a:pt x="346" y="2835"/>
                  </a:cubicBezTo>
                  <a:cubicBezTo>
                    <a:pt x="346" y="3573"/>
                    <a:pt x="298" y="4025"/>
                    <a:pt x="251" y="4763"/>
                  </a:cubicBezTo>
                  <a:cubicBezTo>
                    <a:pt x="251" y="4623"/>
                    <a:pt x="243" y="4555"/>
                    <a:pt x="233" y="4555"/>
                  </a:cubicBezTo>
                  <a:cubicBezTo>
                    <a:pt x="220" y="4555"/>
                    <a:pt x="203" y="4698"/>
                    <a:pt x="203" y="4966"/>
                  </a:cubicBezTo>
                  <a:cubicBezTo>
                    <a:pt x="203" y="4900"/>
                    <a:pt x="226" y="4784"/>
                    <a:pt x="240" y="4784"/>
                  </a:cubicBezTo>
                  <a:cubicBezTo>
                    <a:pt x="246" y="4784"/>
                    <a:pt x="251" y="4808"/>
                    <a:pt x="251" y="4871"/>
                  </a:cubicBezTo>
                  <a:lnTo>
                    <a:pt x="251" y="5109"/>
                  </a:lnTo>
                  <a:lnTo>
                    <a:pt x="338" y="5065"/>
                  </a:lnTo>
                  <a:lnTo>
                    <a:pt x="338" y="5065"/>
                  </a:lnTo>
                  <a:cubicBezTo>
                    <a:pt x="338" y="5070"/>
                    <a:pt x="337" y="5076"/>
                    <a:pt x="337" y="5082"/>
                  </a:cubicBezTo>
                  <a:lnTo>
                    <a:pt x="337" y="5082"/>
                  </a:lnTo>
                  <a:cubicBezTo>
                    <a:pt x="340" y="5075"/>
                    <a:pt x="343" y="5068"/>
                    <a:pt x="346" y="5061"/>
                  </a:cubicBezTo>
                  <a:lnTo>
                    <a:pt x="346" y="5061"/>
                  </a:lnTo>
                  <a:lnTo>
                    <a:pt x="338" y="5065"/>
                  </a:lnTo>
                  <a:lnTo>
                    <a:pt x="338" y="5065"/>
                  </a:lnTo>
                  <a:cubicBezTo>
                    <a:pt x="343" y="5017"/>
                    <a:pt x="352" y="4985"/>
                    <a:pt x="370" y="4985"/>
                  </a:cubicBezTo>
                  <a:cubicBezTo>
                    <a:pt x="379" y="4985"/>
                    <a:pt x="391" y="4994"/>
                    <a:pt x="405" y="5013"/>
                  </a:cubicBezTo>
                  <a:cubicBezTo>
                    <a:pt x="346" y="5109"/>
                    <a:pt x="346" y="5263"/>
                    <a:pt x="346" y="5514"/>
                  </a:cubicBezTo>
                  <a:lnTo>
                    <a:pt x="346" y="5466"/>
                  </a:lnTo>
                  <a:cubicBezTo>
                    <a:pt x="346" y="5377"/>
                    <a:pt x="330" y="5195"/>
                    <a:pt x="337" y="5082"/>
                  </a:cubicBezTo>
                  <a:lnTo>
                    <a:pt x="337" y="5082"/>
                  </a:lnTo>
                  <a:cubicBezTo>
                    <a:pt x="298" y="5181"/>
                    <a:pt x="298" y="5267"/>
                    <a:pt x="298" y="5311"/>
                  </a:cubicBezTo>
                  <a:lnTo>
                    <a:pt x="298" y="5406"/>
                  </a:lnTo>
                  <a:lnTo>
                    <a:pt x="298" y="5466"/>
                  </a:lnTo>
                  <a:lnTo>
                    <a:pt x="346" y="5561"/>
                  </a:lnTo>
                  <a:cubicBezTo>
                    <a:pt x="298" y="5811"/>
                    <a:pt x="346" y="6156"/>
                    <a:pt x="298" y="6406"/>
                  </a:cubicBezTo>
                  <a:lnTo>
                    <a:pt x="298" y="6454"/>
                  </a:lnTo>
                  <a:cubicBezTo>
                    <a:pt x="298" y="6597"/>
                    <a:pt x="298" y="6752"/>
                    <a:pt x="251" y="6799"/>
                  </a:cubicBezTo>
                  <a:cubicBezTo>
                    <a:pt x="251" y="6912"/>
                    <a:pt x="256" y="6941"/>
                    <a:pt x="263" y="6941"/>
                  </a:cubicBezTo>
                  <a:cubicBezTo>
                    <a:pt x="270" y="6941"/>
                    <a:pt x="279" y="6908"/>
                    <a:pt x="286" y="6908"/>
                  </a:cubicBezTo>
                  <a:cubicBezTo>
                    <a:pt x="293" y="6908"/>
                    <a:pt x="298" y="6937"/>
                    <a:pt x="298" y="7049"/>
                  </a:cubicBezTo>
                  <a:lnTo>
                    <a:pt x="298" y="7145"/>
                  </a:lnTo>
                  <a:cubicBezTo>
                    <a:pt x="268" y="7145"/>
                    <a:pt x="257" y="7125"/>
                    <a:pt x="253" y="7111"/>
                  </a:cubicBezTo>
                  <a:lnTo>
                    <a:pt x="253" y="7111"/>
                  </a:lnTo>
                  <a:lnTo>
                    <a:pt x="298" y="7395"/>
                  </a:lnTo>
                  <a:lnTo>
                    <a:pt x="298" y="7192"/>
                  </a:lnTo>
                  <a:lnTo>
                    <a:pt x="346" y="7252"/>
                  </a:lnTo>
                  <a:cubicBezTo>
                    <a:pt x="346" y="7299"/>
                    <a:pt x="298" y="7395"/>
                    <a:pt x="298" y="7442"/>
                  </a:cubicBezTo>
                  <a:cubicBezTo>
                    <a:pt x="298" y="7549"/>
                    <a:pt x="251" y="7597"/>
                    <a:pt x="251" y="7597"/>
                  </a:cubicBezTo>
                  <a:cubicBezTo>
                    <a:pt x="251" y="7549"/>
                    <a:pt x="203" y="7395"/>
                    <a:pt x="203" y="7347"/>
                  </a:cubicBezTo>
                  <a:lnTo>
                    <a:pt x="203" y="7597"/>
                  </a:lnTo>
                  <a:cubicBezTo>
                    <a:pt x="203" y="7645"/>
                    <a:pt x="155" y="7692"/>
                    <a:pt x="155" y="7788"/>
                  </a:cubicBezTo>
                  <a:lnTo>
                    <a:pt x="203" y="7740"/>
                  </a:lnTo>
                  <a:lnTo>
                    <a:pt x="203" y="8240"/>
                  </a:lnTo>
                  <a:lnTo>
                    <a:pt x="251" y="7942"/>
                  </a:lnTo>
                  <a:lnTo>
                    <a:pt x="251" y="8740"/>
                  </a:lnTo>
                  <a:lnTo>
                    <a:pt x="251" y="8931"/>
                  </a:lnTo>
                  <a:lnTo>
                    <a:pt x="251" y="9431"/>
                  </a:lnTo>
                  <a:cubicBezTo>
                    <a:pt x="203" y="9526"/>
                    <a:pt x="203" y="9633"/>
                    <a:pt x="203" y="9728"/>
                  </a:cubicBezTo>
                  <a:lnTo>
                    <a:pt x="203" y="9728"/>
                  </a:lnTo>
                  <a:lnTo>
                    <a:pt x="203" y="9728"/>
                  </a:lnTo>
                  <a:cubicBezTo>
                    <a:pt x="203" y="9728"/>
                    <a:pt x="251" y="9728"/>
                    <a:pt x="251" y="9776"/>
                  </a:cubicBezTo>
                  <a:cubicBezTo>
                    <a:pt x="251" y="9825"/>
                    <a:pt x="246" y="9843"/>
                    <a:pt x="239" y="9843"/>
                  </a:cubicBezTo>
                  <a:cubicBezTo>
                    <a:pt x="227" y="9843"/>
                    <a:pt x="210" y="9784"/>
                    <a:pt x="204" y="9746"/>
                  </a:cubicBezTo>
                  <a:lnTo>
                    <a:pt x="204" y="9746"/>
                  </a:lnTo>
                  <a:lnTo>
                    <a:pt x="251" y="10324"/>
                  </a:lnTo>
                  <a:lnTo>
                    <a:pt x="251" y="9824"/>
                  </a:lnTo>
                  <a:cubicBezTo>
                    <a:pt x="251" y="10169"/>
                    <a:pt x="298" y="10526"/>
                    <a:pt x="298" y="10871"/>
                  </a:cubicBezTo>
                  <a:cubicBezTo>
                    <a:pt x="298" y="10919"/>
                    <a:pt x="251" y="10967"/>
                    <a:pt x="251" y="11014"/>
                  </a:cubicBezTo>
                  <a:cubicBezTo>
                    <a:pt x="251" y="11014"/>
                    <a:pt x="298" y="11014"/>
                    <a:pt x="346" y="11312"/>
                  </a:cubicBezTo>
                  <a:lnTo>
                    <a:pt x="346" y="11062"/>
                  </a:lnTo>
                  <a:lnTo>
                    <a:pt x="346" y="11062"/>
                  </a:lnTo>
                  <a:cubicBezTo>
                    <a:pt x="405" y="11562"/>
                    <a:pt x="298" y="11514"/>
                    <a:pt x="346" y="12205"/>
                  </a:cubicBezTo>
                  <a:lnTo>
                    <a:pt x="346" y="12312"/>
                  </a:lnTo>
                  <a:cubicBezTo>
                    <a:pt x="346" y="12360"/>
                    <a:pt x="346" y="12455"/>
                    <a:pt x="405" y="12550"/>
                  </a:cubicBezTo>
                  <a:lnTo>
                    <a:pt x="405" y="12752"/>
                  </a:lnTo>
                  <a:cubicBezTo>
                    <a:pt x="383" y="12716"/>
                    <a:pt x="369" y="12701"/>
                    <a:pt x="360" y="12701"/>
                  </a:cubicBezTo>
                  <a:cubicBezTo>
                    <a:pt x="346" y="12701"/>
                    <a:pt x="346" y="12741"/>
                    <a:pt x="346" y="12800"/>
                  </a:cubicBezTo>
                  <a:cubicBezTo>
                    <a:pt x="298" y="12550"/>
                    <a:pt x="251" y="12312"/>
                    <a:pt x="251" y="12014"/>
                  </a:cubicBezTo>
                  <a:cubicBezTo>
                    <a:pt x="155" y="12205"/>
                    <a:pt x="251" y="12110"/>
                    <a:pt x="155" y="12360"/>
                  </a:cubicBezTo>
                  <a:cubicBezTo>
                    <a:pt x="168" y="12342"/>
                    <a:pt x="179" y="12333"/>
                    <a:pt x="187" y="12333"/>
                  </a:cubicBezTo>
                  <a:cubicBezTo>
                    <a:pt x="266" y="12333"/>
                    <a:pt x="184" y="13029"/>
                    <a:pt x="231" y="13029"/>
                  </a:cubicBezTo>
                  <a:cubicBezTo>
                    <a:pt x="236" y="13029"/>
                    <a:pt x="242" y="13021"/>
                    <a:pt x="251" y="13003"/>
                  </a:cubicBezTo>
                  <a:lnTo>
                    <a:pt x="251" y="13003"/>
                  </a:lnTo>
                  <a:cubicBezTo>
                    <a:pt x="206" y="13238"/>
                    <a:pt x="246" y="13421"/>
                    <a:pt x="170" y="13741"/>
                  </a:cubicBezTo>
                  <a:lnTo>
                    <a:pt x="170" y="13741"/>
                  </a:lnTo>
                  <a:cubicBezTo>
                    <a:pt x="172" y="13739"/>
                    <a:pt x="175" y="13737"/>
                    <a:pt x="177" y="13737"/>
                  </a:cubicBezTo>
                  <a:cubicBezTo>
                    <a:pt x="189" y="13737"/>
                    <a:pt x="203" y="13784"/>
                    <a:pt x="203" y="13943"/>
                  </a:cubicBezTo>
                  <a:lnTo>
                    <a:pt x="203" y="14038"/>
                  </a:lnTo>
                  <a:cubicBezTo>
                    <a:pt x="203" y="13943"/>
                    <a:pt x="251" y="13895"/>
                    <a:pt x="251" y="13895"/>
                  </a:cubicBezTo>
                  <a:cubicBezTo>
                    <a:pt x="298" y="13943"/>
                    <a:pt x="298" y="14146"/>
                    <a:pt x="298" y="14288"/>
                  </a:cubicBezTo>
                  <a:lnTo>
                    <a:pt x="298" y="15038"/>
                  </a:lnTo>
                  <a:cubicBezTo>
                    <a:pt x="271" y="15121"/>
                    <a:pt x="259" y="15209"/>
                    <a:pt x="245" y="15209"/>
                  </a:cubicBezTo>
                  <a:cubicBezTo>
                    <a:pt x="235" y="15209"/>
                    <a:pt x="223" y="15163"/>
                    <a:pt x="203" y="15038"/>
                  </a:cubicBezTo>
                  <a:lnTo>
                    <a:pt x="203" y="15431"/>
                  </a:lnTo>
                  <a:cubicBezTo>
                    <a:pt x="155" y="15634"/>
                    <a:pt x="155" y="15979"/>
                    <a:pt x="155" y="16181"/>
                  </a:cubicBezTo>
                  <a:cubicBezTo>
                    <a:pt x="155" y="16294"/>
                    <a:pt x="189" y="16428"/>
                    <a:pt x="206" y="16489"/>
                  </a:cubicBezTo>
                  <a:lnTo>
                    <a:pt x="206" y="16489"/>
                  </a:lnTo>
                  <a:cubicBezTo>
                    <a:pt x="205" y="16486"/>
                    <a:pt x="204" y="16483"/>
                    <a:pt x="203" y="16479"/>
                  </a:cubicBezTo>
                  <a:lnTo>
                    <a:pt x="203" y="16479"/>
                  </a:lnTo>
                  <a:lnTo>
                    <a:pt x="251" y="17122"/>
                  </a:lnTo>
                  <a:lnTo>
                    <a:pt x="203" y="17122"/>
                  </a:lnTo>
                  <a:cubicBezTo>
                    <a:pt x="203" y="17440"/>
                    <a:pt x="243" y="17798"/>
                    <a:pt x="250" y="18168"/>
                  </a:cubicBezTo>
                  <a:lnTo>
                    <a:pt x="250" y="18168"/>
                  </a:lnTo>
                  <a:cubicBezTo>
                    <a:pt x="243" y="18206"/>
                    <a:pt x="203" y="18210"/>
                    <a:pt x="203" y="18265"/>
                  </a:cubicBezTo>
                  <a:lnTo>
                    <a:pt x="203" y="18610"/>
                  </a:lnTo>
                  <a:cubicBezTo>
                    <a:pt x="203" y="18503"/>
                    <a:pt x="251" y="18408"/>
                    <a:pt x="251" y="18313"/>
                  </a:cubicBezTo>
                  <a:lnTo>
                    <a:pt x="251" y="18313"/>
                  </a:lnTo>
                  <a:cubicBezTo>
                    <a:pt x="251" y="18563"/>
                    <a:pt x="251" y="18801"/>
                    <a:pt x="203" y="19051"/>
                  </a:cubicBezTo>
                  <a:cubicBezTo>
                    <a:pt x="203" y="19158"/>
                    <a:pt x="251" y="19301"/>
                    <a:pt x="251" y="19456"/>
                  </a:cubicBezTo>
                  <a:lnTo>
                    <a:pt x="203" y="19349"/>
                  </a:lnTo>
                  <a:lnTo>
                    <a:pt x="203" y="19349"/>
                  </a:lnTo>
                  <a:cubicBezTo>
                    <a:pt x="251" y="19551"/>
                    <a:pt x="203" y="19694"/>
                    <a:pt x="203" y="19849"/>
                  </a:cubicBezTo>
                  <a:lnTo>
                    <a:pt x="155" y="19896"/>
                  </a:lnTo>
                  <a:cubicBezTo>
                    <a:pt x="203" y="20146"/>
                    <a:pt x="108" y="20694"/>
                    <a:pt x="155" y="20789"/>
                  </a:cubicBezTo>
                  <a:cubicBezTo>
                    <a:pt x="1" y="21087"/>
                    <a:pt x="155" y="22075"/>
                    <a:pt x="108" y="22527"/>
                  </a:cubicBezTo>
                  <a:lnTo>
                    <a:pt x="203" y="22527"/>
                  </a:lnTo>
                  <a:lnTo>
                    <a:pt x="203" y="23325"/>
                  </a:lnTo>
                  <a:lnTo>
                    <a:pt x="203" y="23373"/>
                  </a:lnTo>
                  <a:cubicBezTo>
                    <a:pt x="203" y="23468"/>
                    <a:pt x="251" y="23516"/>
                    <a:pt x="251" y="23563"/>
                  </a:cubicBezTo>
                  <a:cubicBezTo>
                    <a:pt x="251" y="23766"/>
                    <a:pt x="251" y="23921"/>
                    <a:pt x="203" y="24159"/>
                  </a:cubicBezTo>
                  <a:cubicBezTo>
                    <a:pt x="227" y="24135"/>
                    <a:pt x="239" y="24123"/>
                    <a:pt x="251" y="24123"/>
                  </a:cubicBezTo>
                  <a:cubicBezTo>
                    <a:pt x="263" y="24123"/>
                    <a:pt x="274" y="24135"/>
                    <a:pt x="298" y="24159"/>
                  </a:cubicBezTo>
                  <a:cubicBezTo>
                    <a:pt x="298" y="24361"/>
                    <a:pt x="251" y="24563"/>
                    <a:pt x="251" y="24754"/>
                  </a:cubicBezTo>
                  <a:lnTo>
                    <a:pt x="251" y="24706"/>
                  </a:lnTo>
                  <a:cubicBezTo>
                    <a:pt x="251" y="24659"/>
                    <a:pt x="203" y="24563"/>
                    <a:pt x="251" y="24456"/>
                  </a:cubicBezTo>
                  <a:cubicBezTo>
                    <a:pt x="251" y="24409"/>
                    <a:pt x="203" y="24361"/>
                    <a:pt x="203" y="24313"/>
                  </a:cubicBezTo>
                  <a:cubicBezTo>
                    <a:pt x="155" y="24563"/>
                    <a:pt x="203" y="24909"/>
                    <a:pt x="203" y="25111"/>
                  </a:cubicBezTo>
                  <a:lnTo>
                    <a:pt x="203" y="25004"/>
                  </a:lnTo>
                  <a:cubicBezTo>
                    <a:pt x="203" y="25302"/>
                    <a:pt x="251" y="25599"/>
                    <a:pt x="251" y="25945"/>
                  </a:cubicBezTo>
                  <a:cubicBezTo>
                    <a:pt x="220" y="25914"/>
                    <a:pt x="190" y="25903"/>
                    <a:pt x="172" y="25822"/>
                  </a:cubicBezTo>
                  <a:lnTo>
                    <a:pt x="172" y="25822"/>
                  </a:lnTo>
                  <a:lnTo>
                    <a:pt x="203" y="26242"/>
                  </a:lnTo>
                  <a:cubicBezTo>
                    <a:pt x="163" y="26293"/>
                    <a:pt x="156" y="26515"/>
                    <a:pt x="126" y="26515"/>
                  </a:cubicBezTo>
                  <a:cubicBezTo>
                    <a:pt x="121" y="26515"/>
                    <a:pt x="115" y="26508"/>
                    <a:pt x="108" y="26492"/>
                  </a:cubicBezTo>
                  <a:lnTo>
                    <a:pt x="108" y="26492"/>
                  </a:lnTo>
                  <a:cubicBezTo>
                    <a:pt x="108" y="26742"/>
                    <a:pt x="155" y="27040"/>
                    <a:pt x="155" y="27385"/>
                  </a:cubicBezTo>
                  <a:cubicBezTo>
                    <a:pt x="108" y="27540"/>
                    <a:pt x="108" y="27635"/>
                    <a:pt x="155" y="27635"/>
                  </a:cubicBezTo>
                  <a:lnTo>
                    <a:pt x="203" y="27588"/>
                  </a:lnTo>
                  <a:lnTo>
                    <a:pt x="203" y="27588"/>
                  </a:lnTo>
                  <a:cubicBezTo>
                    <a:pt x="203" y="27683"/>
                    <a:pt x="203" y="27790"/>
                    <a:pt x="155" y="27838"/>
                  </a:cubicBezTo>
                  <a:cubicBezTo>
                    <a:pt x="203" y="27885"/>
                    <a:pt x="203" y="27933"/>
                    <a:pt x="203" y="28028"/>
                  </a:cubicBezTo>
                  <a:cubicBezTo>
                    <a:pt x="203" y="28481"/>
                    <a:pt x="108" y="28826"/>
                    <a:pt x="203" y="29374"/>
                  </a:cubicBezTo>
                  <a:lnTo>
                    <a:pt x="108" y="29671"/>
                  </a:lnTo>
                  <a:cubicBezTo>
                    <a:pt x="108" y="29759"/>
                    <a:pt x="115" y="29788"/>
                    <a:pt x="126" y="29788"/>
                  </a:cubicBezTo>
                  <a:cubicBezTo>
                    <a:pt x="148" y="29788"/>
                    <a:pt x="185" y="29672"/>
                    <a:pt x="213" y="29672"/>
                  </a:cubicBezTo>
                  <a:cubicBezTo>
                    <a:pt x="235" y="29672"/>
                    <a:pt x="251" y="29738"/>
                    <a:pt x="251" y="29969"/>
                  </a:cubicBezTo>
                  <a:cubicBezTo>
                    <a:pt x="298" y="30409"/>
                    <a:pt x="203" y="30112"/>
                    <a:pt x="155" y="30314"/>
                  </a:cubicBezTo>
                  <a:cubicBezTo>
                    <a:pt x="203" y="30517"/>
                    <a:pt x="298" y="30957"/>
                    <a:pt x="203" y="31410"/>
                  </a:cubicBezTo>
                  <a:lnTo>
                    <a:pt x="203" y="31005"/>
                  </a:lnTo>
                  <a:lnTo>
                    <a:pt x="155" y="31362"/>
                  </a:lnTo>
                  <a:cubicBezTo>
                    <a:pt x="81" y="31047"/>
                    <a:pt x="87" y="30807"/>
                    <a:pt x="61" y="30807"/>
                  </a:cubicBezTo>
                  <a:cubicBezTo>
                    <a:pt x="50" y="30807"/>
                    <a:pt x="33" y="30852"/>
                    <a:pt x="1" y="30957"/>
                  </a:cubicBezTo>
                  <a:cubicBezTo>
                    <a:pt x="203" y="31005"/>
                    <a:pt x="48" y="32255"/>
                    <a:pt x="251" y="32302"/>
                  </a:cubicBezTo>
                  <a:lnTo>
                    <a:pt x="203" y="32553"/>
                  </a:lnTo>
                  <a:lnTo>
                    <a:pt x="203" y="32398"/>
                  </a:lnTo>
                  <a:lnTo>
                    <a:pt x="203" y="32398"/>
                  </a:lnTo>
                  <a:cubicBezTo>
                    <a:pt x="108" y="32850"/>
                    <a:pt x="346" y="32695"/>
                    <a:pt x="298" y="33291"/>
                  </a:cubicBezTo>
                  <a:cubicBezTo>
                    <a:pt x="298" y="33439"/>
                    <a:pt x="273" y="33530"/>
                    <a:pt x="259" y="33530"/>
                  </a:cubicBezTo>
                  <a:cubicBezTo>
                    <a:pt x="257" y="33530"/>
                    <a:pt x="256" y="33529"/>
                    <a:pt x="255" y="33526"/>
                  </a:cubicBezTo>
                  <a:lnTo>
                    <a:pt x="255" y="33526"/>
                  </a:lnTo>
                  <a:lnTo>
                    <a:pt x="298" y="33886"/>
                  </a:lnTo>
                  <a:cubicBezTo>
                    <a:pt x="298" y="33961"/>
                    <a:pt x="287" y="33986"/>
                    <a:pt x="275" y="33986"/>
                  </a:cubicBezTo>
                  <a:cubicBezTo>
                    <a:pt x="263" y="33986"/>
                    <a:pt x="251" y="33958"/>
                    <a:pt x="251" y="33934"/>
                  </a:cubicBezTo>
                  <a:lnTo>
                    <a:pt x="251" y="34529"/>
                  </a:lnTo>
                  <a:cubicBezTo>
                    <a:pt x="251" y="34577"/>
                    <a:pt x="298" y="34636"/>
                    <a:pt x="298" y="34731"/>
                  </a:cubicBezTo>
                  <a:lnTo>
                    <a:pt x="298" y="35077"/>
                  </a:lnTo>
                  <a:lnTo>
                    <a:pt x="346" y="35077"/>
                  </a:lnTo>
                  <a:lnTo>
                    <a:pt x="346" y="35124"/>
                  </a:lnTo>
                  <a:cubicBezTo>
                    <a:pt x="346" y="35172"/>
                    <a:pt x="346" y="35231"/>
                    <a:pt x="298" y="35279"/>
                  </a:cubicBezTo>
                  <a:cubicBezTo>
                    <a:pt x="298" y="35279"/>
                    <a:pt x="251" y="35029"/>
                    <a:pt x="251" y="34874"/>
                  </a:cubicBezTo>
                  <a:lnTo>
                    <a:pt x="251" y="34874"/>
                  </a:lnTo>
                  <a:cubicBezTo>
                    <a:pt x="48" y="35231"/>
                    <a:pt x="298" y="35172"/>
                    <a:pt x="203" y="35921"/>
                  </a:cubicBezTo>
                  <a:lnTo>
                    <a:pt x="203" y="35921"/>
                  </a:lnTo>
                  <a:cubicBezTo>
                    <a:pt x="209" y="35915"/>
                    <a:pt x="215" y="35912"/>
                    <a:pt x="220" y="35912"/>
                  </a:cubicBezTo>
                  <a:cubicBezTo>
                    <a:pt x="232" y="35912"/>
                    <a:pt x="243" y="35929"/>
                    <a:pt x="251" y="35970"/>
                  </a:cubicBezTo>
                  <a:cubicBezTo>
                    <a:pt x="251" y="35874"/>
                    <a:pt x="203" y="35720"/>
                    <a:pt x="251" y="35672"/>
                  </a:cubicBezTo>
                  <a:lnTo>
                    <a:pt x="251" y="35970"/>
                  </a:lnTo>
                  <a:cubicBezTo>
                    <a:pt x="251" y="36220"/>
                    <a:pt x="203" y="36363"/>
                    <a:pt x="251" y="36565"/>
                  </a:cubicBezTo>
                  <a:cubicBezTo>
                    <a:pt x="203" y="36613"/>
                    <a:pt x="203" y="36660"/>
                    <a:pt x="203" y="36767"/>
                  </a:cubicBezTo>
                  <a:cubicBezTo>
                    <a:pt x="203" y="36815"/>
                    <a:pt x="251" y="36910"/>
                    <a:pt x="203" y="36958"/>
                  </a:cubicBezTo>
                  <a:cubicBezTo>
                    <a:pt x="203" y="36970"/>
                    <a:pt x="203" y="36975"/>
                    <a:pt x="203" y="36975"/>
                  </a:cubicBezTo>
                  <a:cubicBezTo>
                    <a:pt x="201" y="36975"/>
                    <a:pt x="193" y="36891"/>
                    <a:pt x="155" y="36815"/>
                  </a:cubicBezTo>
                  <a:lnTo>
                    <a:pt x="155" y="36958"/>
                  </a:lnTo>
                  <a:cubicBezTo>
                    <a:pt x="155" y="37255"/>
                    <a:pt x="203" y="37255"/>
                    <a:pt x="251" y="37410"/>
                  </a:cubicBezTo>
                  <a:cubicBezTo>
                    <a:pt x="251" y="37708"/>
                    <a:pt x="155" y="37803"/>
                    <a:pt x="108" y="37851"/>
                  </a:cubicBezTo>
                  <a:cubicBezTo>
                    <a:pt x="108" y="37976"/>
                    <a:pt x="114" y="38017"/>
                    <a:pt x="124" y="38017"/>
                  </a:cubicBezTo>
                  <a:cubicBezTo>
                    <a:pt x="142" y="38017"/>
                    <a:pt x="172" y="37878"/>
                    <a:pt x="202" y="37878"/>
                  </a:cubicBezTo>
                  <a:cubicBezTo>
                    <a:pt x="220" y="37878"/>
                    <a:pt x="237" y="37931"/>
                    <a:pt x="251" y="38101"/>
                  </a:cubicBezTo>
                  <a:cubicBezTo>
                    <a:pt x="203" y="38553"/>
                    <a:pt x="251" y="38851"/>
                    <a:pt x="298" y="39339"/>
                  </a:cubicBezTo>
                  <a:cubicBezTo>
                    <a:pt x="283" y="39433"/>
                    <a:pt x="273" y="39463"/>
                    <a:pt x="264" y="39463"/>
                  </a:cubicBezTo>
                  <a:cubicBezTo>
                    <a:pt x="250" y="39463"/>
                    <a:pt x="240" y="39377"/>
                    <a:pt x="221" y="39377"/>
                  </a:cubicBezTo>
                  <a:cubicBezTo>
                    <a:pt x="216" y="39377"/>
                    <a:pt x="210" y="39383"/>
                    <a:pt x="203" y="39399"/>
                  </a:cubicBezTo>
                  <a:lnTo>
                    <a:pt x="298" y="39637"/>
                  </a:lnTo>
                  <a:cubicBezTo>
                    <a:pt x="298" y="39696"/>
                    <a:pt x="251" y="39696"/>
                    <a:pt x="251" y="39696"/>
                  </a:cubicBezTo>
                  <a:cubicBezTo>
                    <a:pt x="298" y="39887"/>
                    <a:pt x="346" y="39696"/>
                    <a:pt x="346" y="40042"/>
                  </a:cubicBezTo>
                  <a:lnTo>
                    <a:pt x="405" y="40042"/>
                  </a:lnTo>
                  <a:lnTo>
                    <a:pt x="405" y="40292"/>
                  </a:lnTo>
                  <a:cubicBezTo>
                    <a:pt x="346" y="40530"/>
                    <a:pt x="251" y="40887"/>
                    <a:pt x="346" y="41185"/>
                  </a:cubicBezTo>
                  <a:cubicBezTo>
                    <a:pt x="334" y="41208"/>
                    <a:pt x="325" y="41216"/>
                    <a:pt x="318" y="41216"/>
                  </a:cubicBezTo>
                  <a:cubicBezTo>
                    <a:pt x="300" y="41216"/>
                    <a:pt x="291" y="41170"/>
                    <a:pt x="271" y="41170"/>
                  </a:cubicBezTo>
                  <a:cubicBezTo>
                    <a:pt x="265" y="41170"/>
                    <a:pt x="259" y="41174"/>
                    <a:pt x="251" y="41185"/>
                  </a:cubicBezTo>
                  <a:cubicBezTo>
                    <a:pt x="298" y="41720"/>
                    <a:pt x="298" y="41673"/>
                    <a:pt x="405" y="42125"/>
                  </a:cubicBezTo>
                  <a:lnTo>
                    <a:pt x="358" y="42479"/>
                  </a:lnTo>
                  <a:lnTo>
                    <a:pt x="358" y="42479"/>
                  </a:lnTo>
                  <a:cubicBezTo>
                    <a:pt x="367" y="42453"/>
                    <a:pt x="382" y="42442"/>
                    <a:pt x="399" y="42442"/>
                  </a:cubicBezTo>
                  <a:cubicBezTo>
                    <a:pt x="417" y="42442"/>
                    <a:pt x="436" y="42453"/>
                    <a:pt x="453" y="42470"/>
                  </a:cubicBezTo>
                  <a:cubicBezTo>
                    <a:pt x="453" y="42613"/>
                    <a:pt x="405" y="42720"/>
                    <a:pt x="405" y="42816"/>
                  </a:cubicBezTo>
                  <a:lnTo>
                    <a:pt x="346" y="42816"/>
                  </a:lnTo>
                  <a:cubicBezTo>
                    <a:pt x="405" y="42863"/>
                    <a:pt x="405" y="42911"/>
                    <a:pt x="405" y="42970"/>
                  </a:cubicBezTo>
                  <a:cubicBezTo>
                    <a:pt x="405" y="42970"/>
                    <a:pt x="379" y="42944"/>
                    <a:pt x="361" y="42944"/>
                  </a:cubicBezTo>
                  <a:cubicBezTo>
                    <a:pt x="352" y="42944"/>
                    <a:pt x="346" y="42951"/>
                    <a:pt x="346" y="42970"/>
                  </a:cubicBezTo>
                  <a:cubicBezTo>
                    <a:pt x="346" y="42970"/>
                    <a:pt x="346" y="43018"/>
                    <a:pt x="405" y="43113"/>
                  </a:cubicBezTo>
                  <a:lnTo>
                    <a:pt x="298" y="43209"/>
                  </a:lnTo>
                  <a:lnTo>
                    <a:pt x="346" y="43268"/>
                  </a:lnTo>
                  <a:lnTo>
                    <a:pt x="298" y="43506"/>
                  </a:lnTo>
                  <a:cubicBezTo>
                    <a:pt x="251" y="43613"/>
                    <a:pt x="251" y="43709"/>
                    <a:pt x="203" y="43804"/>
                  </a:cubicBezTo>
                  <a:lnTo>
                    <a:pt x="203" y="43661"/>
                  </a:lnTo>
                  <a:cubicBezTo>
                    <a:pt x="148" y="43948"/>
                    <a:pt x="156" y="43988"/>
                    <a:pt x="182" y="43988"/>
                  </a:cubicBezTo>
                  <a:cubicBezTo>
                    <a:pt x="192" y="43988"/>
                    <a:pt x="205" y="43982"/>
                    <a:pt x="218" y="43982"/>
                  </a:cubicBezTo>
                  <a:cubicBezTo>
                    <a:pt x="229" y="43982"/>
                    <a:pt x="241" y="43987"/>
                    <a:pt x="251" y="44006"/>
                  </a:cubicBezTo>
                  <a:cubicBezTo>
                    <a:pt x="298" y="44054"/>
                    <a:pt x="298" y="44102"/>
                    <a:pt x="298" y="44161"/>
                  </a:cubicBezTo>
                  <a:lnTo>
                    <a:pt x="298" y="44209"/>
                  </a:lnTo>
                  <a:cubicBezTo>
                    <a:pt x="287" y="44231"/>
                    <a:pt x="276" y="44237"/>
                    <a:pt x="265" y="44237"/>
                  </a:cubicBezTo>
                  <a:cubicBezTo>
                    <a:pt x="252" y="44237"/>
                    <a:pt x="238" y="44228"/>
                    <a:pt x="225" y="44228"/>
                  </a:cubicBezTo>
                  <a:cubicBezTo>
                    <a:pt x="202" y="44228"/>
                    <a:pt x="179" y="44255"/>
                    <a:pt x="155" y="44399"/>
                  </a:cubicBezTo>
                  <a:cubicBezTo>
                    <a:pt x="155" y="44551"/>
                    <a:pt x="339" y="45323"/>
                    <a:pt x="255" y="45723"/>
                  </a:cubicBezTo>
                  <a:lnTo>
                    <a:pt x="255" y="45723"/>
                  </a:lnTo>
                  <a:cubicBezTo>
                    <a:pt x="261" y="45711"/>
                    <a:pt x="273" y="45697"/>
                    <a:pt x="298" y="45697"/>
                  </a:cubicBezTo>
                  <a:lnTo>
                    <a:pt x="298" y="45697"/>
                  </a:lnTo>
                  <a:cubicBezTo>
                    <a:pt x="251" y="45697"/>
                    <a:pt x="251" y="45745"/>
                    <a:pt x="251" y="45792"/>
                  </a:cubicBezTo>
                  <a:cubicBezTo>
                    <a:pt x="298" y="45792"/>
                    <a:pt x="346" y="45792"/>
                    <a:pt x="346" y="45840"/>
                  </a:cubicBezTo>
                  <a:cubicBezTo>
                    <a:pt x="346" y="45995"/>
                    <a:pt x="298" y="46138"/>
                    <a:pt x="298" y="46292"/>
                  </a:cubicBezTo>
                  <a:lnTo>
                    <a:pt x="298" y="46435"/>
                  </a:lnTo>
                  <a:cubicBezTo>
                    <a:pt x="251" y="46638"/>
                    <a:pt x="251" y="46840"/>
                    <a:pt x="298" y="46983"/>
                  </a:cubicBezTo>
                  <a:lnTo>
                    <a:pt x="298" y="47030"/>
                  </a:lnTo>
                  <a:cubicBezTo>
                    <a:pt x="298" y="47185"/>
                    <a:pt x="298" y="47435"/>
                    <a:pt x="346" y="47626"/>
                  </a:cubicBezTo>
                  <a:lnTo>
                    <a:pt x="346" y="48221"/>
                  </a:lnTo>
                  <a:cubicBezTo>
                    <a:pt x="298" y="48471"/>
                    <a:pt x="346" y="49019"/>
                    <a:pt x="405" y="49364"/>
                  </a:cubicBezTo>
                  <a:cubicBezTo>
                    <a:pt x="346" y="49316"/>
                    <a:pt x="298" y="49316"/>
                    <a:pt x="298" y="49316"/>
                  </a:cubicBezTo>
                  <a:lnTo>
                    <a:pt x="298" y="49316"/>
                  </a:lnTo>
                  <a:lnTo>
                    <a:pt x="405" y="49519"/>
                  </a:lnTo>
                  <a:cubicBezTo>
                    <a:pt x="346" y="49567"/>
                    <a:pt x="346" y="49614"/>
                    <a:pt x="298" y="49614"/>
                  </a:cubicBezTo>
                  <a:lnTo>
                    <a:pt x="298" y="49709"/>
                  </a:lnTo>
                  <a:lnTo>
                    <a:pt x="251" y="49614"/>
                  </a:lnTo>
                  <a:lnTo>
                    <a:pt x="251" y="49614"/>
                  </a:lnTo>
                  <a:cubicBezTo>
                    <a:pt x="298" y="49817"/>
                    <a:pt x="298" y="49959"/>
                    <a:pt x="298" y="50114"/>
                  </a:cubicBezTo>
                  <a:cubicBezTo>
                    <a:pt x="251" y="50257"/>
                    <a:pt x="251" y="50459"/>
                    <a:pt x="298" y="50757"/>
                  </a:cubicBezTo>
                  <a:cubicBezTo>
                    <a:pt x="298" y="50900"/>
                    <a:pt x="298" y="51007"/>
                    <a:pt x="346" y="51102"/>
                  </a:cubicBezTo>
                  <a:cubicBezTo>
                    <a:pt x="346" y="51150"/>
                    <a:pt x="299" y="51245"/>
                    <a:pt x="298" y="51351"/>
                  </a:cubicBezTo>
                  <a:lnTo>
                    <a:pt x="298" y="51351"/>
                  </a:lnTo>
                  <a:cubicBezTo>
                    <a:pt x="298" y="51291"/>
                    <a:pt x="314" y="51265"/>
                    <a:pt x="338" y="51265"/>
                  </a:cubicBezTo>
                  <a:cubicBezTo>
                    <a:pt x="357" y="51265"/>
                    <a:pt x="380" y="51279"/>
                    <a:pt x="405" y="51305"/>
                  </a:cubicBezTo>
                  <a:cubicBezTo>
                    <a:pt x="386" y="51321"/>
                    <a:pt x="372" y="51326"/>
                    <a:pt x="364" y="51326"/>
                  </a:cubicBezTo>
                  <a:cubicBezTo>
                    <a:pt x="346" y="51326"/>
                    <a:pt x="346" y="51305"/>
                    <a:pt x="346" y="51305"/>
                  </a:cubicBezTo>
                  <a:cubicBezTo>
                    <a:pt x="346" y="51400"/>
                    <a:pt x="346" y="51448"/>
                    <a:pt x="298" y="51543"/>
                  </a:cubicBezTo>
                  <a:lnTo>
                    <a:pt x="298" y="51602"/>
                  </a:lnTo>
                  <a:lnTo>
                    <a:pt x="298" y="52091"/>
                  </a:lnTo>
                  <a:cubicBezTo>
                    <a:pt x="298" y="52091"/>
                    <a:pt x="298" y="52138"/>
                    <a:pt x="251" y="52198"/>
                  </a:cubicBezTo>
                  <a:cubicBezTo>
                    <a:pt x="253" y="52195"/>
                    <a:pt x="255" y="52193"/>
                    <a:pt x="257" y="52193"/>
                  </a:cubicBezTo>
                  <a:cubicBezTo>
                    <a:pt x="294" y="52193"/>
                    <a:pt x="253" y="52694"/>
                    <a:pt x="298" y="52841"/>
                  </a:cubicBezTo>
                  <a:lnTo>
                    <a:pt x="298" y="52591"/>
                  </a:lnTo>
                  <a:cubicBezTo>
                    <a:pt x="298" y="52734"/>
                    <a:pt x="346" y="52841"/>
                    <a:pt x="346" y="52936"/>
                  </a:cubicBezTo>
                  <a:cubicBezTo>
                    <a:pt x="346" y="53091"/>
                    <a:pt x="298" y="53329"/>
                    <a:pt x="298" y="53579"/>
                  </a:cubicBezTo>
                  <a:lnTo>
                    <a:pt x="298" y="54329"/>
                  </a:lnTo>
                  <a:cubicBezTo>
                    <a:pt x="251" y="54519"/>
                    <a:pt x="251" y="54377"/>
                    <a:pt x="251" y="54722"/>
                  </a:cubicBezTo>
                  <a:cubicBezTo>
                    <a:pt x="242" y="54749"/>
                    <a:pt x="234" y="54760"/>
                    <a:pt x="226" y="54760"/>
                  </a:cubicBezTo>
                  <a:cubicBezTo>
                    <a:pt x="188" y="54760"/>
                    <a:pt x="155" y="54503"/>
                    <a:pt x="155" y="54424"/>
                  </a:cubicBezTo>
                  <a:lnTo>
                    <a:pt x="155" y="55270"/>
                  </a:lnTo>
                  <a:cubicBezTo>
                    <a:pt x="203" y="55270"/>
                    <a:pt x="203" y="55472"/>
                    <a:pt x="251" y="55662"/>
                  </a:cubicBezTo>
                  <a:cubicBezTo>
                    <a:pt x="203" y="56008"/>
                    <a:pt x="203" y="56365"/>
                    <a:pt x="251" y="56555"/>
                  </a:cubicBezTo>
                  <a:cubicBezTo>
                    <a:pt x="298" y="56805"/>
                    <a:pt x="405" y="57008"/>
                    <a:pt x="298" y="57306"/>
                  </a:cubicBezTo>
                  <a:cubicBezTo>
                    <a:pt x="298" y="57448"/>
                    <a:pt x="155" y="57698"/>
                    <a:pt x="251" y="57746"/>
                  </a:cubicBezTo>
                  <a:cubicBezTo>
                    <a:pt x="251" y="57651"/>
                    <a:pt x="346" y="57603"/>
                    <a:pt x="405" y="57556"/>
                  </a:cubicBezTo>
                  <a:lnTo>
                    <a:pt x="405" y="57556"/>
                  </a:lnTo>
                  <a:cubicBezTo>
                    <a:pt x="405" y="57853"/>
                    <a:pt x="405" y="58246"/>
                    <a:pt x="346" y="58246"/>
                  </a:cubicBezTo>
                  <a:lnTo>
                    <a:pt x="346" y="58341"/>
                  </a:lnTo>
                  <a:lnTo>
                    <a:pt x="346" y="58591"/>
                  </a:lnTo>
                  <a:cubicBezTo>
                    <a:pt x="346" y="58639"/>
                    <a:pt x="298" y="58639"/>
                    <a:pt x="346" y="58794"/>
                  </a:cubicBezTo>
                  <a:cubicBezTo>
                    <a:pt x="346" y="59984"/>
                    <a:pt x="251" y="61127"/>
                    <a:pt x="251" y="62211"/>
                  </a:cubicBezTo>
                  <a:lnTo>
                    <a:pt x="405" y="62068"/>
                  </a:lnTo>
                  <a:lnTo>
                    <a:pt x="346" y="62259"/>
                  </a:lnTo>
                  <a:lnTo>
                    <a:pt x="346" y="62318"/>
                  </a:lnTo>
                  <a:lnTo>
                    <a:pt x="346" y="62509"/>
                  </a:lnTo>
                  <a:cubicBezTo>
                    <a:pt x="346" y="62556"/>
                    <a:pt x="337" y="62591"/>
                    <a:pt x="326" y="62591"/>
                  </a:cubicBezTo>
                  <a:cubicBezTo>
                    <a:pt x="313" y="62591"/>
                    <a:pt x="298" y="62533"/>
                    <a:pt x="298" y="62366"/>
                  </a:cubicBezTo>
                  <a:lnTo>
                    <a:pt x="298" y="62366"/>
                  </a:lnTo>
                  <a:cubicBezTo>
                    <a:pt x="251" y="62509"/>
                    <a:pt x="346" y="62854"/>
                    <a:pt x="346" y="62913"/>
                  </a:cubicBezTo>
                  <a:cubicBezTo>
                    <a:pt x="333" y="63073"/>
                    <a:pt x="320" y="63129"/>
                    <a:pt x="308" y="63129"/>
                  </a:cubicBezTo>
                  <a:cubicBezTo>
                    <a:pt x="281" y="63129"/>
                    <a:pt x="258" y="62825"/>
                    <a:pt x="252" y="62825"/>
                  </a:cubicBezTo>
                  <a:cubicBezTo>
                    <a:pt x="251" y="62825"/>
                    <a:pt x="251" y="62834"/>
                    <a:pt x="251" y="62854"/>
                  </a:cubicBezTo>
                  <a:lnTo>
                    <a:pt x="251" y="63056"/>
                  </a:lnTo>
                  <a:cubicBezTo>
                    <a:pt x="298" y="63259"/>
                    <a:pt x="346" y="63259"/>
                    <a:pt x="346" y="63652"/>
                  </a:cubicBezTo>
                  <a:cubicBezTo>
                    <a:pt x="298" y="63902"/>
                    <a:pt x="251" y="63747"/>
                    <a:pt x="251" y="63854"/>
                  </a:cubicBezTo>
                  <a:lnTo>
                    <a:pt x="251" y="63997"/>
                  </a:lnTo>
                  <a:lnTo>
                    <a:pt x="251" y="64592"/>
                  </a:lnTo>
                  <a:lnTo>
                    <a:pt x="346" y="64342"/>
                  </a:lnTo>
                  <a:cubicBezTo>
                    <a:pt x="388" y="64518"/>
                    <a:pt x="371" y="64717"/>
                    <a:pt x="394" y="64717"/>
                  </a:cubicBezTo>
                  <a:cubicBezTo>
                    <a:pt x="403" y="64717"/>
                    <a:pt x="419" y="64685"/>
                    <a:pt x="448" y="64606"/>
                  </a:cubicBezTo>
                  <a:lnTo>
                    <a:pt x="448" y="64606"/>
                  </a:lnTo>
                  <a:cubicBezTo>
                    <a:pt x="301" y="65034"/>
                    <a:pt x="405" y="66726"/>
                    <a:pt x="346" y="66926"/>
                  </a:cubicBezTo>
                  <a:cubicBezTo>
                    <a:pt x="405" y="67271"/>
                    <a:pt x="405" y="67616"/>
                    <a:pt x="405" y="68069"/>
                  </a:cubicBezTo>
                  <a:cubicBezTo>
                    <a:pt x="405" y="68029"/>
                    <a:pt x="422" y="67996"/>
                    <a:pt x="441" y="67996"/>
                  </a:cubicBezTo>
                  <a:cubicBezTo>
                    <a:pt x="468" y="67996"/>
                    <a:pt x="501" y="68062"/>
                    <a:pt x="501" y="68271"/>
                  </a:cubicBezTo>
                  <a:cubicBezTo>
                    <a:pt x="484" y="68258"/>
                    <a:pt x="469" y="68252"/>
                    <a:pt x="456" y="68252"/>
                  </a:cubicBezTo>
                  <a:cubicBezTo>
                    <a:pt x="321" y="68252"/>
                    <a:pt x="386" y="68922"/>
                    <a:pt x="268" y="69220"/>
                  </a:cubicBezTo>
                  <a:lnTo>
                    <a:pt x="268" y="69220"/>
                  </a:lnTo>
                  <a:cubicBezTo>
                    <a:pt x="271" y="69217"/>
                    <a:pt x="273" y="69216"/>
                    <a:pt x="276" y="69216"/>
                  </a:cubicBezTo>
                  <a:cubicBezTo>
                    <a:pt x="328" y="69216"/>
                    <a:pt x="316" y="69945"/>
                    <a:pt x="368" y="69945"/>
                  </a:cubicBezTo>
                  <a:cubicBezTo>
                    <a:pt x="378" y="69945"/>
                    <a:pt x="390" y="69918"/>
                    <a:pt x="405" y="69855"/>
                  </a:cubicBezTo>
                  <a:lnTo>
                    <a:pt x="405" y="69855"/>
                  </a:lnTo>
                  <a:cubicBezTo>
                    <a:pt x="405" y="70004"/>
                    <a:pt x="391" y="70015"/>
                    <a:pt x="370" y="70015"/>
                  </a:cubicBezTo>
                  <a:cubicBezTo>
                    <a:pt x="366" y="70015"/>
                    <a:pt x="362" y="70015"/>
                    <a:pt x="357" y="70015"/>
                  </a:cubicBezTo>
                  <a:cubicBezTo>
                    <a:pt x="339" y="70015"/>
                    <a:pt x="318" y="70023"/>
                    <a:pt x="298" y="70105"/>
                  </a:cubicBezTo>
                  <a:cubicBezTo>
                    <a:pt x="405" y="70843"/>
                    <a:pt x="251" y="71736"/>
                    <a:pt x="251" y="72629"/>
                  </a:cubicBezTo>
                  <a:cubicBezTo>
                    <a:pt x="279" y="72629"/>
                    <a:pt x="308" y="72577"/>
                    <a:pt x="339" y="72577"/>
                  </a:cubicBezTo>
                  <a:cubicBezTo>
                    <a:pt x="360" y="72577"/>
                    <a:pt x="382" y="72600"/>
                    <a:pt x="405" y="72676"/>
                  </a:cubicBezTo>
                  <a:lnTo>
                    <a:pt x="251" y="73177"/>
                  </a:lnTo>
                  <a:cubicBezTo>
                    <a:pt x="251" y="73331"/>
                    <a:pt x="405" y="73331"/>
                    <a:pt x="298" y="73677"/>
                  </a:cubicBezTo>
                  <a:cubicBezTo>
                    <a:pt x="327" y="73647"/>
                    <a:pt x="339" y="73596"/>
                    <a:pt x="343" y="73596"/>
                  </a:cubicBezTo>
                  <a:cubicBezTo>
                    <a:pt x="346" y="73596"/>
                    <a:pt x="346" y="73617"/>
                    <a:pt x="346" y="73677"/>
                  </a:cubicBezTo>
                  <a:cubicBezTo>
                    <a:pt x="251" y="75415"/>
                    <a:pt x="501" y="77296"/>
                    <a:pt x="251" y="79082"/>
                  </a:cubicBezTo>
                  <a:cubicBezTo>
                    <a:pt x="268" y="78989"/>
                    <a:pt x="279" y="78952"/>
                    <a:pt x="286" y="78952"/>
                  </a:cubicBezTo>
                  <a:cubicBezTo>
                    <a:pt x="298" y="78952"/>
                    <a:pt x="298" y="79058"/>
                    <a:pt x="298" y="79177"/>
                  </a:cubicBezTo>
                  <a:cubicBezTo>
                    <a:pt x="298" y="79127"/>
                    <a:pt x="304" y="79112"/>
                    <a:pt x="315" y="79112"/>
                  </a:cubicBezTo>
                  <a:cubicBezTo>
                    <a:pt x="329" y="79112"/>
                    <a:pt x="352" y="79140"/>
                    <a:pt x="379" y="79140"/>
                  </a:cubicBezTo>
                  <a:cubicBezTo>
                    <a:pt x="387" y="79140"/>
                    <a:pt x="396" y="79137"/>
                    <a:pt x="405" y="79130"/>
                  </a:cubicBezTo>
                  <a:lnTo>
                    <a:pt x="405" y="79130"/>
                  </a:lnTo>
                  <a:lnTo>
                    <a:pt x="298" y="79927"/>
                  </a:lnTo>
                  <a:cubicBezTo>
                    <a:pt x="405" y="80023"/>
                    <a:pt x="298" y="80713"/>
                    <a:pt x="405" y="80773"/>
                  </a:cubicBezTo>
                  <a:lnTo>
                    <a:pt x="405" y="80570"/>
                  </a:lnTo>
                  <a:cubicBezTo>
                    <a:pt x="421" y="80620"/>
                    <a:pt x="438" y="80640"/>
                    <a:pt x="457" y="80640"/>
                  </a:cubicBezTo>
                  <a:cubicBezTo>
                    <a:pt x="543" y="80640"/>
                    <a:pt x="651" y="80174"/>
                    <a:pt x="738" y="80174"/>
                  </a:cubicBezTo>
                  <a:cubicBezTo>
                    <a:pt x="742" y="80174"/>
                    <a:pt x="747" y="80175"/>
                    <a:pt x="751" y="80177"/>
                  </a:cubicBezTo>
                  <a:cubicBezTo>
                    <a:pt x="644" y="79773"/>
                    <a:pt x="941" y="79225"/>
                    <a:pt x="798" y="78630"/>
                  </a:cubicBezTo>
                  <a:cubicBezTo>
                    <a:pt x="798" y="78597"/>
                    <a:pt x="801" y="78585"/>
                    <a:pt x="805" y="78585"/>
                  </a:cubicBezTo>
                  <a:cubicBezTo>
                    <a:pt x="809" y="78585"/>
                    <a:pt x="815" y="78602"/>
                    <a:pt x="822" y="78623"/>
                  </a:cubicBezTo>
                  <a:lnTo>
                    <a:pt x="822" y="78623"/>
                  </a:lnTo>
                  <a:cubicBezTo>
                    <a:pt x="798" y="78540"/>
                    <a:pt x="798" y="78454"/>
                    <a:pt x="798" y="78332"/>
                  </a:cubicBezTo>
                  <a:lnTo>
                    <a:pt x="798" y="78332"/>
                  </a:lnTo>
                  <a:lnTo>
                    <a:pt x="846" y="78439"/>
                  </a:lnTo>
                  <a:lnTo>
                    <a:pt x="846" y="77987"/>
                  </a:lnTo>
                  <a:cubicBezTo>
                    <a:pt x="798" y="77248"/>
                    <a:pt x="846" y="76796"/>
                    <a:pt x="894" y="76058"/>
                  </a:cubicBezTo>
                  <a:cubicBezTo>
                    <a:pt x="894" y="76199"/>
                    <a:pt x="911" y="76266"/>
                    <a:pt x="928" y="76266"/>
                  </a:cubicBezTo>
                  <a:cubicBezTo>
                    <a:pt x="953" y="76266"/>
                    <a:pt x="976" y="76123"/>
                    <a:pt x="941" y="75855"/>
                  </a:cubicBezTo>
                  <a:lnTo>
                    <a:pt x="941" y="75855"/>
                  </a:lnTo>
                  <a:cubicBezTo>
                    <a:pt x="941" y="75921"/>
                    <a:pt x="941" y="76037"/>
                    <a:pt x="926" y="76037"/>
                  </a:cubicBezTo>
                  <a:cubicBezTo>
                    <a:pt x="919" y="76037"/>
                    <a:pt x="908" y="76014"/>
                    <a:pt x="894" y="75951"/>
                  </a:cubicBezTo>
                  <a:lnTo>
                    <a:pt x="894" y="75713"/>
                  </a:lnTo>
                  <a:lnTo>
                    <a:pt x="846" y="75760"/>
                  </a:lnTo>
                  <a:lnTo>
                    <a:pt x="846" y="75510"/>
                  </a:lnTo>
                  <a:cubicBezTo>
                    <a:pt x="894" y="75463"/>
                    <a:pt x="894" y="75415"/>
                    <a:pt x="894" y="75415"/>
                  </a:cubicBezTo>
                  <a:lnTo>
                    <a:pt x="846" y="75355"/>
                  </a:lnTo>
                  <a:cubicBezTo>
                    <a:pt x="846" y="75356"/>
                    <a:pt x="845" y="75358"/>
                    <a:pt x="845" y="75359"/>
                  </a:cubicBezTo>
                  <a:lnTo>
                    <a:pt x="845" y="75359"/>
                  </a:lnTo>
                  <a:cubicBezTo>
                    <a:pt x="846" y="75342"/>
                    <a:pt x="846" y="75325"/>
                    <a:pt x="846" y="75308"/>
                  </a:cubicBezTo>
                  <a:lnTo>
                    <a:pt x="846" y="75260"/>
                  </a:lnTo>
                  <a:lnTo>
                    <a:pt x="846" y="74415"/>
                  </a:lnTo>
                  <a:lnTo>
                    <a:pt x="848" y="74417"/>
                  </a:lnTo>
                  <a:lnTo>
                    <a:pt x="848" y="74417"/>
                  </a:lnTo>
                  <a:cubicBezTo>
                    <a:pt x="846" y="74402"/>
                    <a:pt x="846" y="74385"/>
                    <a:pt x="846" y="74367"/>
                  </a:cubicBezTo>
                  <a:cubicBezTo>
                    <a:pt x="846" y="74224"/>
                    <a:pt x="894" y="74069"/>
                    <a:pt x="941" y="74022"/>
                  </a:cubicBezTo>
                  <a:cubicBezTo>
                    <a:pt x="941" y="73909"/>
                    <a:pt x="931" y="73880"/>
                    <a:pt x="917" y="73880"/>
                  </a:cubicBezTo>
                  <a:cubicBezTo>
                    <a:pt x="903" y="73880"/>
                    <a:pt x="884" y="73913"/>
                    <a:pt x="870" y="73913"/>
                  </a:cubicBezTo>
                  <a:cubicBezTo>
                    <a:pt x="856" y="73913"/>
                    <a:pt x="846" y="73884"/>
                    <a:pt x="846" y="73772"/>
                  </a:cubicBezTo>
                  <a:lnTo>
                    <a:pt x="888" y="73688"/>
                  </a:lnTo>
                  <a:lnTo>
                    <a:pt x="846" y="73427"/>
                  </a:lnTo>
                  <a:lnTo>
                    <a:pt x="846" y="73379"/>
                  </a:lnTo>
                  <a:cubicBezTo>
                    <a:pt x="894" y="73272"/>
                    <a:pt x="894" y="73224"/>
                    <a:pt x="941" y="73224"/>
                  </a:cubicBezTo>
                  <a:lnTo>
                    <a:pt x="941" y="73474"/>
                  </a:lnTo>
                  <a:cubicBezTo>
                    <a:pt x="941" y="73379"/>
                    <a:pt x="1001" y="73272"/>
                    <a:pt x="1001" y="73177"/>
                  </a:cubicBezTo>
                  <a:lnTo>
                    <a:pt x="1001" y="73081"/>
                  </a:lnTo>
                  <a:cubicBezTo>
                    <a:pt x="941" y="72879"/>
                    <a:pt x="941" y="72629"/>
                    <a:pt x="941" y="72534"/>
                  </a:cubicBezTo>
                  <a:lnTo>
                    <a:pt x="941" y="72879"/>
                  </a:lnTo>
                  <a:cubicBezTo>
                    <a:pt x="894" y="72629"/>
                    <a:pt x="894" y="72379"/>
                    <a:pt x="894" y="72082"/>
                  </a:cubicBezTo>
                  <a:lnTo>
                    <a:pt x="894" y="72082"/>
                  </a:lnTo>
                  <a:cubicBezTo>
                    <a:pt x="894" y="72141"/>
                    <a:pt x="894" y="72188"/>
                    <a:pt x="941" y="72188"/>
                  </a:cubicBezTo>
                  <a:cubicBezTo>
                    <a:pt x="941" y="72081"/>
                    <a:pt x="894" y="71986"/>
                    <a:pt x="894" y="71891"/>
                  </a:cubicBezTo>
                  <a:lnTo>
                    <a:pt x="894" y="71188"/>
                  </a:lnTo>
                  <a:lnTo>
                    <a:pt x="894" y="71045"/>
                  </a:lnTo>
                  <a:cubicBezTo>
                    <a:pt x="941" y="71188"/>
                    <a:pt x="941" y="71295"/>
                    <a:pt x="941" y="71391"/>
                  </a:cubicBezTo>
                  <a:lnTo>
                    <a:pt x="941" y="71093"/>
                  </a:lnTo>
                  <a:lnTo>
                    <a:pt x="941" y="71045"/>
                  </a:lnTo>
                  <a:cubicBezTo>
                    <a:pt x="894" y="71045"/>
                    <a:pt x="894" y="71045"/>
                    <a:pt x="894" y="70998"/>
                  </a:cubicBezTo>
                  <a:cubicBezTo>
                    <a:pt x="894" y="70652"/>
                    <a:pt x="894" y="70248"/>
                    <a:pt x="846" y="69950"/>
                  </a:cubicBezTo>
                  <a:cubicBezTo>
                    <a:pt x="894" y="69902"/>
                    <a:pt x="894" y="69855"/>
                    <a:pt x="941" y="69807"/>
                  </a:cubicBezTo>
                  <a:cubicBezTo>
                    <a:pt x="894" y="69807"/>
                    <a:pt x="894" y="69807"/>
                    <a:pt x="846" y="69509"/>
                  </a:cubicBezTo>
                  <a:cubicBezTo>
                    <a:pt x="846" y="69557"/>
                    <a:pt x="798" y="69652"/>
                    <a:pt x="798" y="69700"/>
                  </a:cubicBezTo>
                  <a:cubicBezTo>
                    <a:pt x="798" y="69269"/>
                    <a:pt x="844" y="69305"/>
                    <a:pt x="846" y="68661"/>
                  </a:cubicBezTo>
                  <a:lnTo>
                    <a:pt x="846" y="68661"/>
                  </a:lnTo>
                  <a:cubicBezTo>
                    <a:pt x="846" y="68662"/>
                    <a:pt x="846" y="68663"/>
                    <a:pt x="846" y="68664"/>
                  </a:cubicBezTo>
                  <a:lnTo>
                    <a:pt x="846" y="68616"/>
                  </a:lnTo>
                  <a:cubicBezTo>
                    <a:pt x="846" y="68632"/>
                    <a:pt x="846" y="68646"/>
                    <a:pt x="846" y="68661"/>
                  </a:cubicBezTo>
                  <a:lnTo>
                    <a:pt x="846" y="68661"/>
                  </a:lnTo>
                  <a:cubicBezTo>
                    <a:pt x="844" y="68614"/>
                    <a:pt x="798" y="68568"/>
                    <a:pt x="798" y="68509"/>
                  </a:cubicBezTo>
                  <a:lnTo>
                    <a:pt x="798" y="68271"/>
                  </a:lnTo>
                  <a:lnTo>
                    <a:pt x="798" y="68069"/>
                  </a:lnTo>
                  <a:cubicBezTo>
                    <a:pt x="798" y="68105"/>
                    <a:pt x="805" y="68121"/>
                    <a:pt x="814" y="68121"/>
                  </a:cubicBezTo>
                  <a:cubicBezTo>
                    <a:pt x="828" y="68121"/>
                    <a:pt x="846" y="68080"/>
                    <a:pt x="846" y="68021"/>
                  </a:cubicBezTo>
                  <a:cubicBezTo>
                    <a:pt x="894" y="68271"/>
                    <a:pt x="941" y="68509"/>
                    <a:pt x="894" y="68807"/>
                  </a:cubicBezTo>
                  <a:cubicBezTo>
                    <a:pt x="1001" y="68616"/>
                    <a:pt x="894" y="68712"/>
                    <a:pt x="1001" y="68462"/>
                  </a:cubicBezTo>
                  <a:lnTo>
                    <a:pt x="1001" y="68462"/>
                  </a:lnTo>
                  <a:cubicBezTo>
                    <a:pt x="991" y="68480"/>
                    <a:pt x="983" y="68488"/>
                    <a:pt x="977" y="68488"/>
                  </a:cubicBezTo>
                  <a:cubicBezTo>
                    <a:pt x="917" y="68488"/>
                    <a:pt x="977" y="67793"/>
                    <a:pt x="917" y="67793"/>
                  </a:cubicBezTo>
                  <a:cubicBezTo>
                    <a:pt x="911" y="67793"/>
                    <a:pt x="903" y="67801"/>
                    <a:pt x="894" y="67819"/>
                  </a:cubicBezTo>
                  <a:cubicBezTo>
                    <a:pt x="1001" y="67569"/>
                    <a:pt x="941" y="67378"/>
                    <a:pt x="1048" y="67021"/>
                  </a:cubicBezTo>
                  <a:cubicBezTo>
                    <a:pt x="1026" y="67021"/>
                    <a:pt x="1001" y="67056"/>
                    <a:pt x="987" y="67056"/>
                  </a:cubicBezTo>
                  <a:cubicBezTo>
                    <a:pt x="971" y="67056"/>
                    <a:pt x="969" y="67013"/>
                    <a:pt x="1001" y="66831"/>
                  </a:cubicBezTo>
                  <a:lnTo>
                    <a:pt x="941" y="66783"/>
                  </a:lnTo>
                  <a:cubicBezTo>
                    <a:pt x="941" y="66878"/>
                    <a:pt x="941" y="66926"/>
                    <a:pt x="894" y="66926"/>
                  </a:cubicBezTo>
                  <a:cubicBezTo>
                    <a:pt x="894" y="66878"/>
                    <a:pt x="846" y="66676"/>
                    <a:pt x="846" y="66533"/>
                  </a:cubicBezTo>
                  <a:cubicBezTo>
                    <a:pt x="894" y="66235"/>
                    <a:pt x="894" y="65985"/>
                    <a:pt x="846" y="65783"/>
                  </a:cubicBezTo>
                  <a:cubicBezTo>
                    <a:pt x="874" y="65698"/>
                    <a:pt x="902" y="65592"/>
                    <a:pt x="921" y="65592"/>
                  </a:cubicBezTo>
                  <a:cubicBezTo>
                    <a:pt x="933" y="65592"/>
                    <a:pt x="941" y="65642"/>
                    <a:pt x="941" y="65783"/>
                  </a:cubicBezTo>
                  <a:lnTo>
                    <a:pt x="1001" y="65390"/>
                  </a:lnTo>
                  <a:cubicBezTo>
                    <a:pt x="1001" y="65140"/>
                    <a:pt x="1048" y="64842"/>
                    <a:pt x="1001" y="64640"/>
                  </a:cubicBezTo>
                  <a:cubicBezTo>
                    <a:pt x="1001" y="64489"/>
                    <a:pt x="963" y="64300"/>
                    <a:pt x="978" y="64300"/>
                  </a:cubicBezTo>
                  <a:lnTo>
                    <a:pt x="978" y="64300"/>
                  </a:lnTo>
                  <a:cubicBezTo>
                    <a:pt x="981" y="64300"/>
                    <a:pt x="988" y="64313"/>
                    <a:pt x="1001" y="64342"/>
                  </a:cubicBezTo>
                  <a:lnTo>
                    <a:pt x="941" y="63699"/>
                  </a:lnTo>
                  <a:cubicBezTo>
                    <a:pt x="941" y="63354"/>
                    <a:pt x="894" y="62961"/>
                    <a:pt x="894" y="62556"/>
                  </a:cubicBezTo>
                  <a:lnTo>
                    <a:pt x="894" y="62556"/>
                  </a:lnTo>
                  <a:cubicBezTo>
                    <a:pt x="894" y="62616"/>
                    <a:pt x="941" y="62616"/>
                    <a:pt x="941" y="62616"/>
                  </a:cubicBezTo>
                  <a:lnTo>
                    <a:pt x="941" y="62556"/>
                  </a:lnTo>
                  <a:cubicBezTo>
                    <a:pt x="941" y="62413"/>
                    <a:pt x="1001" y="62318"/>
                    <a:pt x="1001" y="62163"/>
                  </a:cubicBezTo>
                  <a:lnTo>
                    <a:pt x="1001" y="62163"/>
                  </a:lnTo>
                  <a:cubicBezTo>
                    <a:pt x="941" y="62318"/>
                    <a:pt x="941" y="62413"/>
                    <a:pt x="894" y="62509"/>
                  </a:cubicBezTo>
                  <a:cubicBezTo>
                    <a:pt x="894" y="62259"/>
                    <a:pt x="894" y="62020"/>
                    <a:pt x="941" y="61770"/>
                  </a:cubicBezTo>
                  <a:lnTo>
                    <a:pt x="941" y="61425"/>
                  </a:lnTo>
                  <a:lnTo>
                    <a:pt x="941" y="60973"/>
                  </a:lnTo>
                  <a:lnTo>
                    <a:pt x="1001" y="60925"/>
                  </a:lnTo>
                  <a:cubicBezTo>
                    <a:pt x="1001" y="60675"/>
                    <a:pt x="1048" y="60127"/>
                    <a:pt x="1001" y="60032"/>
                  </a:cubicBezTo>
                  <a:cubicBezTo>
                    <a:pt x="1144" y="59734"/>
                    <a:pt x="1048" y="58746"/>
                    <a:pt x="1048" y="58294"/>
                  </a:cubicBezTo>
                  <a:lnTo>
                    <a:pt x="1001" y="58246"/>
                  </a:lnTo>
                  <a:cubicBezTo>
                    <a:pt x="1001" y="58044"/>
                    <a:pt x="1001" y="57794"/>
                    <a:pt x="941" y="57496"/>
                  </a:cubicBezTo>
                  <a:lnTo>
                    <a:pt x="941" y="57401"/>
                  </a:lnTo>
                  <a:lnTo>
                    <a:pt x="941" y="57258"/>
                  </a:lnTo>
                  <a:cubicBezTo>
                    <a:pt x="894" y="57056"/>
                    <a:pt x="941" y="56901"/>
                    <a:pt x="941" y="56663"/>
                  </a:cubicBezTo>
                  <a:lnTo>
                    <a:pt x="941" y="56663"/>
                  </a:lnTo>
                  <a:cubicBezTo>
                    <a:pt x="941" y="56686"/>
                    <a:pt x="929" y="56698"/>
                    <a:pt x="911" y="56698"/>
                  </a:cubicBezTo>
                  <a:cubicBezTo>
                    <a:pt x="894" y="56698"/>
                    <a:pt x="870" y="56686"/>
                    <a:pt x="846" y="56663"/>
                  </a:cubicBezTo>
                  <a:cubicBezTo>
                    <a:pt x="894" y="56460"/>
                    <a:pt x="894" y="56258"/>
                    <a:pt x="894" y="56067"/>
                  </a:cubicBezTo>
                  <a:lnTo>
                    <a:pt x="894" y="56115"/>
                  </a:lnTo>
                  <a:cubicBezTo>
                    <a:pt x="941" y="56163"/>
                    <a:pt x="941" y="56258"/>
                    <a:pt x="894" y="56365"/>
                  </a:cubicBezTo>
                  <a:cubicBezTo>
                    <a:pt x="941" y="56413"/>
                    <a:pt x="941" y="56460"/>
                    <a:pt x="1001" y="56508"/>
                  </a:cubicBezTo>
                  <a:cubicBezTo>
                    <a:pt x="1048" y="56258"/>
                    <a:pt x="1001" y="55913"/>
                    <a:pt x="1001" y="55710"/>
                  </a:cubicBezTo>
                  <a:cubicBezTo>
                    <a:pt x="1001" y="55770"/>
                    <a:pt x="1001" y="55865"/>
                    <a:pt x="941" y="55913"/>
                  </a:cubicBezTo>
                  <a:lnTo>
                    <a:pt x="941" y="55817"/>
                  </a:lnTo>
                  <a:cubicBezTo>
                    <a:pt x="1001" y="55520"/>
                    <a:pt x="941" y="55174"/>
                    <a:pt x="894" y="54877"/>
                  </a:cubicBezTo>
                  <a:lnTo>
                    <a:pt x="894" y="54877"/>
                  </a:lnTo>
                  <a:cubicBezTo>
                    <a:pt x="941" y="54924"/>
                    <a:pt x="1001" y="54924"/>
                    <a:pt x="1048" y="55174"/>
                  </a:cubicBezTo>
                  <a:lnTo>
                    <a:pt x="941" y="54579"/>
                  </a:lnTo>
                  <a:cubicBezTo>
                    <a:pt x="992" y="54528"/>
                    <a:pt x="1034" y="54306"/>
                    <a:pt x="1045" y="54306"/>
                  </a:cubicBezTo>
                  <a:cubicBezTo>
                    <a:pt x="1047" y="54306"/>
                    <a:pt x="1048" y="54313"/>
                    <a:pt x="1048" y="54329"/>
                  </a:cubicBezTo>
                  <a:cubicBezTo>
                    <a:pt x="1096" y="54079"/>
                    <a:pt x="1048" y="53781"/>
                    <a:pt x="1001" y="53436"/>
                  </a:cubicBezTo>
                  <a:cubicBezTo>
                    <a:pt x="1042" y="53302"/>
                    <a:pt x="1083" y="53177"/>
                    <a:pt x="1063" y="53177"/>
                  </a:cubicBezTo>
                  <a:cubicBezTo>
                    <a:pt x="1059" y="53177"/>
                    <a:pt x="1055" y="53180"/>
                    <a:pt x="1048" y="53186"/>
                  </a:cubicBezTo>
                  <a:lnTo>
                    <a:pt x="1001" y="53234"/>
                  </a:lnTo>
                  <a:lnTo>
                    <a:pt x="1001" y="52984"/>
                  </a:lnTo>
                  <a:cubicBezTo>
                    <a:pt x="1001" y="52936"/>
                    <a:pt x="1001" y="52888"/>
                    <a:pt x="941" y="52793"/>
                  </a:cubicBezTo>
                  <a:cubicBezTo>
                    <a:pt x="1001" y="52341"/>
                    <a:pt x="1048" y="51948"/>
                    <a:pt x="941" y="51448"/>
                  </a:cubicBezTo>
                  <a:lnTo>
                    <a:pt x="1096" y="51150"/>
                  </a:lnTo>
                  <a:cubicBezTo>
                    <a:pt x="1085" y="51063"/>
                    <a:pt x="1072" y="51034"/>
                    <a:pt x="1057" y="51034"/>
                  </a:cubicBezTo>
                  <a:cubicBezTo>
                    <a:pt x="1026" y="51034"/>
                    <a:pt x="990" y="51149"/>
                    <a:pt x="957" y="51149"/>
                  </a:cubicBezTo>
                  <a:cubicBezTo>
                    <a:pt x="932" y="51149"/>
                    <a:pt x="909" y="51083"/>
                    <a:pt x="894" y="50852"/>
                  </a:cubicBezTo>
                  <a:cubicBezTo>
                    <a:pt x="846" y="50412"/>
                    <a:pt x="1001" y="50709"/>
                    <a:pt x="1001" y="50507"/>
                  </a:cubicBezTo>
                  <a:cubicBezTo>
                    <a:pt x="941" y="50257"/>
                    <a:pt x="846" y="49864"/>
                    <a:pt x="941" y="49412"/>
                  </a:cubicBezTo>
                  <a:lnTo>
                    <a:pt x="941" y="49412"/>
                  </a:lnTo>
                  <a:lnTo>
                    <a:pt x="941" y="49817"/>
                  </a:lnTo>
                  <a:lnTo>
                    <a:pt x="1001" y="49459"/>
                  </a:lnTo>
                  <a:cubicBezTo>
                    <a:pt x="1069" y="49750"/>
                    <a:pt x="1088" y="49985"/>
                    <a:pt x="1111" y="49985"/>
                  </a:cubicBezTo>
                  <a:cubicBezTo>
                    <a:pt x="1120" y="49985"/>
                    <a:pt x="1130" y="49948"/>
                    <a:pt x="1144" y="49864"/>
                  </a:cubicBezTo>
                  <a:cubicBezTo>
                    <a:pt x="941" y="49817"/>
                    <a:pt x="1144" y="48566"/>
                    <a:pt x="941" y="48519"/>
                  </a:cubicBezTo>
                  <a:lnTo>
                    <a:pt x="1001" y="48269"/>
                  </a:lnTo>
                  <a:lnTo>
                    <a:pt x="1001" y="48424"/>
                  </a:lnTo>
                  <a:cubicBezTo>
                    <a:pt x="1096" y="47971"/>
                    <a:pt x="846" y="48078"/>
                    <a:pt x="846" y="47531"/>
                  </a:cubicBezTo>
                  <a:cubicBezTo>
                    <a:pt x="881" y="47382"/>
                    <a:pt x="890" y="47291"/>
                    <a:pt x="912" y="47291"/>
                  </a:cubicBezTo>
                  <a:cubicBezTo>
                    <a:pt x="919" y="47291"/>
                    <a:pt x="929" y="47303"/>
                    <a:pt x="941" y="47328"/>
                  </a:cubicBezTo>
                  <a:lnTo>
                    <a:pt x="894" y="46888"/>
                  </a:lnTo>
                  <a:cubicBezTo>
                    <a:pt x="894" y="46834"/>
                    <a:pt x="894" y="46807"/>
                    <a:pt x="900" y="46807"/>
                  </a:cubicBezTo>
                  <a:cubicBezTo>
                    <a:pt x="905" y="46807"/>
                    <a:pt x="917" y="46834"/>
                    <a:pt x="941" y="46888"/>
                  </a:cubicBezTo>
                  <a:lnTo>
                    <a:pt x="894" y="46292"/>
                  </a:lnTo>
                  <a:cubicBezTo>
                    <a:pt x="894" y="46245"/>
                    <a:pt x="894" y="46138"/>
                    <a:pt x="846" y="46090"/>
                  </a:cubicBezTo>
                  <a:cubicBezTo>
                    <a:pt x="846" y="45963"/>
                    <a:pt x="884" y="45864"/>
                    <a:pt x="892" y="45777"/>
                  </a:cubicBezTo>
                  <a:lnTo>
                    <a:pt x="892" y="45777"/>
                  </a:lnTo>
                  <a:cubicBezTo>
                    <a:pt x="894" y="45837"/>
                    <a:pt x="894" y="45897"/>
                    <a:pt x="894" y="45947"/>
                  </a:cubicBezTo>
                  <a:cubicBezTo>
                    <a:pt x="1096" y="45590"/>
                    <a:pt x="846" y="45649"/>
                    <a:pt x="1001" y="44899"/>
                  </a:cubicBezTo>
                  <a:lnTo>
                    <a:pt x="1001" y="44899"/>
                  </a:lnTo>
                  <a:lnTo>
                    <a:pt x="1001" y="45245"/>
                  </a:lnTo>
                  <a:cubicBezTo>
                    <a:pt x="1096" y="45054"/>
                    <a:pt x="1096" y="44756"/>
                    <a:pt x="1144" y="44352"/>
                  </a:cubicBezTo>
                  <a:lnTo>
                    <a:pt x="1144" y="44352"/>
                  </a:lnTo>
                  <a:cubicBezTo>
                    <a:pt x="1104" y="44440"/>
                    <a:pt x="1032" y="44865"/>
                    <a:pt x="974" y="44865"/>
                  </a:cubicBezTo>
                  <a:cubicBezTo>
                    <a:pt x="963" y="44865"/>
                    <a:pt x="951" y="44847"/>
                    <a:pt x="941" y="44804"/>
                  </a:cubicBezTo>
                  <a:lnTo>
                    <a:pt x="941" y="44256"/>
                  </a:lnTo>
                  <a:lnTo>
                    <a:pt x="941" y="44054"/>
                  </a:lnTo>
                  <a:lnTo>
                    <a:pt x="941" y="43863"/>
                  </a:lnTo>
                  <a:cubicBezTo>
                    <a:pt x="953" y="43852"/>
                    <a:pt x="963" y="43846"/>
                    <a:pt x="970" y="43846"/>
                  </a:cubicBezTo>
                  <a:cubicBezTo>
                    <a:pt x="1001" y="43846"/>
                    <a:pt x="1001" y="43930"/>
                    <a:pt x="1001" y="44006"/>
                  </a:cubicBezTo>
                  <a:lnTo>
                    <a:pt x="1001" y="43804"/>
                  </a:lnTo>
                  <a:lnTo>
                    <a:pt x="1048" y="43804"/>
                  </a:lnTo>
                  <a:cubicBezTo>
                    <a:pt x="1001" y="43566"/>
                    <a:pt x="941" y="43566"/>
                    <a:pt x="894" y="43411"/>
                  </a:cubicBezTo>
                  <a:cubicBezTo>
                    <a:pt x="941" y="43066"/>
                    <a:pt x="1001" y="43018"/>
                    <a:pt x="1048" y="42970"/>
                  </a:cubicBezTo>
                  <a:cubicBezTo>
                    <a:pt x="1061" y="42829"/>
                    <a:pt x="1059" y="42784"/>
                    <a:pt x="1051" y="42784"/>
                  </a:cubicBezTo>
                  <a:lnTo>
                    <a:pt x="1051" y="42784"/>
                  </a:lnTo>
                  <a:cubicBezTo>
                    <a:pt x="1036" y="42784"/>
                    <a:pt x="996" y="42935"/>
                    <a:pt x="969" y="42935"/>
                  </a:cubicBezTo>
                  <a:cubicBezTo>
                    <a:pt x="953" y="42935"/>
                    <a:pt x="941" y="42883"/>
                    <a:pt x="941" y="42720"/>
                  </a:cubicBezTo>
                  <a:cubicBezTo>
                    <a:pt x="941" y="42268"/>
                    <a:pt x="941" y="41970"/>
                    <a:pt x="846" y="41482"/>
                  </a:cubicBezTo>
                  <a:cubicBezTo>
                    <a:pt x="861" y="41388"/>
                    <a:pt x="876" y="41358"/>
                    <a:pt x="890" y="41358"/>
                  </a:cubicBezTo>
                  <a:cubicBezTo>
                    <a:pt x="913" y="41358"/>
                    <a:pt x="932" y="41444"/>
                    <a:pt x="938" y="41444"/>
                  </a:cubicBezTo>
                  <a:cubicBezTo>
                    <a:pt x="940" y="41444"/>
                    <a:pt x="941" y="41438"/>
                    <a:pt x="941" y="41423"/>
                  </a:cubicBezTo>
                  <a:lnTo>
                    <a:pt x="894" y="41185"/>
                  </a:lnTo>
                  <a:lnTo>
                    <a:pt x="894" y="41125"/>
                  </a:lnTo>
                  <a:cubicBezTo>
                    <a:pt x="894" y="40934"/>
                    <a:pt x="798" y="41125"/>
                    <a:pt x="798" y="40780"/>
                  </a:cubicBezTo>
                  <a:lnTo>
                    <a:pt x="798" y="40530"/>
                  </a:lnTo>
                  <a:cubicBezTo>
                    <a:pt x="798" y="40292"/>
                    <a:pt x="894" y="39934"/>
                    <a:pt x="846" y="39637"/>
                  </a:cubicBezTo>
                  <a:cubicBezTo>
                    <a:pt x="846" y="39613"/>
                    <a:pt x="849" y="39605"/>
                    <a:pt x="854" y="39605"/>
                  </a:cubicBezTo>
                  <a:cubicBezTo>
                    <a:pt x="866" y="39605"/>
                    <a:pt x="890" y="39651"/>
                    <a:pt x="917" y="39651"/>
                  </a:cubicBezTo>
                  <a:cubicBezTo>
                    <a:pt x="925" y="39651"/>
                    <a:pt x="933" y="39647"/>
                    <a:pt x="941" y="39637"/>
                  </a:cubicBezTo>
                  <a:cubicBezTo>
                    <a:pt x="846" y="39041"/>
                    <a:pt x="846" y="39149"/>
                    <a:pt x="751" y="38649"/>
                  </a:cubicBezTo>
                  <a:lnTo>
                    <a:pt x="846" y="38256"/>
                  </a:lnTo>
                  <a:lnTo>
                    <a:pt x="846" y="38256"/>
                  </a:lnTo>
                  <a:cubicBezTo>
                    <a:pt x="820" y="38334"/>
                    <a:pt x="794" y="38370"/>
                    <a:pt x="775" y="38370"/>
                  </a:cubicBezTo>
                  <a:cubicBezTo>
                    <a:pt x="760" y="38370"/>
                    <a:pt x="751" y="38346"/>
                    <a:pt x="751" y="38303"/>
                  </a:cubicBezTo>
                  <a:lnTo>
                    <a:pt x="751" y="38006"/>
                  </a:lnTo>
                  <a:lnTo>
                    <a:pt x="798" y="38006"/>
                  </a:lnTo>
                  <a:cubicBezTo>
                    <a:pt x="798" y="37958"/>
                    <a:pt x="798" y="37910"/>
                    <a:pt x="751" y="37851"/>
                  </a:cubicBezTo>
                  <a:cubicBezTo>
                    <a:pt x="782" y="37851"/>
                    <a:pt x="793" y="37877"/>
                    <a:pt x="797" y="37877"/>
                  </a:cubicBezTo>
                  <a:cubicBezTo>
                    <a:pt x="798" y="37877"/>
                    <a:pt x="798" y="37871"/>
                    <a:pt x="798" y="37851"/>
                  </a:cubicBezTo>
                  <a:lnTo>
                    <a:pt x="798" y="37708"/>
                  </a:lnTo>
                  <a:lnTo>
                    <a:pt x="894" y="37613"/>
                  </a:lnTo>
                  <a:lnTo>
                    <a:pt x="846" y="37553"/>
                  </a:lnTo>
                  <a:lnTo>
                    <a:pt x="846" y="37315"/>
                  </a:lnTo>
                  <a:cubicBezTo>
                    <a:pt x="894" y="37208"/>
                    <a:pt x="941" y="37113"/>
                    <a:pt x="941" y="37017"/>
                  </a:cubicBezTo>
                  <a:cubicBezTo>
                    <a:pt x="941" y="37008"/>
                    <a:pt x="941" y="37004"/>
                    <a:pt x="941" y="37004"/>
                  </a:cubicBezTo>
                  <a:cubicBezTo>
                    <a:pt x="943" y="37004"/>
                    <a:pt x="951" y="37120"/>
                    <a:pt x="1001" y="37160"/>
                  </a:cubicBezTo>
                  <a:cubicBezTo>
                    <a:pt x="1028" y="36873"/>
                    <a:pt x="1004" y="36833"/>
                    <a:pt x="970" y="36833"/>
                  </a:cubicBezTo>
                  <a:cubicBezTo>
                    <a:pt x="957" y="36833"/>
                    <a:pt x="942" y="36839"/>
                    <a:pt x="928" y="36839"/>
                  </a:cubicBezTo>
                  <a:cubicBezTo>
                    <a:pt x="915" y="36839"/>
                    <a:pt x="903" y="36834"/>
                    <a:pt x="894" y="36815"/>
                  </a:cubicBezTo>
                  <a:cubicBezTo>
                    <a:pt x="894" y="36767"/>
                    <a:pt x="894" y="36720"/>
                    <a:pt x="846" y="36660"/>
                  </a:cubicBezTo>
                  <a:lnTo>
                    <a:pt x="846" y="36613"/>
                  </a:lnTo>
                  <a:cubicBezTo>
                    <a:pt x="857" y="36590"/>
                    <a:pt x="871" y="36584"/>
                    <a:pt x="887" y="36584"/>
                  </a:cubicBezTo>
                  <a:cubicBezTo>
                    <a:pt x="905" y="36584"/>
                    <a:pt x="926" y="36593"/>
                    <a:pt x="944" y="36593"/>
                  </a:cubicBezTo>
                  <a:cubicBezTo>
                    <a:pt x="975" y="36593"/>
                    <a:pt x="1001" y="36567"/>
                    <a:pt x="1001" y="36422"/>
                  </a:cubicBezTo>
                  <a:cubicBezTo>
                    <a:pt x="1048" y="36267"/>
                    <a:pt x="846" y="35470"/>
                    <a:pt x="941" y="35077"/>
                  </a:cubicBezTo>
                  <a:cubicBezTo>
                    <a:pt x="894" y="35077"/>
                    <a:pt x="894" y="35124"/>
                    <a:pt x="894" y="35124"/>
                  </a:cubicBezTo>
                  <a:lnTo>
                    <a:pt x="894" y="34981"/>
                  </a:lnTo>
                  <a:cubicBezTo>
                    <a:pt x="874" y="35001"/>
                    <a:pt x="862" y="35013"/>
                    <a:pt x="856" y="35013"/>
                  </a:cubicBezTo>
                  <a:cubicBezTo>
                    <a:pt x="846" y="35013"/>
                    <a:pt x="846" y="34990"/>
                    <a:pt x="846" y="34934"/>
                  </a:cubicBezTo>
                  <a:lnTo>
                    <a:pt x="846" y="34529"/>
                  </a:lnTo>
                  <a:cubicBezTo>
                    <a:pt x="894" y="34481"/>
                    <a:pt x="894" y="34434"/>
                    <a:pt x="894" y="34386"/>
                  </a:cubicBezTo>
                  <a:cubicBezTo>
                    <a:pt x="894" y="34184"/>
                    <a:pt x="894" y="33981"/>
                    <a:pt x="846" y="33838"/>
                  </a:cubicBezTo>
                  <a:cubicBezTo>
                    <a:pt x="846" y="33791"/>
                    <a:pt x="846" y="33743"/>
                    <a:pt x="894" y="33743"/>
                  </a:cubicBezTo>
                  <a:cubicBezTo>
                    <a:pt x="846" y="33636"/>
                    <a:pt x="846" y="33386"/>
                    <a:pt x="846" y="33195"/>
                  </a:cubicBezTo>
                  <a:lnTo>
                    <a:pt x="846" y="32600"/>
                  </a:lnTo>
                  <a:cubicBezTo>
                    <a:pt x="894" y="32302"/>
                    <a:pt x="798" y="31755"/>
                    <a:pt x="798" y="31457"/>
                  </a:cubicBezTo>
                  <a:cubicBezTo>
                    <a:pt x="846" y="31457"/>
                    <a:pt x="846" y="31505"/>
                    <a:pt x="894" y="31505"/>
                  </a:cubicBezTo>
                  <a:lnTo>
                    <a:pt x="798" y="31302"/>
                  </a:lnTo>
                  <a:cubicBezTo>
                    <a:pt x="798" y="31233"/>
                    <a:pt x="824" y="31188"/>
                    <a:pt x="838" y="31188"/>
                  </a:cubicBezTo>
                  <a:cubicBezTo>
                    <a:pt x="843" y="31188"/>
                    <a:pt x="846" y="31194"/>
                    <a:pt x="846" y="31207"/>
                  </a:cubicBezTo>
                  <a:lnTo>
                    <a:pt x="846" y="31112"/>
                  </a:lnTo>
                  <a:lnTo>
                    <a:pt x="941" y="31207"/>
                  </a:lnTo>
                  <a:cubicBezTo>
                    <a:pt x="846" y="30957"/>
                    <a:pt x="846" y="30862"/>
                    <a:pt x="894" y="30707"/>
                  </a:cubicBezTo>
                  <a:lnTo>
                    <a:pt x="846" y="30707"/>
                  </a:lnTo>
                  <a:lnTo>
                    <a:pt x="846" y="30564"/>
                  </a:lnTo>
                  <a:cubicBezTo>
                    <a:pt x="846" y="30612"/>
                    <a:pt x="894" y="30659"/>
                    <a:pt x="894" y="30707"/>
                  </a:cubicBezTo>
                  <a:lnTo>
                    <a:pt x="894" y="30064"/>
                  </a:lnTo>
                  <a:cubicBezTo>
                    <a:pt x="846" y="29921"/>
                    <a:pt x="846" y="29814"/>
                    <a:pt x="846" y="29719"/>
                  </a:cubicBezTo>
                  <a:cubicBezTo>
                    <a:pt x="846" y="29671"/>
                    <a:pt x="846" y="29576"/>
                    <a:pt x="894" y="29469"/>
                  </a:cubicBezTo>
                  <a:lnTo>
                    <a:pt x="894" y="29469"/>
                  </a:lnTo>
                  <a:cubicBezTo>
                    <a:pt x="866" y="29530"/>
                    <a:pt x="855" y="29556"/>
                    <a:pt x="841" y="29556"/>
                  </a:cubicBezTo>
                  <a:cubicBezTo>
                    <a:pt x="830" y="29556"/>
                    <a:pt x="819" y="29542"/>
                    <a:pt x="798" y="29516"/>
                  </a:cubicBezTo>
                  <a:cubicBezTo>
                    <a:pt x="798" y="29501"/>
                    <a:pt x="798" y="29495"/>
                    <a:pt x="800" y="29495"/>
                  </a:cubicBezTo>
                  <a:cubicBezTo>
                    <a:pt x="804" y="29495"/>
                    <a:pt x="814" y="29516"/>
                    <a:pt x="846" y="29516"/>
                  </a:cubicBezTo>
                  <a:lnTo>
                    <a:pt x="846" y="29278"/>
                  </a:lnTo>
                  <a:lnTo>
                    <a:pt x="894" y="29326"/>
                  </a:lnTo>
                  <a:lnTo>
                    <a:pt x="846" y="29219"/>
                  </a:lnTo>
                  <a:lnTo>
                    <a:pt x="846" y="28731"/>
                  </a:lnTo>
                  <a:cubicBezTo>
                    <a:pt x="846" y="28683"/>
                    <a:pt x="894" y="28683"/>
                    <a:pt x="894" y="28623"/>
                  </a:cubicBezTo>
                  <a:lnTo>
                    <a:pt x="894" y="28623"/>
                  </a:lnTo>
                  <a:cubicBezTo>
                    <a:pt x="891" y="28627"/>
                    <a:pt x="889" y="28628"/>
                    <a:pt x="887" y="28628"/>
                  </a:cubicBezTo>
                  <a:cubicBezTo>
                    <a:pt x="851" y="28628"/>
                    <a:pt x="894" y="28127"/>
                    <a:pt x="894" y="27981"/>
                  </a:cubicBezTo>
                  <a:lnTo>
                    <a:pt x="894" y="27981"/>
                  </a:lnTo>
                  <a:lnTo>
                    <a:pt x="846" y="28231"/>
                  </a:lnTo>
                  <a:lnTo>
                    <a:pt x="846" y="27885"/>
                  </a:lnTo>
                  <a:lnTo>
                    <a:pt x="846" y="27242"/>
                  </a:lnTo>
                  <a:cubicBezTo>
                    <a:pt x="894" y="26992"/>
                    <a:pt x="894" y="26742"/>
                    <a:pt x="894" y="26492"/>
                  </a:cubicBezTo>
                  <a:cubicBezTo>
                    <a:pt x="894" y="26242"/>
                    <a:pt x="941" y="26445"/>
                    <a:pt x="941" y="26052"/>
                  </a:cubicBezTo>
                  <a:cubicBezTo>
                    <a:pt x="950" y="26036"/>
                    <a:pt x="957" y="26029"/>
                    <a:pt x="964" y="26029"/>
                  </a:cubicBezTo>
                  <a:cubicBezTo>
                    <a:pt x="1001" y="26029"/>
                    <a:pt x="1001" y="26265"/>
                    <a:pt x="1001" y="26397"/>
                  </a:cubicBezTo>
                  <a:lnTo>
                    <a:pt x="1048" y="25552"/>
                  </a:lnTo>
                  <a:cubicBezTo>
                    <a:pt x="941" y="25552"/>
                    <a:pt x="941" y="25349"/>
                    <a:pt x="894" y="25159"/>
                  </a:cubicBezTo>
                  <a:cubicBezTo>
                    <a:pt x="941" y="24813"/>
                    <a:pt x="941" y="24456"/>
                    <a:pt x="894" y="24266"/>
                  </a:cubicBezTo>
                  <a:cubicBezTo>
                    <a:pt x="894" y="24016"/>
                    <a:pt x="798" y="23813"/>
                    <a:pt x="846" y="23516"/>
                  </a:cubicBezTo>
                  <a:cubicBezTo>
                    <a:pt x="894" y="23373"/>
                    <a:pt x="1001" y="23123"/>
                    <a:pt x="941" y="23075"/>
                  </a:cubicBezTo>
                  <a:lnTo>
                    <a:pt x="941" y="23075"/>
                  </a:lnTo>
                  <a:cubicBezTo>
                    <a:pt x="894" y="23170"/>
                    <a:pt x="846" y="23218"/>
                    <a:pt x="751" y="23218"/>
                  </a:cubicBezTo>
                  <a:cubicBezTo>
                    <a:pt x="798" y="22968"/>
                    <a:pt x="751" y="22575"/>
                    <a:pt x="846" y="22575"/>
                  </a:cubicBezTo>
                  <a:lnTo>
                    <a:pt x="846" y="22480"/>
                  </a:lnTo>
                  <a:lnTo>
                    <a:pt x="846" y="22230"/>
                  </a:lnTo>
                  <a:lnTo>
                    <a:pt x="846" y="22027"/>
                  </a:lnTo>
                  <a:cubicBezTo>
                    <a:pt x="846" y="20837"/>
                    <a:pt x="894" y="19694"/>
                    <a:pt x="894" y="18610"/>
                  </a:cubicBezTo>
                  <a:lnTo>
                    <a:pt x="894" y="18610"/>
                  </a:lnTo>
                  <a:lnTo>
                    <a:pt x="798" y="18753"/>
                  </a:lnTo>
                  <a:lnTo>
                    <a:pt x="798" y="18563"/>
                  </a:lnTo>
                  <a:lnTo>
                    <a:pt x="798" y="18503"/>
                  </a:lnTo>
                  <a:lnTo>
                    <a:pt x="798" y="18313"/>
                  </a:lnTo>
                  <a:cubicBezTo>
                    <a:pt x="819" y="18266"/>
                    <a:pt x="840" y="18230"/>
                    <a:pt x="857" y="18230"/>
                  </a:cubicBezTo>
                  <a:cubicBezTo>
                    <a:pt x="879" y="18230"/>
                    <a:pt x="894" y="18288"/>
                    <a:pt x="894" y="18456"/>
                  </a:cubicBezTo>
                  <a:cubicBezTo>
                    <a:pt x="941" y="18313"/>
                    <a:pt x="846" y="17908"/>
                    <a:pt x="798" y="17908"/>
                  </a:cubicBezTo>
                  <a:cubicBezTo>
                    <a:pt x="811" y="17748"/>
                    <a:pt x="827" y="17692"/>
                    <a:pt x="844" y="17692"/>
                  </a:cubicBezTo>
                  <a:cubicBezTo>
                    <a:pt x="884" y="17692"/>
                    <a:pt x="927" y="17996"/>
                    <a:pt x="938" y="17996"/>
                  </a:cubicBezTo>
                  <a:cubicBezTo>
                    <a:pt x="940" y="17996"/>
                    <a:pt x="941" y="17987"/>
                    <a:pt x="941" y="17967"/>
                  </a:cubicBezTo>
                  <a:lnTo>
                    <a:pt x="941" y="17717"/>
                  </a:lnTo>
                  <a:lnTo>
                    <a:pt x="894" y="17765"/>
                  </a:lnTo>
                  <a:cubicBezTo>
                    <a:pt x="846" y="17563"/>
                    <a:pt x="798" y="17563"/>
                    <a:pt x="846" y="17170"/>
                  </a:cubicBezTo>
                  <a:cubicBezTo>
                    <a:pt x="846" y="16920"/>
                    <a:pt x="894" y="17015"/>
                    <a:pt x="894" y="16967"/>
                  </a:cubicBezTo>
                  <a:lnTo>
                    <a:pt x="894" y="16920"/>
                  </a:lnTo>
                  <a:lnTo>
                    <a:pt x="846" y="16967"/>
                  </a:lnTo>
                  <a:cubicBezTo>
                    <a:pt x="846" y="16872"/>
                    <a:pt x="846" y="16836"/>
                    <a:pt x="852" y="16836"/>
                  </a:cubicBezTo>
                  <a:cubicBezTo>
                    <a:pt x="858" y="16836"/>
                    <a:pt x="870" y="16872"/>
                    <a:pt x="894" y="16920"/>
                  </a:cubicBezTo>
                  <a:lnTo>
                    <a:pt x="894" y="16824"/>
                  </a:lnTo>
                  <a:lnTo>
                    <a:pt x="894" y="16229"/>
                  </a:lnTo>
                  <a:lnTo>
                    <a:pt x="846" y="16479"/>
                  </a:lnTo>
                  <a:cubicBezTo>
                    <a:pt x="811" y="16296"/>
                    <a:pt x="827" y="16087"/>
                    <a:pt x="801" y="16087"/>
                  </a:cubicBezTo>
                  <a:cubicBezTo>
                    <a:pt x="792" y="16087"/>
                    <a:pt x="777" y="16112"/>
                    <a:pt x="754" y="16173"/>
                  </a:cubicBezTo>
                  <a:lnTo>
                    <a:pt x="754" y="16173"/>
                  </a:lnTo>
                  <a:cubicBezTo>
                    <a:pt x="892" y="15798"/>
                    <a:pt x="799" y="14096"/>
                    <a:pt x="846" y="13848"/>
                  </a:cubicBezTo>
                  <a:cubicBezTo>
                    <a:pt x="751" y="13503"/>
                    <a:pt x="751" y="13145"/>
                    <a:pt x="798" y="12752"/>
                  </a:cubicBezTo>
                  <a:lnTo>
                    <a:pt x="798" y="12752"/>
                  </a:lnTo>
                  <a:cubicBezTo>
                    <a:pt x="779" y="12792"/>
                    <a:pt x="749" y="12825"/>
                    <a:pt x="724" y="12825"/>
                  </a:cubicBezTo>
                  <a:cubicBezTo>
                    <a:pt x="690" y="12825"/>
                    <a:pt x="668" y="12759"/>
                    <a:pt x="703" y="12550"/>
                  </a:cubicBezTo>
                  <a:lnTo>
                    <a:pt x="703" y="12550"/>
                  </a:lnTo>
                  <a:cubicBezTo>
                    <a:pt x="719" y="12563"/>
                    <a:pt x="732" y="12569"/>
                    <a:pt x="744" y="12569"/>
                  </a:cubicBezTo>
                  <a:cubicBezTo>
                    <a:pt x="866" y="12569"/>
                    <a:pt x="771" y="11896"/>
                    <a:pt x="878" y="11599"/>
                  </a:cubicBezTo>
                  <a:lnTo>
                    <a:pt x="878" y="11599"/>
                  </a:lnTo>
                  <a:cubicBezTo>
                    <a:pt x="875" y="11603"/>
                    <a:pt x="872" y="11606"/>
                    <a:pt x="870" y="11606"/>
                  </a:cubicBezTo>
                  <a:cubicBezTo>
                    <a:pt x="824" y="11606"/>
                    <a:pt x="862" y="10876"/>
                    <a:pt x="799" y="10876"/>
                  </a:cubicBezTo>
                  <a:cubicBezTo>
                    <a:pt x="787" y="10876"/>
                    <a:pt x="771" y="10903"/>
                    <a:pt x="751" y="10967"/>
                  </a:cubicBezTo>
                  <a:cubicBezTo>
                    <a:pt x="751" y="10814"/>
                    <a:pt x="760" y="10787"/>
                    <a:pt x="775" y="10787"/>
                  </a:cubicBezTo>
                  <a:cubicBezTo>
                    <a:pt x="782" y="10787"/>
                    <a:pt x="792" y="10795"/>
                    <a:pt x="802" y="10795"/>
                  </a:cubicBezTo>
                  <a:cubicBezTo>
                    <a:pt x="816" y="10795"/>
                    <a:pt x="831" y="10781"/>
                    <a:pt x="846" y="10717"/>
                  </a:cubicBezTo>
                  <a:cubicBezTo>
                    <a:pt x="798" y="9978"/>
                    <a:pt x="894" y="9085"/>
                    <a:pt x="894" y="8192"/>
                  </a:cubicBezTo>
                  <a:lnTo>
                    <a:pt x="894" y="8192"/>
                  </a:lnTo>
                  <a:cubicBezTo>
                    <a:pt x="865" y="8192"/>
                    <a:pt x="854" y="8244"/>
                    <a:pt x="839" y="8244"/>
                  </a:cubicBezTo>
                  <a:cubicBezTo>
                    <a:pt x="829" y="8244"/>
                    <a:pt x="817" y="8221"/>
                    <a:pt x="798" y="8145"/>
                  </a:cubicBezTo>
                  <a:lnTo>
                    <a:pt x="894" y="7645"/>
                  </a:lnTo>
                  <a:cubicBezTo>
                    <a:pt x="894" y="7500"/>
                    <a:pt x="769" y="7491"/>
                    <a:pt x="830" y="7208"/>
                  </a:cubicBezTo>
                  <a:lnTo>
                    <a:pt x="830" y="7208"/>
                  </a:lnTo>
                  <a:cubicBezTo>
                    <a:pt x="825" y="7218"/>
                    <a:pt x="819" y="7225"/>
                    <a:pt x="814" y="7225"/>
                  </a:cubicBezTo>
                  <a:cubicBezTo>
                    <a:pt x="805" y="7225"/>
                    <a:pt x="798" y="7205"/>
                    <a:pt x="798" y="7145"/>
                  </a:cubicBezTo>
                  <a:cubicBezTo>
                    <a:pt x="941" y="5406"/>
                    <a:pt x="703" y="3525"/>
                    <a:pt x="941" y="1739"/>
                  </a:cubicBezTo>
                  <a:lnTo>
                    <a:pt x="941" y="1739"/>
                  </a:lnTo>
                  <a:cubicBezTo>
                    <a:pt x="923" y="1832"/>
                    <a:pt x="912" y="1869"/>
                    <a:pt x="905" y="1869"/>
                  </a:cubicBezTo>
                  <a:cubicBezTo>
                    <a:pt x="894" y="1869"/>
                    <a:pt x="894" y="1764"/>
                    <a:pt x="894" y="1644"/>
                  </a:cubicBezTo>
                  <a:cubicBezTo>
                    <a:pt x="878" y="1676"/>
                    <a:pt x="862" y="1686"/>
                    <a:pt x="846" y="1686"/>
                  </a:cubicBezTo>
                  <a:cubicBezTo>
                    <a:pt x="814" y="1686"/>
                    <a:pt x="782" y="1644"/>
                    <a:pt x="751" y="1644"/>
                  </a:cubicBezTo>
                  <a:lnTo>
                    <a:pt x="846" y="894"/>
                  </a:lnTo>
                  <a:cubicBezTo>
                    <a:pt x="798" y="799"/>
                    <a:pt x="846" y="108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158250" y="1645425"/>
              <a:ext cx="1200" cy="2000"/>
            </a:xfrm>
            <a:custGeom>
              <a:rect b="b" l="l" r="r" t="t"/>
              <a:pathLst>
                <a:path extrusionOk="0" h="80" w="48">
                  <a:moveTo>
                    <a:pt x="48" y="1"/>
                  </a:moveTo>
                  <a:lnTo>
                    <a:pt x="48" y="1"/>
                  </a:lnTo>
                  <a:cubicBezTo>
                    <a:pt x="48" y="49"/>
                    <a:pt x="0" y="49"/>
                    <a:pt x="0" y="49"/>
                  </a:cubicBezTo>
                  <a:cubicBezTo>
                    <a:pt x="0" y="68"/>
                    <a:pt x="8" y="80"/>
                    <a:pt x="18" y="80"/>
                  </a:cubicBezTo>
                  <a:cubicBezTo>
                    <a:pt x="32" y="80"/>
                    <a:pt x="48" y="57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4163300" y="2019875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"/>
                  </a:moveTo>
                  <a:lnTo>
                    <a:pt x="1" y="49"/>
                  </a:lnTo>
                  <a:lnTo>
                    <a:pt x="1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4159425" y="1253425"/>
              <a:ext cx="1225" cy="5075"/>
            </a:xfrm>
            <a:custGeom>
              <a:rect b="b" l="l" r="r" t="t"/>
              <a:pathLst>
                <a:path extrusionOk="0" h="203" w="49">
                  <a:moveTo>
                    <a:pt x="49" y="0"/>
                  </a:moveTo>
                  <a:lnTo>
                    <a:pt x="49" y="0"/>
                  </a:lnTo>
                  <a:cubicBezTo>
                    <a:pt x="1" y="96"/>
                    <a:pt x="1" y="155"/>
                    <a:pt x="1" y="203"/>
                  </a:cubicBezTo>
                  <a:cubicBezTo>
                    <a:pt x="1" y="203"/>
                    <a:pt x="49" y="155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4142175" y="10176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4142175" y="1019175"/>
              <a:ext cx="1200" cy="5975"/>
            </a:xfrm>
            <a:custGeom>
              <a:rect b="b" l="l" r="r" t="t"/>
              <a:pathLst>
                <a:path extrusionOk="0" h="239" w="48">
                  <a:moveTo>
                    <a:pt x="0" y="0"/>
                  </a:moveTo>
                  <a:lnTo>
                    <a:pt x="0" y="238"/>
                  </a:lnTo>
                  <a:cubicBezTo>
                    <a:pt x="0" y="96"/>
                    <a:pt x="48" y="48"/>
                    <a:pt x="48" y="0"/>
                  </a:cubicBezTo>
                  <a:cubicBezTo>
                    <a:pt x="16" y="0"/>
                    <a:pt x="6" y="21"/>
                    <a:pt x="2" y="21"/>
                  </a:cubicBezTo>
                  <a:cubicBezTo>
                    <a:pt x="0" y="21"/>
                    <a:pt x="0" y="1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4141575" y="1060925"/>
              <a:ext cx="3000" cy="7850"/>
            </a:xfrm>
            <a:custGeom>
              <a:rect b="b" l="l" r="r" t="t"/>
              <a:pathLst>
                <a:path extrusionOk="0" h="314" w="120">
                  <a:moveTo>
                    <a:pt x="18" y="0"/>
                  </a:moveTo>
                  <a:cubicBezTo>
                    <a:pt x="1" y="0"/>
                    <a:pt x="59" y="313"/>
                    <a:pt x="95" y="313"/>
                  </a:cubicBezTo>
                  <a:cubicBezTo>
                    <a:pt x="109" y="313"/>
                    <a:pt x="120" y="261"/>
                    <a:pt x="120" y="116"/>
                  </a:cubicBezTo>
                  <a:cubicBezTo>
                    <a:pt x="120" y="9"/>
                    <a:pt x="24" y="57"/>
                    <a:pt x="24" y="9"/>
                  </a:cubicBezTo>
                  <a:cubicBezTo>
                    <a:pt x="21" y="3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4159425" y="1372150"/>
              <a:ext cx="5100" cy="13775"/>
            </a:xfrm>
            <a:custGeom>
              <a:rect b="b" l="l" r="r" t="t"/>
              <a:pathLst>
                <a:path extrusionOk="0" h="551" w="204">
                  <a:moveTo>
                    <a:pt x="83" y="0"/>
                  </a:moveTo>
                  <a:cubicBezTo>
                    <a:pt x="52" y="0"/>
                    <a:pt x="45" y="278"/>
                    <a:pt x="14" y="278"/>
                  </a:cubicBezTo>
                  <a:cubicBezTo>
                    <a:pt x="10" y="278"/>
                    <a:pt x="6" y="273"/>
                    <a:pt x="1" y="264"/>
                  </a:cubicBezTo>
                  <a:lnTo>
                    <a:pt x="1" y="264"/>
                  </a:lnTo>
                  <a:cubicBezTo>
                    <a:pt x="36" y="450"/>
                    <a:pt x="45" y="550"/>
                    <a:pt x="92" y="550"/>
                  </a:cubicBezTo>
                  <a:cubicBezTo>
                    <a:pt x="108" y="550"/>
                    <a:pt x="128" y="538"/>
                    <a:pt x="156" y="514"/>
                  </a:cubicBezTo>
                  <a:cubicBezTo>
                    <a:pt x="203" y="109"/>
                    <a:pt x="49" y="407"/>
                    <a:pt x="96" y="14"/>
                  </a:cubicBezTo>
                  <a:cubicBezTo>
                    <a:pt x="91" y="5"/>
                    <a:pt x="87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4143375" y="2706875"/>
              <a:ext cx="1200" cy="6275"/>
            </a:xfrm>
            <a:custGeom>
              <a:rect b="b" l="l" r="r" t="t"/>
              <a:pathLst>
                <a:path extrusionOk="0" h="251" w="48">
                  <a:moveTo>
                    <a:pt x="0" y="0"/>
                  </a:moveTo>
                  <a:lnTo>
                    <a:pt x="0" y="251"/>
                  </a:lnTo>
                  <a:lnTo>
                    <a:pt x="4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4144550" y="2719375"/>
              <a:ext cx="2400" cy="6275"/>
            </a:xfrm>
            <a:custGeom>
              <a:rect b="b" l="l" r="r" t="t"/>
              <a:pathLst>
                <a:path extrusionOk="0" h="251" w="96">
                  <a:moveTo>
                    <a:pt x="96" y="1"/>
                  </a:moveTo>
                  <a:lnTo>
                    <a:pt x="1" y="48"/>
                  </a:lnTo>
                  <a:lnTo>
                    <a:pt x="48" y="251"/>
                  </a:lnTo>
                  <a:cubicBezTo>
                    <a:pt x="48" y="155"/>
                    <a:pt x="48" y="48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4164500" y="1796650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48" y="0"/>
                  </a:moveTo>
                  <a:lnTo>
                    <a:pt x="48" y="0"/>
                  </a:lnTo>
                  <a:cubicBezTo>
                    <a:pt x="0" y="48"/>
                    <a:pt x="0" y="96"/>
                    <a:pt x="0" y="203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4161825" y="1887125"/>
              <a:ext cx="2700" cy="2700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lnTo>
                    <a:pt x="0" y="108"/>
                  </a:lnTo>
                  <a:lnTo>
                    <a:pt x="107" y="4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4164950" y="1955300"/>
              <a:ext cx="1950" cy="10325"/>
            </a:xfrm>
            <a:custGeom>
              <a:rect b="b" l="l" r="r" t="t"/>
              <a:pathLst>
                <a:path extrusionOk="0" h="413" w="78">
                  <a:moveTo>
                    <a:pt x="78" y="0"/>
                  </a:moveTo>
                  <a:cubicBezTo>
                    <a:pt x="78" y="226"/>
                    <a:pt x="0" y="412"/>
                    <a:pt x="55" y="412"/>
                  </a:cubicBezTo>
                  <a:cubicBezTo>
                    <a:pt x="61" y="412"/>
                    <a:pt x="68" y="410"/>
                    <a:pt x="78" y="40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6"/>
          <p:cNvSpPr txBox="1"/>
          <p:nvPr>
            <p:ph type="ctrTitle"/>
          </p:nvPr>
        </p:nvSpPr>
        <p:spPr>
          <a:xfrm>
            <a:off x="906300" y="968750"/>
            <a:ext cx="7367400" cy="11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 CSE431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Group 25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Ar-Rafi Islam(20301164)</a:t>
            </a:r>
            <a:endParaRPr sz="3000"/>
          </a:p>
        </p:txBody>
      </p:sp>
      <p:sp>
        <p:nvSpPr>
          <p:cNvPr id="584" name="Google Shape;584;p56"/>
          <p:cNvSpPr txBox="1"/>
          <p:nvPr>
            <p:ph idx="1" type="subTitle"/>
          </p:nvPr>
        </p:nvSpPr>
        <p:spPr>
          <a:xfrm>
            <a:off x="1186175" y="2421450"/>
            <a:ext cx="718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RA: Md. Sabbir Hossain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ST: Mehnaz Ara Fazal</a:t>
            </a:r>
            <a:endParaRPr/>
          </a:p>
        </p:txBody>
      </p:sp>
      <p:sp>
        <p:nvSpPr>
          <p:cNvPr id="585" name="Google Shape;585;p56"/>
          <p:cNvSpPr/>
          <p:nvPr/>
        </p:nvSpPr>
        <p:spPr>
          <a:xfrm>
            <a:off x="2914649" y="2175275"/>
            <a:ext cx="3514763" cy="30100"/>
          </a:xfrm>
          <a:custGeom>
            <a:rect b="b" l="l" r="r" t="t"/>
            <a:pathLst>
              <a:path extrusionOk="0" h="989" w="140184">
                <a:moveTo>
                  <a:pt x="95703" y="95"/>
                </a:moveTo>
                <a:cubicBezTo>
                  <a:pt x="95577" y="95"/>
                  <a:pt x="95486" y="100"/>
                  <a:pt x="95419" y="108"/>
                </a:cubicBezTo>
                <a:lnTo>
                  <a:pt x="95419" y="108"/>
                </a:lnTo>
                <a:lnTo>
                  <a:pt x="95703" y="95"/>
                </a:lnTo>
                <a:close/>
                <a:moveTo>
                  <a:pt x="76356" y="95"/>
                </a:moveTo>
                <a:cubicBezTo>
                  <a:pt x="76215" y="138"/>
                  <a:pt x="75997" y="142"/>
                  <a:pt x="76037" y="143"/>
                </a:cubicBezTo>
                <a:lnTo>
                  <a:pt x="76037" y="143"/>
                </a:lnTo>
                <a:cubicBezTo>
                  <a:pt x="76124" y="142"/>
                  <a:pt x="76215" y="138"/>
                  <a:pt x="76356" y="95"/>
                </a:cubicBezTo>
                <a:close/>
                <a:moveTo>
                  <a:pt x="123231" y="143"/>
                </a:moveTo>
                <a:cubicBezTo>
                  <a:pt x="123243" y="143"/>
                  <a:pt x="123255" y="143"/>
                  <a:pt x="123267" y="143"/>
                </a:cubicBezTo>
                <a:lnTo>
                  <a:pt x="123267" y="143"/>
                </a:lnTo>
                <a:lnTo>
                  <a:pt x="123278" y="143"/>
                </a:lnTo>
                <a:close/>
                <a:moveTo>
                  <a:pt x="123278" y="143"/>
                </a:moveTo>
                <a:cubicBezTo>
                  <a:pt x="123279" y="143"/>
                  <a:pt x="123279" y="144"/>
                  <a:pt x="123279" y="144"/>
                </a:cubicBezTo>
                <a:lnTo>
                  <a:pt x="123279" y="144"/>
                </a:lnTo>
                <a:cubicBezTo>
                  <a:pt x="123285" y="144"/>
                  <a:pt x="123291" y="144"/>
                  <a:pt x="123296" y="145"/>
                </a:cubicBezTo>
                <a:lnTo>
                  <a:pt x="123296" y="145"/>
                </a:lnTo>
                <a:cubicBezTo>
                  <a:pt x="123291" y="144"/>
                  <a:pt x="123285" y="143"/>
                  <a:pt x="123278" y="143"/>
                </a:cubicBezTo>
                <a:close/>
                <a:moveTo>
                  <a:pt x="123231" y="143"/>
                </a:moveTo>
                <a:cubicBezTo>
                  <a:pt x="123230" y="144"/>
                  <a:pt x="123229" y="144"/>
                  <a:pt x="123228" y="145"/>
                </a:cubicBezTo>
                <a:lnTo>
                  <a:pt x="123228" y="145"/>
                </a:lnTo>
                <a:lnTo>
                  <a:pt x="123231" y="145"/>
                </a:lnTo>
                <a:lnTo>
                  <a:pt x="123231" y="145"/>
                </a:lnTo>
                <a:lnTo>
                  <a:pt x="123231" y="143"/>
                </a:lnTo>
                <a:close/>
                <a:moveTo>
                  <a:pt x="78147" y="169"/>
                </a:moveTo>
                <a:cubicBezTo>
                  <a:pt x="78204" y="169"/>
                  <a:pt x="78253" y="175"/>
                  <a:pt x="78285" y="191"/>
                </a:cubicBezTo>
                <a:lnTo>
                  <a:pt x="77796" y="191"/>
                </a:lnTo>
                <a:cubicBezTo>
                  <a:pt x="77892" y="191"/>
                  <a:pt x="78034" y="169"/>
                  <a:pt x="78147" y="169"/>
                </a:cubicBezTo>
                <a:close/>
                <a:moveTo>
                  <a:pt x="71391" y="191"/>
                </a:moveTo>
                <a:cubicBezTo>
                  <a:pt x="71384" y="191"/>
                  <a:pt x="71378" y="191"/>
                  <a:pt x="71372" y="193"/>
                </a:cubicBezTo>
                <a:lnTo>
                  <a:pt x="71372" y="193"/>
                </a:lnTo>
                <a:cubicBezTo>
                  <a:pt x="71378" y="192"/>
                  <a:pt x="71384" y="191"/>
                  <a:pt x="71391" y="191"/>
                </a:cubicBezTo>
                <a:close/>
                <a:moveTo>
                  <a:pt x="82106" y="191"/>
                </a:moveTo>
                <a:cubicBezTo>
                  <a:pt x="82067" y="191"/>
                  <a:pt x="82042" y="192"/>
                  <a:pt x="82032" y="195"/>
                </a:cubicBezTo>
                <a:lnTo>
                  <a:pt x="82032" y="195"/>
                </a:lnTo>
                <a:lnTo>
                  <a:pt x="82106" y="191"/>
                </a:lnTo>
                <a:close/>
                <a:moveTo>
                  <a:pt x="127850" y="191"/>
                </a:moveTo>
                <a:cubicBezTo>
                  <a:pt x="127826" y="191"/>
                  <a:pt x="127799" y="191"/>
                  <a:pt x="127778" y="197"/>
                </a:cubicBezTo>
                <a:lnTo>
                  <a:pt x="127778" y="197"/>
                </a:lnTo>
                <a:lnTo>
                  <a:pt x="127850" y="191"/>
                </a:lnTo>
                <a:close/>
                <a:moveTo>
                  <a:pt x="20146" y="191"/>
                </a:moveTo>
                <a:cubicBezTo>
                  <a:pt x="20154" y="193"/>
                  <a:pt x="20163" y="195"/>
                  <a:pt x="20171" y="197"/>
                </a:cubicBezTo>
                <a:lnTo>
                  <a:pt x="20171" y="197"/>
                </a:lnTo>
                <a:cubicBezTo>
                  <a:pt x="20164" y="195"/>
                  <a:pt x="20156" y="193"/>
                  <a:pt x="20146" y="191"/>
                </a:cubicBezTo>
                <a:close/>
                <a:moveTo>
                  <a:pt x="49710" y="191"/>
                </a:moveTo>
                <a:lnTo>
                  <a:pt x="49710" y="191"/>
                </a:lnTo>
                <a:cubicBezTo>
                  <a:pt x="49712" y="193"/>
                  <a:pt x="49715" y="196"/>
                  <a:pt x="49718" y="198"/>
                </a:cubicBezTo>
                <a:lnTo>
                  <a:pt x="49718" y="198"/>
                </a:lnTo>
                <a:cubicBezTo>
                  <a:pt x="49719" y="196"/>
                  <a:pt x="49716" y="193"/>
                  <a:pt x="49710" y="191"/>
                </a:cubicBezTo>
                <a:close/>
                <a:moveTo>
                  <a:pt x="60830" y="191"/>
                </a:moveTo>
                <a:cubicBezTo>
                  <a:pt x="60858" y="195"/>
                  <a:pt x="60888" y="198"/>
                  <a:pt x="60918" y="202"/>
                </a:cubicBezTo>
                <a:lnTo>
                  <a:pt x="60918" y="202"/>
                </a:lnTo>
                <a:cubicBezTo>
                  <a:pt x="60888" y="191"/>
                  <a:pt x="60859" y="191"/>
                  <a:pt x="60830" y="191"/>
                </a:cubicBezTo>
                <a:close/>
                <a:moveTo>
                  <a:pt x="44852" y="191"/>
                </a:moveTo>
                <a:cubicBezTo>
                  <a:pt x="44899" y="191"/>
                  <a:pt x="44852" y="191"/>
                  <a:pt x="44804" y="238"/>
                </a:cubicBezTo>
                <a:cubicBezTo>
                  <a:pt x="44554" y="238"/>
                  <a:pt x="44352" y="238"/>
                  <a:pt x="44102" y="191"/>
                </a:cubicBezTo>
                <a:close/>
                <a:moveTo>
                  <a:pt x="54722" y="238"/>
                </a:moveTo>
                <a:cubicBezTo>
                  <a:pt x="54716" y="238"/>
                  <a:pt x="54709" y="239"/>
                  <a:pt x="54703" y="241"/>
                </a:cubicBezTo>
                <a:lnTo>
                  <a:pt x="54703" y="241"/>
                </a:lnTo>
                <a:lnTo>
                  <a:pt x="54722" y="238"/>
                </a:lnTo>
                <a:close/>
                <a:moveTo>
                  <a:pt x="29517" y="238"/>
                </a:moveTo>
                <a:cubicBezTo>
                  <a:pt x="29401" y="258"/>
                  <a:pt x="29337" y="265"/>
                  <a:pt x="29305" y="265"/>
                </a:cubicBezTo>
                <a:cubicBezTo>
                  <a:pt x="29241" y="265"/>
                  <a:pt x="29310" y="238"/>
                  <a:pt x="29374" y="238"/>
                </a:cubicBezTo>
                <a:close/>
                <a:moveTo>
                  <a:pt x="66378" y="298"/>
                </a:moveTo>
                <a:lnTo>
                  <a:pt x="66534" y="308"/>
                </a:lnTo>
                <a:lnTo>
                  <a:pt x="66534" y="308"/>
                </a:lnTo>
                <a:cubicBezTo>
                  <a:pt x="66501" y="302"/>
                  <a:pt x="66450" y="298"/>
                  <a:pt x="66378" y="298"/>
                </a:cubicBezTo>
                <a:close/>
                <a:moveTo>
                  <a:pt x="116789" y="298"/>
                </a:moveTo>
                <a:cubicBezTo>
                  <a:pt x="116730" y="298"/>
                  <a:pt x="116587" y="345"/>
                  <a:pt x="116337" y="345"/>
                </a:cubicBezTo>
                <a:lnTo>
                  <a:pt x="116209" y="315"/>
                </a:lnTo>
                <a:lnTo>
                  <a:pt x="116209" y="315"/>
                </a:lnTo>
                <a:cubicBezTo>
                  <a:pt x="116392" y="304"/>
                  <a:pt x="116584" y="298"/>
                  <a:pt x="116789" y="298"/>
                </a:cubicBezTo>
                <a:close/>
                <a:moveTo>
                  <a:pt x="112563" y="238"/>
                </a:moveTo>
                <a:cubicBezTo>
                  <a:pt x="112515" y="298"/>
                  <a:pt x="112765" y="298"/>
                  <a:pt x="113015" y="298"/>
                </a:cubicBezTo>
                <a:cubicBezTo>
                  <a:pt x="113110" y="345"/>
                  <a:pt x="113063" y="393"/>
                  <a:pt x="113015" y="393"/>
                </a:cubicBezTo>
                <a:lnTo>
                  <a:pt x="112563" y="393"/>
                </a:lnTo>
                <a:cubicBezTo>
                  <a:pt x="112324" y="393"/>
                  <a:pt x="112074" y="345"/>
                  <a:pt x="111670" y="298"/>
                </a:cubicBezTo>
                <a:cubicBezTo>
                  <a:pt x="111920" y="238"/>
                  <a:pt x="112170" y="238"/>
                  <a:pt x="112563" y="238"/>
                </a:cubicBezTo>
                <a:close/>
                <a:moveTo>
                  <a:pt x="115990" y="330"/>
                </a:moveTo>
                <a:cubicBezTo>
                  <a:pt x="115848" y="365"/>
                  <a:pt x="115734" y="393"/>
                  <a:pt x="115396" y="393"/>
                </a:cubicBezTo>
                <a:lnTo>
                  <a:pt x="115349" y="393"/>
                </a:lnTo>
                <a:cubicBezTo>
                  <a:pt x="115557" y="370"/>
                  <a:pt x="115767" y="348"/>
                  <a:pt x="115990" y="330"/>
                </a:cubicBezTo>
                <a:close/>
                <a:moveTo>
                  <a:pt x="40435" y="393"/>
                </a:moveTo>
                <a:lnTo>
                  <a:pt x="40435" y="441"/>
                </a:lnTo>
                <a:cubicBezTo>
                  <a:pt x="40387" y="441"/>
                  <a:pt x="40339" y="393"/>
                  <a:pt x="40435" y="393"/>
                </a:cubicBezTo>
                <a:close/>
                <a:moveTo>
                  <a:pt x="99763" y="536"/>
                </a:moveTo>
                <a:cubicBezTo>
                  <a:pt x="99823" y="536"/>
                  <a:pt x="99871" y="595"/>
                  <a:pt x="99823" y="595"/>
                </a:cubicBezTo>
                <a:lnTo>
                  <a:pt x="99763" y="536"/>
                </a:lnTo>
                <a:close/>
                <a:moveTo>
                  <a:pt x="24909" y="595"/>
                </a:moveTo>
                <a:lnTo>
                  <a:pt x="24861" y="643"/>
                </a:lnTo>
                <a:cubicBezTo>
                  <a:pt x="24634" y="643"/>
                  <a:pt x="24411" y="655"/>
                  <a:pt x="24175" y="667"/>
                </a:cubicBezTo>
                <a:lnTo>
                  <a:pt x="24175" y="667"/>
                </a:lnTo>
                <a:cubicBezTo>
                  <a:pt x="24341" y="628"/>
                  <a:pt x="24437" y="595"/>
                  <a:pt x="24814" y="595"/>
                </a:cubicBezTo>
                <a:close/>
                <a:moveTo>
                  <a:pt x="140102" y="643"/>
                </a:moveTo>
                <a:lnTo>
                  <a:pt x="139664" y="689"/>
                </a:lnTo>
                <a:lnTo>
                  <a:pt x="139664" y="689"/>
                </a:lnTo>
                <a:cubicBezTo>
                  <a:pt x="139876" y="686"/>
                  <a:pt x="140049" y="675"/>
                  <a:pt x="140102" y="643"/>
                </a:cubicBezTo>
                <a:close/>
                <a:moveTo>
                  <a:pt x="23861" y="643"/>
                </a:moveTo>
                <a:lnTo>
                  <a:pt x="23999" y="675"/>
                </a:lnTo>
                <a:lnTo>
                  <a:pt x="23999" y="675"/>
                </a:lnTo>
                <a:cubicBezTo>
                  <a:pt x="23817" y="684"/>
                  <a:pt x="23626" y="691"/>
                  <a:pt x="23421" y="691"/>
                </a:cubicBezTo>
                <a:cubicBezTo>
                  <a:pt x="23468" y="691"/>
                  <a:pt x="23623" y="643"/>
                  <a:pt x="23861" y="643"/>
                </a:cubicBezTo>
                <a:close/>
                <a:moveTo>
                  <a:pt x="73654" y="679"/>
                </a:moveTo>
                <a:lnTo>
                  <a:pt x="73654" y="679"/>
                </a:lnTo>
                <a:cubicBezTo>
                  <a:pt x="73686" y="686"/>
                  <a:pt x="73740" y="691"/>
                  <a:pt x="73820" y="691"/>
                </a:cubicBezTo>
                <a:lnTo>
                  <a:pt x="73654" y="679"/>
                </a:lnTo>
                <a:close/>
                <a:moveTo>
                  <a:pt x="139664" y="689"/>
                </a:moveTo>
                <a:lnTo>
                  <a:pt x="139664" y="689"/>
                </a:lnTo>
                <a:cubicBezTo>
                  <a:pt x="139662" y="689"/>
                  <a:pt x="139660" y="689"/>
                  <a:pt x="139658" y="689"/>
                </a:cubicBezTo>
                <a:lnTo>
                  <a:pt x="139658" y="689"/>
                </a:lnTo>
                <a:cubicBezTo>
                  <a:pt x="139655" y="690"/>
                  <a:pt x="139652" y="690"/>
                  <a:pt x="139649" y="691"/>
                </a:cubicBezTo>
                <a:lnTo>
                  <a:pt x="139664" y="689"/>
                </a:lnTo>
                <a:close/>
                <a:moveTo>
                  <a:pt x="88953" y="691"/>
                </a:moveTo>
                <a:cubicBezTo>
                  <a:pt x="89040" y="691"/>
                  <a:pt x="88967" y="691"/>
                  <a:pt x="88954" y="728"/>
                </a:cubicBezTo>
                <a:lnTo>
                  <a:pt x="88954" y="728"/>
                </a:lnTo>
                <a:cubicBezTo>
                  <a:pt x="88909" y="714"/>
                  <a:pt x="88919" y="691"/>
                  <a:pt x="88953" y="691"/>
                </a:cubicBezTo>
                <a:close/>
                <a:moveTo>
                  <a:pt x="27635" y="595"/>
                </a:moveTo>
                <a:cubicBezTo>
                  <a:pt x="27933" y="595"/>
                  <a:pt x="28135" y="643"/>
                  <a:pt x="28528" y="691"/>
                </a:cubicBezTo>
                <a:cubicBezTo>
                  <a:pt x="28278" y="738"/>
                  <a:pt x="28088" y="738"/>
                  <a:pt x="27635" y="738"/>
                </a:cubicBezTo>
                <a:cubicBezTo>
                  <a:pt x="27683" y="691"/>
                  <a:pt x="27433" y="691"/>
                  <a:pt x="27195" y="691"/>
                </a:cubicBezTo>
                <a:cubicBezTo>
                  <a:pt x="27088" y="643"/>
                  <a:pt x="27135" y="643"/>
                  <a:pt x="27195" y="595"/>
                </a:cubicBezTo>
                <a:close/>
                <a:moveTo>
                  <a:pt x="85504" y="735"/>
                </a:moveTo>
                <a:lnTo>
                  <a:pt x="85476" y="738"/>
                </a:lnTo>
                <a:cubicBezTo>
                  <a:pt x="85485" y="738"/>
                  <a:pt x="85495" y="737"/>
                  <a:pt x="85504" y="735"/>
                </a:cubicBezTo>
                <a:close/>
                <a:moveTo>
                  <a:pt x="127645" y="730"/>
                </a:moveTo>
                <a:cubicBezTo>
                  <a:pt x="127663" y="735"/>
                  <a:pt x="127683" y="738"/>
                  <a:pt x="127695" y="738"/>
                </a:cubicBezTo>
                <a:cubicBezTo>
                  <a:pt x="127678" y="735"/>
                  <a:pt x="127662" y="732"/>
                  <a:pt x="127645" y="730"/>
                </a:cubicBezTo>
                <a:close/>
                <a:moveTo>
                  <a:pt x="60973" y="691"/>
                </a:moveTo>
                <a:cubicBezTo>
                  <a:pt x="61068" y="738"/>
                  <a:pt x="61175" y="738"/>
                  <a:pt x="61270" y="738"/>
                </a:cubicBezTo>
                <a:cubicBezTo>
                  <a:pt x="61211" y="738"/>
                  <a:pt x="61056" y="756"/>
                  <a:pt x="60862" y="770"/>
                </a:cubicBezTo>
                <a:lnTo>
                  <a:pt x="60862" y="770"/>
                </a:lnTo>
                <a:lnTo>
                  <a:pt x="60830" y="738"/>
                </a:lnTo>
                <a:lnTo>
                  <a:pt x="60973" y="691"/>
                </a:lnTo>
                <a:close/>
                <a:moveTo>
                  <a:pt x="12435" y="779"/>
                </a:moveTo>
                <a:lnTo>
                  <a:pt x="12360" y="786"/>
                </a:lnTo>
                <a:lnTo>
                  <a:pt x="12455" y="786"/>
                </a:lnTo>
                <a:lnTo>
                  <a:pt x="12435" y="779"/>
                </a:lnTo>
                <a:close/>
                <a:moveTo>
                  <a:pt x="90482" y="780"/>
                </a:moveTo>
                <a:cubicBezTo>
                  <a:pt x="90482" y="782"/>
                  <a:pt x="90484" y="784"/>
                  <a:pt x="90488" y="786"/>
                </a:cubicBezTo>
                <a:cubicBezTo>
                  <a:pt x="90486" y="784"/>
                  <a:pt x="90484" y="782"/>
                  <a:pt x="90482" y="780"/>
                </a:cubicBezTo>
                <a:close/>
                <a:moveTo>
                  <a:pt x="120021" y="775"/>
                </a:moveTo>
                <a:lnTo>
                  <a:pt x="120021" y="775"/>
                </a:lnTo>
                <a:cubicBezTo>
                  <a:pt x="120031" y="778"/>
                  <a:pt x="120045" y="782"/>
                  <a:pt x="120064" y="786"/>
                </a:cubicBezTo>
                <a:cubicBezTo>
                  <a:pt x="120050" y="782"/>
                  <a:pt x="120036" y="778"/>
                  <a:pt x="120021" y="775"/>
                </a:cubicBezTo>
                <a:close/>
                <a:moveTo>
                  <a:pt x="62413" y="786"/>
                </a:moveTo>
                <a:cubicBezTo>
                  <a:pt x="62310" y="786"/>
                  <a:pt x="62170" y="807"/>
                  <a:pt x="62056" y="807"/>
                </a:cubicBezTo>
                <a:cubicBezTo>
                  <a:pt x="61999" y="807"/>
                  <a:pt x="61949" y="802"/>
                  <a:pt x="61913" y="786"/>
                </a:cubicBezTo>
                <a:close/>
                <a:moveTo>
                  <a:pt x="27338" y="786"/>
                </a:moveTo>
                <a:lnTo>
                  <a:pt x="27338" y="786"/>
                </a:lnTo>
                <a:cubicBezTo>
                  <a:pt x="27534" y="810"/>
                  <a:pt x="27597" y="822"/>
                  <a:pt x="27579" y="822"/>
                </a:cubicBezTo>
                <a:cubicBezTo>
                  <a:pt x="27561" y="822"/>
                  <a:pt x="27463" y="810"/>
                  <a:pt x="27338" y="786"/>
                </a:cubicBezTo>
                <a:close/>
                <a:moveTo>
                  <a:pt x="17015" y="831"/>
                </a:moveTo>
                <a:lnTo>
                  <a:pt x="16967" y="833"/>
                </a:lnTo>
                <a:cubicBezTo>
                  <a:pt x="16981" y="833"/>
                  <a:pt x="16998" y="833"/>
                  <a:pt x="17015" y="831"/>
                </a:cubicBezTo>
                <a:close/>
                <a:moveTo>
                  <a:pt x="95453" y="738"/>
                </a:moveTo>
                <a:cubicBezTo>
                  <a:pt x="95656" y="738"/>
                  <a:pt x="95894" y="786"/>
                  <a:pt x="96096" y="786"/>
                </a:cubicBezTo>
                <a:lnTo>
                  <a:pt x="95358" y="833"/>
                </a:lnTo>
                <a:cubicBezTo>
                  <a:pt x="95358" y="786"/>
                  <a:pt x="95358" y="786"/>
                  <a:pt x="95453" y="738"/>
                </a:cubicBezTo>
                <a:close/>
                <a:moveTo>
                  <a:pt x="44821" y="876"/>
                </a:moveTo>
                <a:lnTo>
                  <a:pt x="44506" y="893"/>
                </a:lnTo>
                <a:cubicBezTo>
                  <a:pt x="44654" y="893"/>
                  <a:pt x="44752" y="886"/>
                  <a:pt x="44821" y="876"/>
                </a:cubicBezTo>
                <a:close/>
                <a:moveTo>
                  <a:pt x="54173" y="918"/>
                </a:moveTo>
                <a:cubicBezTo>
                  <a:pt x="54038" y="923"/>
                  <a:pt x="53924" y="932"/>
                  <a:pt x="53846" y="946"/>
                </a:cubicBezTo>
                <a:lnTo>
                  <a:pt x="53846" y="946"/>
                </a:lnTo>
                <a:cubicBezTo>
                  <a:pt x="53941" y="939"/>
                  <a:pt x="54052" y="931"/>
                  <a:pt x="54173" y="918"/>
                </a:cubicBezTo>
                <a:close/>
                <a:moveTo>
                  <a:pt x="53846" y="946"/>
                </a:moveTo>
                <a:cubicBezTo>
                  <a:pt x="53485" y="969"/>
                  <a:pt x="53345" y="954"/>
                  <a:pt x="53734" y="988"/>
                </a:cubicBezTo>
                <a:cubicBezTo>
                  <a:pt x="53745" y="970"/>
                  <a:pt x="53785" y="956"/>
                  <a:pt x="53846" y="946"/>
                </a:cubicBezTo>
                <a:close/>
                <a:moveTo>
                  <a:pt x="76999" y="0"/>
                </a:moveTo>
                <a:lnTo>
                  <a:pt x="76999" y="0"/>
                </a:lnTo>
                <a:cubicBezTo>
                  <a:pt x="77142" y="48"/>
                  <a:pt x="78189" y="143"/>
                  <a:pt x="77737" y="191"/>
                </a:cubicBezTo>
                <a:lnTo>
                  <a:pt x="76451" y="191"/>
                </a:lnTo>
                <a:lnTo>
                  <a:pt x="76451" y="143"/>
                </a:lnTo>
                <a:cubicBezTo>
                  <a:pt x="76387" y="143"/>
                  <a:pt x="76276" y="164"/>
                  <a:pt x="76181" y="164"/>
                </a:cubicBezTo>
                <a:cubicBezTo>
                  <a:pt x="76133" y="164"/>
                  <a:pt x="76090" y="159"/>
                  <a:pt x="76058" y="143"/>
                </a:cubicBezTo>
                <a:cubicBezTo>
                  <a:pt x="76048" y="143"/>
                  <a:pt x="76041" y="143"/>
                  <a:pt x="76037" y="143"/>
                </a:cubicBezTo>
                <a:lnTo>
                  <a:pt x="76037" y="143"/>
                </a:lnTo>
                <a:cubicBezTo>
                  <a:pt x="76028" y="143"/>
                  <a:pt x="76019" y="143"/>
                  <a:pt x="76010" y="143"/>
                </a:cubicBezTo>
                <a:lnTo>
                  <a:pt x="76058" y="95"/>
                </a:lnTo>
                <a:cubicBezTo>
                  <a:pt x="75558" y="95"/>
                  <a:pt x="75606" y="143"/>
                  <a:pt x="75308" y="191"/>
                </a:cubicBezTo>
                <a:cubicBezTo>
                  <a:pt x="74760" y="191"/>
                  <a:pt x="74617" y="143"/>
                  <a:pt x="74522" y="48"/>
                </a:cubicBezTo>
                <a:cubicBezTo>
                  <a:pt x="73629" y="48"/>
                  <a:pt x="75117" y="191"/>
                  <a:pt x="74070" y="191"/>
                </a:cubicBezTo>
                <a:cubicBezTo>
                  <a:pt x="73853" y="177"/>
                  <a:pt x="73658" y="171"/>
                  <a:pt x="73468" y="171"/>
                </a:cubicBezTo>
                <a:cubicBezTo>
                  <a:pt x="73009" y="171"/>
                  <a:pt x="72584" y="204"/>
                  <a:pt x="71986" y="238"/>
                </a:cubicBezTo>
                <a:cubicBezTo>
                  <a:pt x="71438" y="191"/>
                  <a:pt x="72034" y="191"/>
                  <a:pt x="71891" y="143"/>
                </a:cubicBezTo>
                <a:lnTo>
                  <a:pt x="71891" y="143"/>
                </a:lnTo>
                <a:lnTo>
                  <a:pt x="71438" y="238"/>
                </a:lnTo>
                <a:cubicBezTo>
                  <a:pt x="71315" y="238"/>
                  <a:pt x="71334" y="202"/>
                  <a:pt x="71372" y="193"/>
                </a:cubicBezTo>
                <a:lnTo>
                  <a:pt x="71372" y="193"/>
                </a:lnTo>
                <a:cubicBezTo>
                  <a:pt x="71009" y="240"/>
                  <a:pt x="71333" y="298"/>
                  <a:pt x="70748" y="298"/>
                </a:cubicBezTo>
                <a:lnTo>
                  <a:pt x="70700" y="298"/>
                </a:lnTo>
                <a:cubicBezTo>
                  <a:pt x="70593" y="298"/>
                  <a:pt x="70498" y="298"/>
                  <a:pt x="70295" y="345"/>
                </a:cubicBezTo>
                <a:cubicBezTo>
                  <a:pt x="70025" y="313"/>
                  <a:pt x="69637" y="252"/>
                  <a:pt x="69258" y="252"/>
                </a:cubicBezTo>
                <a:cubicBezTo>
                  <a:pt x="69086" y="252"/>
                  <a:pt x="68916" y="264"/>
                  <a:pt x="68760" y="298"/>
                </a:cubicBezTo>
                <a:cubicBezTo>
                  <a:pt x="68569" y="238"/>
                  <a:pt x="68867" y="238"/>
                  <a:pt x="68807" y="191"/>
                </a:cubicBezTo>
                <a:lnTo>
                  <a:pt x="68807" y="191"/>
                </a:lnTo>
                <a:cubicBezTo>
                  <a:pt x="67771" y="238"/>
                  <a:pt x="67914" y="238"/>
                  <a:pt x="67081" y="345"/>
                </a:cubicBezTo>
                <a:lnTo>
                  <a:pt x="66534" y="308"/>
                </a:lnTo>
                <a:lnTo>
                  <a:pt x="66534" y="308"/>
                </a:lnTo>
                <a:cubicBezTo>
                  <a:pt x="66617" y="325"/>
                  <a:pt x="66587" y="359"/>
                  <a:pt x="66485" y="393"/>
                </a:cubicBezTo>
                <a:cubicBezTo>
                  <a:pt x="66331" y="345"/>
                  <a:pt x="66128" y="345"/>
                  <a:pt x="65938" y="345"/>
                </a:cubicBezTo>
                <a:cubicBezTo>
                  <a:pt x="65938" y="345"/>
                  <a:pt x="65985" y="298"/>
                  <a:pt x="65938" y="298"/>
                </a:cubicBezTo>
                <a:cubicBezTo>
                  <a:pt x="65890" y="298"/>
                  <a:pt x="65783" y="345"/>
                  <a:pt x="65640" y="345"/>
                </a:cubicBezTo>
                <a:cubicBezTo>
                  <a:pt x="65688" y="298"/>
                  <a:pt x="65735" y="298"/>
                  <a:pt x="65735" y="298"/>
                </a:cubicBezTo>
                <a:cubicBezTo>
                  <a:pt x="65688" y="298"/>
                  <a:pt x="65592" y="298"/>
                  <a:pt x="65438" y="345"/>
                </a:cubicBezTo>
                <a:lnTo>
                  <a:pt x="65235" y="238"/>
                </a:lnTo>
                <a:lnTo>
                  <a:pt x="65188" y="298"/>
                </a:lnTo>
                <a:lnTo>
                  <a:pt x="64747" y="238"/>
                </a:lnTo>
                <a:cubicBezTo>
                  <a:pt x="64545" y="191"/>
                  <a:pt x="64342" y="191"/>
                  <a:pt x="64199" y="191"/>
                </a:cubicBezTo>
                <a:cubicBezTo>
                  <a:pt x="64152" y="143"/>
                  <a:pt x="64342" y="143"/>
                  <a:pt x="64497" y="143"/>
                </a:cubicBezTo>
                <a:cubicBezTo>
                  <a:pt x="64336" y="134"/>
                  <a:pt x="64218" y="130"/>
                  <a:pt x="64131" y="130"/>
                </a:cubicBezTo>
                <a:cubicBezTo>
                  <a:pt x="63766" y="130"/>
                  <a:pt x="63970" y="200"/>
                  <a:pt x="63854" y="238"/>
                </a:cubicBezTo>
                <a:lnTo>
                  <a:pt x="63556" y="238"/>
                </a:lnTo>
                <a:cubicBezTo>
                  <a:pt x="63402" y="191"/>
                  <a:pt x="63699" y="143"/>
                  <a:pt x="63152" y="143"/>
                </a:cubicBezTo>
                <a:cubicBezTo>
                  <a:pt x="63126" y="138"/>
                  <a:pt x="63087" y="136"/>
                  <a:pt x="63037" y="136"/>
                </a:cubicBezTo>
                <a:cubicBezTo>
                  <a:pt x="62727" y="136"/>
                  <a:pt x="61995" y="222"/>
                  <a:pt x="61373" y="222"/>
                </a:cubicBezTo>
                <a:cubicBezTo>
                  <a:pt x="61210" y="222"/>
                  <a:pt x="61056" y="216"/>
                  <a:pt x="60918" y="202"/>
                </a:cubicBezTo>
                <a:lnTo>
                  <a:pt x="60918" y="202"/>
                </a:lnTo>
                <a:cubicBezTo>
                  <a:pt x="60936" y="208"/>
                  <a:pt x="60954" y="220"/>
                  <a:pt x="60973" y="238"/>
                </a:cubicBezTo>
                <a:cubicBezTo>
                  <a:pt x="60925" y="238"/>
                  <a:pt x="60830" y="191"/>
                  <a:pt x="60723" y="191"/>
                </a:cubicBezTo>
                <a:cubicBezTo>
                  <a:pt x="60830" y="238"/>
                  <a:pt x="60770" y="238"/>
                  <a:pt x="60675" y="298"/>
                </a:cubicBezTo>
                <a:cubicBezTo>
                  <a:pt x="60425" y="298"/>
                  <a:pt x="60175" y="238"/>
                  <a:pt x="59877" y="238"/>
                </a:cubicBezTo>
                <a:lnTo>
                  <a:pt x="59687" y="238"/>
                </a:lnTo>
                <a:cubicBezTo>
                  <a:pt x="59514" y="214"/>
                  <a:pt x="59327" y="202"/>
                  <a:pt x="59151" y="202"/>
                </a:cubicBezTo>
                <a:cubicBezTo>
                  <a:pt x="58976" y="202"/>
                  <a:pt x="58812" y="214"/>
                  <a:pt x="58687" y="238"/>
                </a:cubicBezTo>
                <a:lnTo>
                  <a:pt x="58592" y="238"/>
                </a:lnTo>
                <a:cubicBezTo>
                  <a:pt x="58342" y="238"/>
                  <a:pt x="57949" y="238"/>
                  <a:pt x="57603" y="298"/>
                </a:cubicBezTo>
                <a:lnTo>
                  <a:pt x="56603" y="298"/>
                </a:lnTo>
                <a:cubicBezTo>
                  <a:pt x="56441" y="278"/>
                  <a:pt x="56228" y="271"/>
                  <a:pt x="55994" y="271"/>
                </a:cubicBezTo>
                <a:cubicBezTo>
                  <a:pt x="55526" y="271"/>
                  <a:pt x="54976" y="298"/>
                  <a:pt x="54579" y="298"/>
                </a:cubicBezTo>
                <a:cubicBezTo>
                  <a:pt x="54620" y="298"/>
                  <a:pt x="54662" y="253"/>
                  <a:pt x="54703" y="241"/>
                </a:cubicBezTo>
                <a:lnTo>
                  <a:pt x="54703" y="241"/>
                </a:lnTo>
                <a:lnTo>
                  <a:pt x="54329" y="298"/>
                </a:lnTo>
                <a:cubicBezTo>
                  <a:pt x="54222" y="298"/>
                  <a:pt x="54127" y="298"/>
                  <a:pt x="54127" y="238"/>
                </a:cubicBezTo>
                <a:lnTo>
                  <a:pt x="53984" y="238"/>
                </a:lnTo>
                <a:lnTo>
                  <a:pt x="54127" y="191"/>
                </a:lnTo>
                <a:lnTo>
                  <a:pt x="54127" y="191"/>
                </a:lnTo>
                <a:cubicBezTo>
                  <a:pt x="53781" y="238"/>
                  <a:pt x="53579" y="238"/>
                  <a:pt x="53281" y="238"/>
                </a:cubicBezTo>
                <a:cubicBezTo>
                  <a:pt x="53156" y="214"/>
                  <a:pt x="53019" y="202"/>
                  <a:pt x="52847" y="202"/>
                </a:cubicBezTo>
                <a:cubicBezTo>
                  <a:pt x="52674" y="202"/>
                  <a:pt x="52466" y="214"/>
                  <a:pt x="52198" y="238"/>
                </a:cubicBezTo>
                <a:cubicBezTo>
                  <a:pt x="51948" y="238"/>
                  <a:pt x="51745" y="238"/>
                  <a:pt x="51603" y="298"/>
                </a:cubicBezTo>
                <a:cubicBezTo>
                  <a:pt x="51495" y="298"/>
                  <a:pt x="51353" y="238"/>
                  <a:pt x="51198" y="238"/>
                </a:cubicBezTo>
                <a:cubicBezTo>
                  <a:pt x="51305" y="238"/>
                  <a:pt x="51305" y="298"/>
                  <a:pt x="51245" y="298"/>
                </a:cubicBezTo>
                <a:cubicBezTo>
                  <a:pt x="51103" y="298"/>
                  <a:pt x="50948" y="238"/>
                  <a:pt x="50805" y="238"/>
                </a:cubicBezTo>
                <a:lnTo>
                  <a:pt x="49864" y="238"/>
                </a:lnTo>
                <a:cubicBezTo>
                  <a:pt x="49819" y="238"/>
                  <a:pt x="49764" y="238"/>
                  <a:pt x="49718" y="198"/>
                </a:cubicBezTo>
                <a:lnTo>
                  <a:pt x="49718" y="198"/>
                </a:lnTo>
                <a:cubicBezTo>
                  <a:pt x="49711" y="214"/>
                  <a:pt x="49520" y="214"/>
                  <a:pt x="49290" y="214"/>
                </a:cubicBezTo>
                <a:cubicBezTo>
                  <a:pt x="49028" y="214"/>
                  <a:pt x="48715" y="214"/>
                  <a:pt x="48567" y="238"/>
                </a:cubicBezTo>
                <a:lnTo>
                  <a:pt x="49019" y="238"/>
                </a:lnTo>
                <a:cubicBezTo>
                  <a:pt x="48769" y="238"/>
                  <a:pt x="48567" y="238"/>
                  <a:pt x="48376" y="298"/>
                </a:cubicBezTo>
                <a:cubicBezTo>
                  <a:pt x="48126" y="298"/>
                  <a:pt x="47733" y="238"/>
                  <a:pt x="47328" y="238"/>
                </a:cubicBezTo>
                <a:lnTo>
                  <a:pt x="45995" y="238"/>
                </a:lnTo>
                <a:cubicBezTo>
                  <a:pt x="45590" y="191"/>
                  <a:pt x="45888" y="191"/>
                  <a:pt x="45245" y="191"/>
                </a:cubicBezTo>
                <a:cubicBezTo>
                  <a:pt x="45054" y="143"/>
                  <a:pt x="45590" y="143"/>
                  <a:pt x="45792" y="143"/>
                </a:cubicBezTo>
                <a:lnTo>
                  <a:pt x="44352" y="95"/>
                </a:lnTo>
                <a:cubicBezTo>
                  <a:pt x="44352" y="143"/>
                  <a:pt x="44006" y="191"/>
                  <a:pt x="43661" y="191"/>
                </a:cubicBezTo>
                <a:cubicBezTo>
                  <a:pt x="43233" y="191"/>
                  <a:pt x="42846" y="169"/>
                  <a:pt x="42534" y="169"/>
                </a:cubicBezTo>
                <a:cubicBezTo>
                  <a:pt x="42378" y="169"/>
                  <a:pt x="42240" y="175"/>
                  <a:pt x="42125" y="191"/>
                </a:cubicBezTo>
                <a:cubicBezTo>
                  <a:pt x="41842" y="224"/>
                  <a:pt x="41587" y="263"/>
                  <a:pt x="41272" y="263"/>
                </a:cubicBezTo>
                <a:cubicBezTo>
                  <a:pt x="41137" y="263"/>
                  <a:pt x="40991" y="256"/>
                  <a:pt x="40827" y="238"/>
                </a:cubicBezTo>
                <a:cubicBezTo>
                  <a:pt x="40637" y="238"/>
                  <a:pt x="40309" y="177"/>
                  <a:pt x="40161" y="177"/>
                </a:cubicBezTo>
                <a:cubicBezTo>
                  <a:pt x="40125" y="177"/>
                  <a:pt x="40099" y="181"/>
                  <a:pt x="40089" y="191"/>
                </a:cubicBezTo>
                <a:cubicBezTo>
                  <a:pt x="40232" y="191"/>
                  <a:pt x="40292" y="298"/>
                  <a:pt x="40387" y="345"/>
                </a:cubicBezTo>
                <a:cubicBezTo>
                  <a:pt x="39934" y="345"/>
                  <a:pt x="39196" y="345"/>
                  <a:pt x="39196" y="298"/>
                </a:cubicBezTo>
                <a:lnTo>
                  <a:pt x="39042" y="298"/>
                </a:lnTo>
                <a:lnTo>
                  <a:pt x="39042" y="238"/>
                </a:lnTo>
                <a:lnTo>
                  <a:pt x="38994" y="298"/>
                </a:lnTo>
                <a:lnTo>
                  <a:pt x="38601" y="298"/>
                </a:lnTo>
                <a:cubicBezTo>
                  <a:pt x="38553" y="298"/>
                  <a:pt x="38446" y="238"/>
                  <a:pt x="38256" y="238"/>
                </a:cubicBezTo>
                <a:lnTo>
                  <a:pt x="38256" y="298"/>
                </a:lnTo>
                <a:cubicBezTo>
                  <a:pt x="36220" y="238"/>
                  <a:pt x="34231" y="191"/>
                  <a:pt x="32350" y="191"/>
                </a:cubicBezTo>
                <a:lnTo>
                  <a:pt x="32600" y="298"/>
                </a:lnTo>
                <a:lnTo>
                  <a:pt x="31803" y="298"/>
                </a:lnTo>
                <a:cubicBezTo>
                  <a:pt x="31600" y="298"/>
                  <a:pt x="31552" y="238"/>
                  <a:pt x="32100" y="238"/>
                </a:cubicBezTo>
                <a:cubicBezTo>
                  <a:pt x="32046" y="229"/>
                  <a:pt x="31981" y="226"/>
                  <a:pt x="31910" y="226"/>
                </a:cubicBezTo>
                <a:cubicBezTo>
                  <a:pt x="31590" y="226"/>
                  <a:pt x="31160" y="298"/>
                  <a:pt x="31160" y="298"/>
                </a:cubicBezTo>
                <a:cubicBezTo>
                  <a:pt x="30064" y="238"/>
                  <a:pt x="31552" y="191"/>
                  <a:pt x="31255" y="191"/>
                </a:cubicBezTo>
                <a:lnTo>
                  <a:pt x="30910" y="191"/>
                </a:lnTo>
                <a:cubicBezTo>
                  <a:pt x="30517" y="238"/>
                  <a:pt x="30517" y="298"/>
                  <a:pt x="29814" y="298"/>
                </a:cubicBezTo>
                <a:cubicBezTo>
                  <a:pt x="29421" y="238"/>
                  <a:pt x="29624" y="238"/>
                  <a:pt x="29469" y="191"/>
                </a:cubicBezTo>
                <a:lnTo>
                  <a:pt x="28231" y="191"/>
                </a:lnTo>
                <a:lnTo>
                  <a:pt x="28624" y="298"/>
                </a:lnTo>
                <a:cubicBezTo>
                  <a:pt x="28403" y="321"/>
                  <a:pt x="28168" y="321"/>
                  <a:pt x="28045" y="321"/>
                </a:cubicBezTo>
                <a:cubicBezTo>
                  <a:pt x="27984" y="321"/>
                  <a:pt x="27950" y="321"/>
                  <a:pt x="27958" y="324"/>
                </a:cubicBezTo>
                <a:lnTo>
                  <a:pt x="27958" y="324"/>
                </a:lnTo>
                <a:cubicBezTo>
                  <a:pt x="27575" y="291"/>
                  <a:pt x="26874" y="281"/>
                  <a:pt x="26172" y="281"/>
                </a:cubicBezTo>
                <a:cubicBezTo>
                  <a:pt x="25250" y="281"/>
                  <a:pt x="24324" y="298"/>
                  <a:pt x="24111" y="298"/>
                </a:cubicBezTo>
                <a:cubicBezTo>
                  <a:pt x="23516" y="345"/>
                  <a:pt x="22920" y="345"/>
                  <a:pt x="22182" y="345"/>
                </a:cubicBezTo>
                <a:cubicBezTo>
                  <a:pt x="22335" y="345"/>
                  <a:pt x="22434" y="406"/>
                  <a:pt x="22138" y="406"/>
                </a:cubicBezTo>
                <a:cubicBezTo>
                  <a:pt x="22064" y="406"/>
                  <a:pt x="21966" y="402"/>
                  <a:pt x="21837" y="393"/>
                </a:cubicBezTo>
                <a:cubicBezTo>
                  <a:pt x="22072" y="240"/>
                  <a:pt x="20734" y="342"/>
                  <a:pt x="20171" y="197"/>
                </a:cubicBezTo>
                <a:lnTo>
                  <a:pt x="20171" y="197"/>
                </a:lnTo>
                <a:cubicBezTo>
                  <a:pt x="20493" y="295"/>
                  <a:pt x="18375" y="240"/>
                  <a:pt x="19051" y="345"/>
                </a:cubicBezTo>
                <a:cubicBezTo>
                  <a:pt x="18503" y="345"/>
                  <a:pt x="19051" y="298"/>
                  <a:pt x="18610" y="238"/>
                </a:cubicBezTo>
                <a:lnTo>
                  <a:pt x="18610" y="238"/>
                </a:lnTo>
                <a:cubicBezTo>
                  <a:pt x="18327" y="252"/>
                  <a:pt x="18026" y="257"/>
                  <a:pt x="17714" y="257"/>
                </a:cubicBezTo>
                <a:cubicBezTo>
                  <a:pt x="16925" y="257"/>
                  <a:pt x="16057" y="226"/>
                  <a:pt x="15173" y="226"/>
                </a:cubicBezTo>
                <a:cubicBezTo>
                  <a:pt x="14879" y="226"/>
                  <a:pt x="14584" y="229"/>
                  <a:pt x="14288" y="238"/>
                </a:cubicBezTo>
                <a:cubicBezTo>
                  <a:pt x="14241" y="238"/>
                  <a:pt x="14491" y="298"/>
                  <a:pt x="14193" y="298"/>
                </a:cubicBezTo>
                <a:lnTo>
                  <a:pt x="13348" y="191"/>
                </a:lnTo>
                <a:cubicBezTo>
                  <a:pt x="13127" y="191"/>
                  <a:pt x="13070" y="276"/>
                  <a:pt x="12831" y="276"/>
                </a:cubicBezTo>
                <a:cubicBezTo>
                  <a:pt x="12748" y="276"/>
                  <a:pt x="12643" y="266"/>
                  <a:pt x="12502" y="238"/>
                </a:cubicBezTo>
                <a:lnTo>
                  <a:pt x="12502" y="238"/>
                </a:lnTo>
                <a:cubicBezTo>
                  <a:pt x="12610" y="298"/>
                  <a:pt x="12705" y="298"/>
                  <a:pt x="12502" y="298"/>
                </a:cubicBezTo>
                <a:cubicBezTo>
                  <a:pt x="11768" y="272"/>
                  <a:pt x="11028" y="264"/>
                  <a:pt x="10284" y="264"/>
                </a:cubicBezTo>
                <a:cubicBezTo>
                  <a:pt x="9074" y="264"/>
                  <a:pt x="7853" y="285"/>
                  <a:pt x="6633" y="285"/>
                </a:cubicBezTo>
                <a:cubicBezTo>
                  <a:pt x="5463" y="285"/>
                  <a:pt x="4294" y="266"/>
                  <a:pt x="3132" y="191"/>
                </a:cubicBezTo>
                <a:lnTo>
                  <a:pt x="3132" y="191"/>
                </a:lnTo>
                <a:cubicBezTo>
                  <a:pt x="3525" y="238"/>
                  <a:pt x="3275" y="238"/>
                  <a:pt x="2930" y="238"/>
                </a:cubicBezTo>
                <a:cubicBezTo>
                  <a:pt x="3132" y="238"/>
                  <a:pt x="2930" y="298"/>
                  <a:pt x="2977" y="345"/>
                </a:cubicBezTo>
                <a:lnTo>
                  <a:pt x="1692" y="238"/>
                </a:lnTo>
                <a:cubicBezTo>
                  <a:pt x="1567" y="292"/>
                  <a:pt x="1206" y="292"/>
                  <a:pt x="866" y="292"/>
                </a:cubicBezTo>
                <a:cubicBezTo>
                  <a:pt x="525" y="292"/>
                  <a:pt x="203" y="292"/>
                  <a:pt x="156" y="345"/>
                </a:cubicBezTo>
                <a:lnTo>
                  <a:pt x="549" y="298"/>
                </a:lnTo>
                <a:lnTo>
                  <a:pt x="549" y="298"/>
                </a:lnTo>
                <a:cubicBezTo>
                  <a:pt x="1" y="393"/>
                  <a:pt x="1299" y="536"/>
                  <a:pt x="1239" y="643"/>
                </a:cubicBezTo>
                <a:cubicBezTo>
                  <a:pt x="1334" y="626"/>
                  <a:pt x="1439" y="619"/>
                  <a:pt x="1555" y="619"/>
                </a:cubicBezTo>
                <a:cubicBezTo>
                  <a:pt x="2020" y="619"/>
                  <a:pt x="2637" y="730"/>
                  <a:pt x="3272" y="730"/>
                </a:cubicBezTo>
                <a:cubicBezTo>
                  <a:pt x="3471" y="730"/>
                  <a:pt x="3672" y="719"/>
                  <a:pt x="3870" y="691"/>
                </a:cubicBezTo>
                <a:cubicBezTo>
                  <a:pt x="4073" y="691"/>
                  <a:pt x="3680" y="691"/>
                  <a:pt x="3775" y="738"/>
                </a:cubicBezTo>
                <a:cubicBezTo>
                  <a:pt x="3978" y="691"/>
                  <a:pt x="4120" y="691"/>
                  <a:pt x="4371" y="691"/>
                </a:cubicBezTo>
                <a:lnTo>
                  <a:pt x="4216" y="738"/>
                </a:lnTo>
                <a:cubicBezTo>
                  <a:pt x="4466" y="738"/>
                  <a:pt x="4716" y="738"/>
                  <a:pt x="4966" y="691"/>
                </a:cubicBezTo>
                <a:cubicBezTo>
                  <a:pt x="6299" y="691"/>
                  <a:pt x="7002" y="738"/>
                  <a:pt x="8383" y="786"/>
                </a:cubicBezTo>
                <a:cubicBezTo>
                  <a:pt x="7740" y="786"/>
                  <a:pt x="7942" y="833"/>
                  <a:pt x="8681" y="833"/>
                </a:cubicBezTo>
                <a:cubicBezTo>
                  <a:pt x="8490" y="833"/>
                  <a:pt x="8192" y="786"/>
                  <a:pt x="8490" y="786"/>
                </a:cubicBezTo>
                <a:lnTo>
                  <a:pt x="8978" y="786"/>
                </a:lnTo>
                <a:lnTo>
                  <a:pt x="8835" y="738"/>
                </a:lnTo>
                <a:lnTo>
                  <a:pt x="9276" y="738"/>
                </a:lnTo>
                <a:cubicBezTo>
                  <a:pt x="9383" y="738"/>
                  <a:pt x="9431" y="738"/>
                  <a:pt x="9478" y="786"/>
                </a:cubicBezTo>
                <a:cubicBezTo>
                  <a:pt x="9574" y="738"/>
                  <a:pt x="9574" y="738"/>
                  <a:pt x="9526" y="738"/>
                </a:cubicBezTo>
                <a:cubicBezTo>
                  <a:pt x="9276" y="691"/>
                  <a:pt x="8490" y="738"/>
                  <a:pt x="8788" y="643"/>
                </a:cubicBezTo>
                <a:lnTo>
                  <a:pt x="8788" y="643"/>
                </a:lnTo>
                <a:cubicBezTo>
                  <a:pt x="8931" y="691"/>
                  <a:pt x="9228" y="691"/>
                  <a:pt x="9633" y="738"/>
                </a:cubicBezTo>
                <a:lnTo>
                  <a:pt x="11264" y="738"/>
                </a:lnTo>
                <a:cubicBezTo>
                  <a:pt x="11562" y="738"/>
                  <a:pt x="11812" y="738"/>
                  <a:pt x="11860" y="786"/>
                </a:cubicBezTo>
                <a:cubicBezTo>
                  <a:pt x="12455" y="786"/>
                  <a:pt x="11717" y="738"/>
                  <a:pt x="12312" y="738"/>
                </a:cubicBezTo>
                <a:lnTo>
                  <a:pt x="12435" y="779"/>
                </a:lnTo>
                <a:lnTo>
                  <a:pt x="12435" y="779"/>
                </a:lnTo>
                <a:lnTo>
                  <a:pt x="12907" y="738"/>
                </a:lnTo>
                <a:lnTo>
                  <a:pt x="13003" y="738"/>
                </a:lnTo>
                <a:cubicBezTo>
                  <a:pt x="13145" y="786"/>
                  <a:pt x="13205" y="786"/>
                  <a:pt x="13205" y="786"/>
                </a:cubicBezTo>
                <a:cubicBezTo>
                  <a:pt x="13098" y="786"/>
                  <a:pt x="12955" y="833"/>
                  <a:pt x="12848" y="833"/>
                </a:cubicBezTo>
                <a:lnTo>
                  <a:pt x="13300" y="833"/>
                </a:lnTo>
                <a:cubicBezTo>
                  <a:pt x="13348" y="833"/>
                  <a:pt x="13443" y="893"/>
                  <a:pt x="13598" y="893"/>
                </a:cubicBezTo>
                <a:lnTo>
                  <a:pt x="13503" y="833"/>
                </a:lnTo>
                <a:lnTo>
                  <a:pt x="14396" y="833"/>
                </a:lnTo>
                <a:lnTo>
                  <a:pt x="13896" y="786"/>
                </a:lnTo>
                <a:lnTo>
                  <a:pt x="16479" y="786"/>
                </a:lnTo>
                <a:cubicBezTo>
                  <a:pt x="16622" y="833"/>
                  <a:pt x="16824" y="833"/>
                  <a:pt x="16967" y="833"/>
                </a:cubicBezTo>
                <a:cubicBezTo>
                  <a:pt x="16967" y="833"/>
                  <a:pt x="16967" y="786"/>
                  <a:pt x="17015" y="786"/>
                </a:cubicBezTo>
                <a:cubicBezTo>
                  <a:pt x="17273" y="786"/>
                  <a:pt x="17128" y="822"/>
                  <a:pt x="17015" y="831"/>
                </a:cubicBezTo>
                <a:lnTo>
                  <a:pt x="17015" y="831"/>
                </a:lnTo>
                <a:lnTo>
                  <a:pt x="17967" y="786"/>
                </a:lnTo>
                <a:lnTo>
                  <a:pt x="17074" y="786"/>
                </a:lnTo>
                <a:cubicBezTo>
                  <a:pt x="17717" y="786"/>
                  <a:pt x="18360" y="786"/>
                  <a:pt x="18908" y="738"/>
                </a:cubicBezTo>
                <a:cubicBezTo>
                  <a:pt x="19003" y="738"/>
                  <a:pt x="19051" y="786"/>
                  <a:pt x="19158" y="786"/>
                </a:cubicBezTo>
                <a:cubicBezTo>
                  <a:pt x="19158" y="786"/>
                  <a:pt x="19158" y="738"/>
                  <a:pt x="19694" y="738"/>
                </a:cubicBezTo>
                <a:cubicBezTo>
                  <a:pt x="19646" y="738"/>
                  <a:pt x="19456" y="691"/>
                  <a:pt x="19301" y="691"/>
                </a:cubicBezTo>
                <a:cubicBezTo>
                  <a:pt x="19833" y="691"/>
                  <a:pt x="19989" y="712"/>
                  <a:pt x="20387" y="712"/>
                </a:cubicBezTo>
                <a:cubicBezTo>
                  <a:pt x="20585" y="712"/>
                  <a:pt x="20845" y="706"/>
                  <a:pt x="21242" y="691"/>
                </a:cubicBezTo>
                <a:lnTo>
                  <a:pt x="21242" y="691"/>
                </a:lnTo>
                <a:lnTo>
                  <a:pt x="21182" y="738"/>
                </a:lnTo>
                <a:cubicBezTo>
                  <a:pt x="21242" y="691"/>
                  <a:pt x="21337" y="691"/>
                  <a:pt x="21432" y="691"/>
                </a:cubicBezTo>
                <a:lnTo>
                  <a:pt x="22182" y="691"/>
                </a:lnTo>
                <a:cubicBezTo>
                  <a:pt x="22027" y="691"/>
                  <a:pt x="22135" y="691"/>
                  <a:pt x="22278" y="738"/>
                </a:cubicBezTo>
                <a:cubicBezTo>
                  <a:pt x="21837" y="738"/>
                  <a:pt x="21385" y="786"/>
                  <a:pt x="20884" y="786"/>
                </a:cubicBezTo>
                <a:cubicBezTo>
                  <a:pt x="21033" y="839"/>
                  <a:pt x="21072" y="839"/>
                  <a:pt x="21136" y="839"/>
                </a:cubicBezTo>
                <a:cubicBezTo>
                  <a:pt x="21200" y="839"/>
                  <a:pt x="21289" y="839"/>
                  <a:pt x="21539" y="893"/>
                </a:cubicBezTo>
                <a:cubicBezTo>
                  <a:pt x="21324" y="811"/>
                  <a:pt x="21728" y="799"/>
                  <a:pt x="22108" y="799"/>
                </a:cubicBezTo>
                <a:cubicBezTo>
                  <a:pt x="22259" y="799"/>
                  <a:pt x="22406" y="801"/>
                  <a:pt x="22510" y="801"/>
                </a:cubicBezTo>
                <a:cubicBezTo>
                  <a:pt x="22637" y="801"/>
                  <a:pt x="22700" y="798"/>
                  <a:pt x="22623" y="786"/>
                </a:cubicBezTo>
                <a:lnTo>
                  <a:pt x="22623" y="786"/>
                </a:lnTo>
                <a:cubicBezTo>
                  <a:pt x="23075" y="833"/>
                  <a:pt x="23373" y="786"/>
                  <a:pt x="23968" y="893"/>
                </a:cubicBezTo>
                <a:cubicBezTo>
                  <a:pt x="23968" y="833"/>
                  <a:pt x="23766" y="833"/>
                  <a:pt x="24313" y="833"/>
                </a:cubicBezTo>
                <a:lnTo>
                  <a:pt x="24409" y="833"/>
                </a:lnTo>
                <a:cubicBezTo>
                  <a:pt x="24266" y="833"/>
                  <a:pt x="24159" y="786"/>
                  <a:pt x="24111" y="786"/>
                </a:cubicBezTo>
                <a:cubicBezTo>
                  <a:pt x="24266" y="738"/>
                  <a:pt x="24564" y="738"/>
                  <a:pt x="24861" y="738"/>
                </a:cubicBezTo>
                <a:cubicBezTo>
                  <a:pt x="25044" y="754"/>
                  <a:pt x="25209" y="759"/>
                  <a:pt x="25361" y="759"/>
                </a:cubicBezTo>
                <a:cubicBezTo>
                  <a:pt x="25665" y="759"/>
                  <a:pt x="25917" y="738"/>
                  <a:pt x="26147" y="738"/>
                </a:cubicBezTo>
                <a:cubicBezTo>
                  <a:pt x="26397" y="786"/>
                  <a:pt x="26695" y="786"/>
                  <a:pt x="26147" y="833"/>
                </a:cubicBezTo>
                <a:lnTo>
                  <a:pt x="26790" y="833"/>
                </a:lnTo>
                <a:cubicBezTo>
                  <a:pt x="27195" y="893"/>
                  <a:pt x="27790" y="893"/>
                  <a:pt x="28088" y="893"/>
                </a:cubicBezTo>
                <a:cubicBezTo>
                  <a:pt x="28304" y="893"/>
                  <a:pt x="28577" y="851"/>
                  <a:pt x="28677" y="831"/>
                </a:cubicBezTo>
                <a:lnTo>
                  <a:pt x="28677" y="831"/>
                </a:lnTo>
                <a:lnTo>
                  <a:pt x="29719" y="786"/>
                </a:lnTo>
                <a:lnTo>
                  <a:pt x="29719" y="833"/>
                </a:lnTo>
                <a:cubicBezTo>
                  <a:pt x="30314" y="833"/>
                  <a:pt x="30960" y="793"/>
                  <a:pt x="31601" y="787"/>
                </a:cubicBezTo>
                <a:lnTo>
                  <a:pt x="31601" y="787"/>
                </a:lnTo>
                <a:cubicBezTo>
                  <a:pt x="31609" y="793"/>
                  <a:pt x="31663" y="833"/>
                  <a:pt x="31707" y="833"/>
                </a:cubicBezTo>
                <a:lnTo>
                  <a:pt x="32350" y="833"/>
                </a:lnTo>
                <a:cubicBezTo>
                  <a:pt x="32148" y="833"/>
                  <a:pt x="31957" y="786"/>
                  <a:pt x="31803" y="786"/>
                </a:cubicBezTo>
                <a:lnTo>
                  <a:pt x="31850" y="786"/>
                </a:lnTo>
                <a:cubicBezTo>
                  <a:pt x="32255" y="786"/>
                  <a:pt x="32695" y="786"/>
                  <a:pt x="33088" y="833"/>
                </a:cubicBezTo>
                <a:cubicBezTo>
                  <a:pt x="33291" y="833"/>
                  <a:pt x="33541" y="786"/>
                  <a:pt x="33791" y="786"/>
                </a:cubicBezTo>
                <a:lnTo>
                  <a:pt x="33636" y="833"/>
                </a:lnTo>
                <a:cubicBezTo>
                  <a:pt x="33735" y="818"/>
                  <a:pt x="33829" y="812"/>
                  <a:pt x="33921" y="812"/>
                </a:cubicBezTo>
                <a:cubicBezTo>
                  <a:pt x="34106" y="812"/>
                  <a:pt x="34283" y="833"/>
                  <a:pt x="34481" y="833"/>
                </a:cubicBezTo>
                <a:lnTo>
                  <a:pt x="34529" y="893"/>
                </a:lnTo>
                <a:cubicBezTo>
                  <a:pt x="34633" y="879"/>
                  <a:pt x="34762" y="874"/>
                  <a:pt x="34902" y="874"/>
                </a:cubicBezTo>
                <a:cubicBezTo>
                  <a:pt x="35256" y="874"/>
                  <a:pt x="35680" y="906"/>
                  <a:pt x="35935" y="906"/>
                </a:cubicBezTo>
                <a:cubicBezTo>
                  <a:pt x="36019" y="906"/>
                  <a:pt x="36086" y="902"/>
                  <a:pt x="36124" y="893"/>
                </a:cubicBezTo>
                <a:cubicBezTo>
                  <a:pt x="36305" y="928"/>
                  <a:pt x="36656" y="937"/>
                  <a:pt x="37067" y="937"/>
                </a:cubicBezTo>
                <a:cubicBezTo>
                  <a:pt x="37516" y="937"/>
                  <a:pt x="38038" y="926"/>
                  <a:pt x="38487" y="926"/>
                </a:cubicBezTo>
                <a:cubicBezTo>
                  <a:pt x="38739" y="926"/>
                  <a:pt x="38968" y="930"/>
                  <a:pt x="39149" y="941"/>
                </a:cubicBezTo>
                <a:lnTo>
                  <a:pt x="39149" y="833"/>
                </a:lnTo>
                <a:lnTo>
                  <a:pt x="40637" y="833"/>
                </a:lnTo>
                <a:cubicBezTo>
                  <a:pt x="40732" y="833"/>
                  <a:pt x="40827" y="786"/>
                  <a:pt x="40935" y="786"/>
                </a:cubicBezTo>
                <a:cubicBezTo>
                  <a:pt x="41280" y="786"/>
                  <a:pt x="41482" y="786"/>
                  <a:pt x="41923" y="833"/>
                </a:cubicBezTo>
                <a:cubicBezTo>
                  <a:pt x="41875" y="786"/>
                  <a:pt x="41875" y="786"/>
                  <a:pt x="41970" y="738"/>
                </a:cubicBezTo>
                <a:cubicBezTo>
                  <a:pt x="42268" y="738"/>
                  <a:pt x="42613" y="786"/>
                  <a:pt x="43018" y="786"/>
                </a:cubicBezTo>
                <a:lnTo>
                  <a:pt x="42911" y="786"/>
                </a:lnTo>
                <a:cubicBezTo>
                  <a:pt x="42848" y="786"/>
                  <a:pt x="42763" y="807"/>
                  <a:pt x="42654" y="807"/>
                </a:cubicBezTo>
                <a:cubicBezTo>
                  <a:pt x="42599" y="807"/>
                  <a:pt x="42538" y="802"/>
                  <a:pt x="42471" y="786"/>
                </a:cubicBezTo>
                <a:cubicBezTo>
                  <a:pt x="42423" y="786"/>
                  <a:pt x="42268" y="833"/>
                  <a:pt x="42220" y="833"/>
                </a:cubicBezTo>
                <a:cubicBezTo>
                  <a:pt x="42371" y="853"/>
                  <a:pt x="42538" y="860"/>
                  <a:pt x="42704" y="860"/>
                </a:cubicBezTo>
                <a:cubicBezTo>
                  <a:pt x="43037" y="860"/>
                  <a:pt x="43367" y="833"/>
                  <a:pt x="43566" y="833"/>
                </a:cubicBezTo>
                <a:lnTo>
                  <a:pt x="43363" y="833"/>
                </a:lnTo>
                <a:cubicBezTo>
                  <a:pt x="43911" y="833"/>
                  <a:pt x="44506" y="786"/>
                  <a:pt x="45054" y="786"/>
                </a:cubicBezTo>
                <a:cubicBezTo>
                  <a:pt x="44983" y="818"/>
                  <a:pt x="44959" y="855"/>
                  <a:pt x="44821" y="876"/>
                </a:cubicBezTo>
                <a:lnTo>
                  <a:pt x="44821" y="876"/>
                </a:lnTo>
                <a:lnTo>
                  <a:pt x="45590" y="833"/>
                </a:lnTo>
                <a:cubicBezTo>
                  <a:pt x="45697" y="833"/>
                  <a:pt x="46185" y="893"/>
                  <a:pt x="46042" y="941"/>
                </a:cubicBezTo>
                <a:cubicBezTo>
                  <a:pt x="46435" y="941"/>
                  <a:pt x="46983" y="893"/>
                  <a:pt x="47531" y="893"/>
                </a:cubicBezTo>
                <a:cubicBezTo>
                  <a:pt x="47697" y="893"/>
                  <a:pt x="47864" y="914"/>
                  <a:pt x="47939" y="914"/>
                </a:cubicBezTo>
                <a:cubicBezTo>
                  <a:pt x="47976" y="914"/>
                  <a:pt x="47991" y="909"/>
                  <a:pt x="47971" y="893"/>
                </a:cubicBezTo>
                <a:lnTo>
                  <a:pt x="47924" y="833"/>
                </a:lnTo>
                <a:lnTo>
                  <a:pt x="48626" y="833"/>
                </a:lnTo>
                <a:cubicBezTo>
                  <a:pt x="49150" y="833"/>
                  <a:pt x="49610" y="860"/>
                  <a:pt x="50141" y="860"/>
                </a:cubicBezTo>
                <a:cubicBezTo>
                  <a:pt x="50407" y="860"/>
                  <a:pt x="50690" y="853"/>
                  <a:pt x="51007" y="833"/>
                </a:cubicBezTo>
                <a:lnTo>
                  <a:pt x="51495" y="941"/>
                </a:lnTo>
                <a:cubicBezTo>
                  <a:pt x="52198" y="893"/>
                  <a:pt x="50805" y="786"/>
                  <a:pt x="51996" y="786"/>
                </a:cubicBezTo>
                <a:cubicBezTo>
                  <a:pt x="52155" y="777"/>
                  <a:pt x="52265" y="773"/>
                  <a:pt x="52341" y="773"/>
                </a:cubicBezTo>
                <a:cubicBezTo>
                  <a:pt x="52664" y="773"/>
                  <a:pt x="52349" y="845"/>
                  <a:pt x="52591" y="893"/>
                </a:cubicBezTo>
                <a:cubicBezTo>
                  <a:pt x="52864" y="852"/>
                  <a:pt x="53309" y="793"/>
                  <a:pt x="53803" y="793"/>
                </a:cubicBezTo>
                <a:cubicBezTo>
                  <a:pt x="54020" y="793"/>
                  <a:pt x="54247" y="804"/>
                  <a:pt x="54472" y="833"/>
                </a:cubicBezTo>
                <a:lnTo>
                  <a:pt x="53829" y="833"/>
                </a:lnTo>
                <a:lnTo>
                  <a:pt x="54377" y="893"/>
                </a:lnTo>
                <a:cubicBezTo>
                  <a:pt x="54306" y="903"/>
                  <a:pt x="54238" y="911"/>
                  <a:pt x="54173" y="918"/>
                </a:cubicBezTo>
                <a:lnTo>
                  <a:pt x="54173" y="918"/>
                </a:lnTo>
                <a:cubicBezTo>
                  <a:pt x="54838" y="891"/>
                  <a:pt x="56024" y="934"/>
                  <a:pt x="56067" y="786"/>
                </a:cubicBezTo>
                <a:lnTo>
                  <a:pt x="56460" y="833"/>
                </a:lnTo>
                <a:lnTo>
                  <a:pt x="56210" y="833"/>
                </a:lnTo>
                <a:cubicBezTo>
                  <a:pt x="56367" y="856"/>
                  <a:pt x="56485" y="865"/>
                  <a:pt x="56581" y="865"/>
                </a:cubicBezTo>
                <a:cubicBezTo>
                  <a:pt x="56944" y="865"/>
                  <a:pt x="57003" y="738"/>
                  <a:pt x="57746" y="738"/>
                </a:cubicBezTo>
                <a:cubicBezTo>
                  <a:pt x="58092" y="738"/>
                  <a:pt x="58342" y="786"/>
                  <a:pt x="58092" y="786"/>
                </a:cubicBezTo>
                <a:lnTo>
                  <a:pt x="59937" y="786"/>
                </a:lnTo>
                <a:cubicBezTo>
                  <a:pt x="60032" y="786"/>
                  <a:pt x="60127" y="738"/>
                  <a:pt x="60282" y="738"/>
                </a:cubicBezTo>
                <a:cubicBezTo>
                  <a:pt x="60454" y="738"/>
                  <a:pt x="60636" y="738"/>
                  <a:pt x="60819" y="773"/>
                </a:cubicBezTo>
                <a:lnTo>
                  <a:pt x="60819" y="773"/>
                </a:lnTo>
                <a:cubicBezTo>
                  <a:pt x="60711" y="780"/>
                  <a:pt x="60593" y="786"/>
                  <a:pt x="60473" y="786"/>
                </a:cubicBezTo>
                <a:cubicBezTo>
                  <a:pt x="60650" y="832"/>
                  <a:pt x="60771" y="846"/>
                  <a:pt x="60886" y="846"/>
                </a:cubicBezTo>
                <a:cubicBezTo>
                  <a:pt x="61079" y="846"/>
                  <a:pt x="61259" y="807"/>
                  <a:pt x="61667" y="807"/>
                </a:cubicBezTo>
                <a:cubicBezTo>
                  <a:pt x="61838" y="807"/>
                  <a:pt x="62049" y="814"/>
                  <a:pt x="62318" y="833"/>
                </a:cubicBezTo>
                <a:lnTo>
                  <a:pt x="61723" y="833"/>
                </a:lnTo>
                <a:cubicBezTo>
                  <a:pt x="62116" y="988"/>
                  <a:pt x="62556" y="941"/>
                  <a:pt x="63259" y="988"/>
                </a:cubicBezTo>
                <a:cubicBezTo>
                  <a:pt x="63104" y="941"/>
                  <a:pt x="62021" y="833"/>
                  <a:pt x="62461" y="786"/>
                </a:cubicBezTo>
                <a:cubicBezTo>
                  <a:pt x="62723" y="786"/>
                  <a:pt x="62943" y="807"/>
                  <a:pt x="63148" y="807"/>
                </a:cubicBezTo>
                <a:cubicBezTo>
                  <a:pt x="63251" y="807"/>
                  <a:pt x="63350" y="802"/>
                  <a:pt x="63449" y="786"/>
                </a:cubicBezTo>
                <a:cubicBezTo>
                  <a:pt x="63509" y="833"/>
                  <a:pt x="63604" y="833"/>
                  <a:pt x="63747" y="833"/>
                </a:cubicBezTo>
                <a:cubicBezTo>
                  <a:pt x="63818" y="833"/>
                  <a:pt x="63927" y="812"/>
                  <a:pt x="64023" y="812"/>
                </a:cubicBezTo>
                <a:cubicBezTo>
                  <a:pt x="64071" y="812"/>
                  <a:pt x="64116" y="818"/>
                  <a:pt x="64152" y="833"/>
                </a:cubicBezTo>
                <a:cubicBezTo>
                  <a:pt x="64247" y="833"/>
                  <a:pt x="63997" y="833"/>
                  <a:pt x="63902" y="893"/>
                </a:cubicBezTo>
                <a:lnTo>
                  <a:pt x="64199" y="893"/>
                </a:lnTo>
                <a:cubicBezTo>
                  <a:pt x="64640" y="893"/>
                  <a:pt x="64640" y="833"/>
                  <a:pt x="64890" y="786"/>
                </a:cubicBezTo>
                <a:cubicBezTo>
                  <a:pt x="65438" y="786"/>
                  <a:pt x="65592" y="893"/>
                  <a:pt x="65688" y="941"/>
                </a:cubicBezTo>
                <a:cubicBezTo>
                  <a:pt x="66581" y="941"/>
                  <a:pt x="65092" y="833"/>
                  <a:pt x="66128" y="786"/>
                </a:cubicBezTo>
                <a:lnTo>
                  <a:pt x="66128" y="786"/>
                </a:lnTo>
                <a:cubicBezTo>
                  <a:pt x="66348" y="800"/>
                  <a:pt x="66546" y="806"/>
                  <a:pt x="66739" y="806"/>
                </a:cubicBezTo>
                <a:cubicBezTo>
                  <a:pt x="67205" y="806"/>
                  <a:pt x="67640" y="772"/>
                  <a:pt x="68271" y="738"/>
                </a:cubicBezTo>
                <a:lnTo>
                  <a:pt x="68271" y="738"/>
                </a:lnTo>
                <a:cubicBezTo>
                  <a:pt x="68760" y="786"/>
                  <a:pt x="68164" y="786"/>
                  <a:pt x="68319" y="833"/>
                </a:cubicBezTo>
                <a:lnTo>
                  <a:pt x="68807" y="738"/>
                </a:lnTo>
                <a:cubicBezTo>
                  <a:pt x="68914" y="738"/>
                  <a:pt x="68867" y="786"/>
                  <a:pt x="68867" y="786"/>
                </a:cubicBezTo>
                <a:cubicBezTo>
                  <a:pt x="69212" y="786"/>
                  <a:pt x="68867" y="691"/>
                  <a:pt x="69462" y="691"/>
                </a:cubicBezTo>
                <a:lnTo>
                  <a:pt x="69903" y="691"/>
                </a:lnTo>
                <a:cubicBezTo>
                  <a:pt x="70164" y="691"/>
                  <a:pt x="70543" y="733"/>
                  <a:pt x="70911" y="733"/>
                </a:cubicBezTo>
                <a:cubicBezTo>
                  <a:pt x="71094" y="733"/>
                  <a:pt x="71276" y="722"/>
                  <a:pt x="71438" y="691"/>
                </a:cubicBezTo>
                <a:lnTo>
                  <a:pt x="71438" y="691"/>
                </a:lnTo>
                <a:cubicBezTo>
                  <a:pt x="71641" y="738"/>
                  <a:pt x="71343" y="786"/>
                  <a:pt x="71391" y="786"/>
                </a:cubicBezTo>
                <a:cubicBezTo>
                  <a:pt x="72439" y="738"/>
                  <a:pt x="72284" y="738"/>
                  <a:pt x="73129" y="643"/>
                </a:cubicBezTo>
                <a:lnTo>
                  <a:pt x="73654" y="679"/>
                </a:lnTo>
                <a:lnTo>
                  <a:pt x="73654" y="679"/>
                </a:lnTo>
                <a:cubicBezTo>
                  <a:pt x="73585" y="665"/>
                  <a:pt x="73619" y="643"/>
                  <a:pt x="73724" y="643"/>
                </a:cubicBezTo>
                <a:lnTo>
                  <a:pt x="74272" y="643"/>
                </a:lnTo>
                <a:lnTo>
                  <a:pt x="74272" y="691"/>
                </a:lnTo>
                <a:cubicBezTo>
                  <a:pt x="74320" y="691"/>
                  <a:pt x="74415" y="691"/>
                  <a:pt x="74570" y="643"/>
                </a:cubicBezTo>
                <a:lnTo>
                  <a:pt x="74570" y="643"/>
                </a:lnTo>
                <a:cubicBezTo>
                  <a:pt x="74522" y="691"/>
                  <a:pt x="74463" y="691"/>
                  <a:pt x="74522" y="691"/>
                </a:cubicBezTo>
                <a:cubicBezTo>
                  <a:pt x="74522" y="691"/>
                  <a:pt x="74617" y="691"/>
                  <a:pt x="74760" y="643"/>
                </a:cubicBezTo>
                <a:lnTo>
                  <a:pt x="75010" y="738"/>
                </a:lnTo>
                <a:lnTo>
                  <a:pt x="75510" y="738"/>
                </a:lnTo>
                <a:cubicBezTo>
                  <a:pt x="75653" y="786"/>
                  <a:pt x="75856" y="786"/>
                  <a:pt x="76010" y="833"/>
                </a:cubicBezTo>
                <a:lnTo>
                  <a:pt x="75713" y="833"/>
                </a:lnTo>
                <a:cubicBezTo>
                  <a:pt x="75962" y="851"/>
                  <a:pt x="76106" y="858"/>
                  <a:pt x="76189" y="858"/>
                </a:cubicBezTo>
                <a:cubicBezTo>
                  <a:pt x="76384" y="858"/>
                  <a:pt x="76247" y="819"/>
                  <a:pt x="76356" y="786"/>
                </a:cubicBezTo>
                <a:cubicBezTo>
                  <a:pt x="76451" y="738"/>
                  <a:pt x="76499" y="738"/>
                  <a:pt x="76606" y="738"/>
                </a:cubicBezTo>
                <a:lnTo>
                  <a:pt x="76701" y="738"/>
                </a:lnTo>
                <a:cubicBezTo>
                  <a:pt x="76844" y="786"/>
                  <a:pt x="76499" y="833"/>
                  <a:pt x="77046" y="833"/>
                </a:cubicBezTo>
                <a:cubicBezTo>
                  <a:pt x="77088" y="843"/>
                  <a:pt x="77159" y="847"/>
                  <a:pt x="77252" y="847"/>
                </a:cubicBezTo>
                <a:cubicBezTo>
                  <a:pt x="77645" y="847"/>
                  <a:pt x="78430" y="777"/>
                  <a:pt x="79043" y="777"/>
                </a:cubicBezTo>
                <a:cubicBezTo>
                  <a:pt x="79163" y="777"/>
                  <a:pt x="79277" y="779"/>
                  <a:pt x="79380" y="786"/>
                </a:cubicBezTo>
                <a:lnTo>
                  <a:pt x="79475" y="786"/>
                </a:lnTo>
                <a:cubicBezTo>
                  <a:pt x="79428" y="738"/>
                  <a:pt x="79475" y="738"/>
                  <a:pt x="79582" y="691"/>
                </a:cubicBezTo>
                <a:cubicBezTo>
                  <a:pt x="79773" y="691"/>
                  <a:pt x="80070" y="738"/>
                  <a:pt x="80320" y="738"/>
                </a:cubicBezTo>
                <a:lnTo>
                  <a:pt x="80523" y="738"/>
                </a:lnTo>
                <a:cubicBezTo>
                  <a:pt x="80719" y="762"/>
                  <a:pt x="80904" y="774"/>
                  <a:pt x="81071" y="774"/>
                </a:cubicBezTo>
                <a:cubicBezTo>
                  <a:pt x="81237" y="774"/>
                  <a:pt x="81386" y="762"/>
                  <a:pt x="81511" y="738"/>
                </a:cubicBezTo>
                <a:lnTo>
                  <a:pt x="81606" y="738"/>
                </a:lnTo>
                <a:cubicBezTo>
                  <a:pt x="81856" y="738"/>
                  <a:pt x="82261" y="738"/>
                  <a:pt x="82606" y="691"/>
                </a:cubicBezTo>
                <a:cubicBezTo>
                  <a:pt x="82755" y="714"/>
                  <a:pt x="82916" y="726"/>
                  <a:pt x="83089" y="726"/>
                </a:cubicBezTo>
                <a:cubicBezTo>
                  <a:pt x="83261" y="726"/>
                  <a:pt x="83446" y="714"/>
                  <a:pt x="83642" y="691"/>
                </a:cubicBezTo>
                <a:cubicBezTo>
                  <a:pt x="83809" y="706"/>
                  <a:pt x="84025" y="712"/>
                  <a:pt x="84258" y="712"/>
                </a:cubicBezTo>
                <a:cubicBezTo>
                  <a:pt x="84726" y="712"/>
                  <a:pt x="85266" y="691"/>
                  <a:pt x="85631" y="691"/>
                </a:cubicBezTo>
                <a:cubicBezTo>
                  <a:pt x="85591" y="691"/>
                  <a:pt x="85551" y="724"/>
                  <a:pt x="85504" y="735"/>
                </a:cubicBezTo>
                <a:lnTo>
                  <a:pt x="85504" y="735"/>
                </a:lnTo>
                <a:lnTo>
                  <a:pt x="85881" y="691"/>
                </a:lnTo>
                <a:cubicBezTo>
                  <a:pt x="86024" y="691"/>
                  <a:pt x="86071" y="691"/>
                  <a:pt x="86071" y="738"/>
                </a:cubicBezTo>
                <a:lnTo>
                  <a:pt x="86226" y="738"/>
                </a:lnTo>
                <a:lnTo>
                  <a:pt x="86071" y="786"/>
                </a:lnTo>
                <a:cubicBezTo>
                  <a:pt x="86428" y="738"/>
                  <a:pt x="86619" y="738"/>
                  <a:pt x="86917" y="738"/>
                </a:cubicBezTo>
                <a:cubicBezTo>
                  <a:pt x="87042" y="762"/>
                  <a:pt x="87190" y="774"/>
                  <a:pt x="87370" y="774"/>
                </a:cubicBezTo>
                <a:cubicBezTo>
                  <a:pt x="87551" y="774"/>
                  <a:pt x="87762" y="762"/>
                  <a:pt x="88012" y="738"/>
                </a:cubicBezTo>
                <a:cubicBezTo>
                  <a:pt x="88262" y="738"/>
                  <a:pt x="88452" y="738"/>
                  <a:pt x="88607" y="691"/>
                </a:cubicBezTo>
                <a:cubicBezTo>
                  <a:pt x="88686" y="730"/>
                  <a:pt x="88806" y="737"/>
                  <a:pt x="88953" y="738"/>
                </a:cubicBezTo>
                <a:lnTo>
                  <a:pt x="88953" y="738"/>
                </a:lnTo>
                <a:cubicBezTo>
                  <a:pt x="88953" y="738"/>
                  <a:pt x="88953" y="738"/>
                  <a:pt x="88953" y="738"/>
                </a:cubicBezTo>
                <a:lnTo>
                  <a:pt x="90346" y="738"/>
                </a:lnTo>
                <a:cubicBezTo>
                  <a:pt x="90391" y="738"/>
                  <a:pt x="90436" y="738"/>
                  <a:pt x="90482" y="780"/>
                </a:cubicBezTo>
                <a:lnTo>
                  <a:pt x="90482" y="780"/>
                </a:lnTo>
                <a:cubicBezTo>
                  <a:pt x="90484" y="762"/>
                  <a:pt x="90689" y="762"/>
                  <a:pt x="90930" y="762"/>
                </a:cubicBezTo>
                <a:cubicBezTo>
                  <a:pt x="91197" y="762"/>
                  <a:pt x="91506" y="762"/>
                  <a:pt x="91631" y="738"/>
                </a:cubicBezTo>
                <a:lnTo>
                  <a:pt x="91191" y="738"/>
                </a:lnTo>
                <a:cubicBezTo>
                  <a:pt x="91489" y="738"/>
                  <a:pt x="91679" y="738"/>
                  <a:pt x="91834" y="691"/>
                </a:cubicBezTo>
                <a:cubicBezTo>
                  <a:pt x="92084" y="691"/>
                  <a:pt x="92477" y="738"/>
                  <a:pt x="92870" y="738"/>
                </a:cubicBezTo>
                <a:lnTo>
                  <a:pt x="92917" y="738"/>
                </a:lnTo>
                <a:cubicBezTo>
                  <a:pt x="93187" y="738"/>
                  <a:pt x="93473" y="759"/>
                  <a:pt x="93782" y="759"/>
                </a:cubicBezTo>
                <a:cubicBezTo>
                  <a:pt x="93936" y="759"/>
                  <a:pt x="94096" y="754"/>
                  <a:pt x="94263" y="738"/>
                </a:cubicBezTo>
                <a:cubicBezTo>
                  <a:pt x="94608" y="786"/>
                  <a:pt x="94358" y="786"/>
                  <a:pt x="94953" y="786"/>
                </a:cubicBezTo>
                <a:cubicBezTo>
                  <a:pt x="95156" y="833"/>
                  <a:pt x="94608" y="833"/>
                  <a:pt x="94406" y="893"/>
                </a:cubicBezTo>
                <a:lnTo>
                  <a:pt x="95894" y="893"/>
                </a:lnTo>
                <a:cubicBezTo>
                  <a:pt x="95846" y="833"/>
                  <a:pt x="96251" y="833"/>
                  <a:pt x="96549" y="786"/>
                </a:cubicBezTo>
                <a:cubicBezTo>
                  <a:pt x="96870" y="810"/>
                  <a:pt x="97168" y="822"/>
                  <a:pt x="97428" y="822"/>
                </a:cubicBezTo>
                <a:cubicBezTo>
                  <a:pt x="97689" y="822"/>
                  <a:pt x="97912" y="810"/>
                  <a:pt x="98085" y="786"/>
                </a:cubicBezTo>
                <a:cubicBezTo>
                  <a:pt x="98362" y="752"/>
                  <a:pt x="98616" y="718"/>
                  <a:pt x="98935" y="718"/>
                </a:cubicBezTo>
                <a:cubicBezTo>
                  <a:pt x="99067" y="718"/>
                  <a:pt x="99210" y="724"/>
                  <a:pt x="99370" y="738"/>
                </a:cubicBezTo>
                <a:cubicBezTo>
                  <a:pt x="99571" y="738"/>
                  <a:pt x="99892" y="799"/>
                  <a:pt x="100044" y="799"/>
                </a:cubicBezTo>
                <a:cubicBezTo>
                  <a:pt x="100082" y="799"/>
                  <a:pt x="100109" y="795"/>
                  <a:pt x="100121" y="786"/>
                </a:cubicBezTo>
                <a:cubicBezTo>
                  <a:pt x="100013" y="786"/>
                  <a:pt x="99918" y="738"/>
                  <a:pt x="99871" y="643"/>
                </a:cubicBezTo>
                <a:lnTo>
                  <a:pt x="99871" y="643"/>
                </a:lnTo>
                <a:cubicBezTo>
                  <a:pt x="100091" y="667"/>
                  <a:pt x="100377" y="667"/>
                  <a:pt x="100607" y="667"/>
                </a:cubicBezTo>
                <a:cubicBezTo>
                  <a:pt x="100838" y="667"/>
                  <a:pt x="101014" y="667"/>
                  <a:pt x="101014" y="691"/>
                </a:cubicBezTo>
                <a:lnTo>
                  <a:pt x="101156" y="691"/>
                </a:lnTo>
                <a:cubicBezTo>
                  <a:pt x="101156" y="738"/>
                  <a:pt x="101156" y="738"/>
                  <a:pt x="101204" y="738"/>
                </a:cubicBezTo>
                <a:lnTo>
                  <a:pt x="101204" y="691"/>
                </a:lnTo>
                <a:lnTo>
                  <a:pt x="101656" y="691"/>
                </a:lnTo>
                <a:cubicBezTo>
                  <a:pt x="101656" y="738"/>
                  <a:pt x="101752" y="738"/>
                  <a:pt x="101954" y="738"/>
                </a:cubicBezTo>
                <a:lnTo>
                  <a:pt x="101954" y="691"/>
                </a:lnTo>
                <a:cubicBezTo>
                  <a:pt x="103990" y="738"/>
                  <a:pt x="105967" y="786"/>
                  <a:pt x="107907" y="786"/>
                </a:cubicBezTo>
                <a:lnTo>
                  <a:pt x="107610" y="691"/>
                </a:lnTo>
                <a:lnTo>
                  <a:pt x="108395" y="691"/>
                </a:lnTo>
                <a:cubicBezTo>
                  <a:pt x="108598" y="691"/>
                  <a:pt x="108645" y="738"/>
                  <a:pt x="108098" y="738"/>
                </a:cubicBezTo>
                <a:cubicBezTo>
                  <a:pt x="108157" y="748"/>
                  <a:pt x="108231" y="752"/>
                  <a:pt x="108311" y="752"/>
                </a:cubicBezTo>
                <a:cubicBezTo>
                  <a:pt x="108631" y="752"/>
                  <a:pt x="109050" y="691"/>
                  <a:pt x="109050" y="691"/>
                </a:cubicBezTo>
                <a:lnTo>
                  <a:pt x="109050" y="691"/>
                </a:lnTo>
                <a:cubicBezTo>
                  <a:pt x="110134" y="738"/>
                  <a:pt x="108645" y="786"/>
                  <a:pt x="108943" y="786"/>
                </a:cubicBezTo>
                <a:lnTo>
                  <a:pt x="109288" y="786"/>
                </a:lnTo>
                <a:cubicBezTo>
                  <a:pt x="109693" y="738"/>
                  <a:pt x="109693" y="691"/>
                  <a:pt x="110384" y="691"/>
                </a:cubicBezTo>
                <a:cubicBezTo>
                  <a:pt x="110777" y="738"/>
                  <a:pt x="110586" y="786"/>
                  <a:pt x="110729" y="786"/>
                </a:cubicBezTo>
                <a:lnTo>
                  <a:pt x="111967" y="786"/>
                </a:lnTo>
                <a:lnTo>
                  <a:pt x="111574" y="691"/>
                </a:lnTo>
                <a:cubicBezTo>
                  <a:pt x="111987" y="691"/>
                  <a:pt x="112429" y="691"/>
                  <a:pt x="112170" y="654"/>
                </a:cubicBezTo>
                <a:lnTo>
                  <a:pt x="112170" y="654"/>
                </a:lnTo>
                <a:cubicBezTo>
                  <a:pt x="112969" y="734"/>
                  <a:pt x="115711" y="693"/>
                  <a:pt x="116087" y="738"/>
                </a:cubicBezTo>
                <a:cubicBezTo>
                  <a:pt x="116436" y="682"/>
                  <a:pt x="116784" y="659"/>
                  <a:pt x="117164" y="659"/>
                </a:cubicBezTo>
                <a:cubicBezTo>
                  <a:pt x="117433" y="659"/>
                  <a:pt x="117717" y="671"/>
                  <a:pt x="118028" y="691"/>
                </a:cubicBezTo>
                <a:cubicBezTo>
                  <a:pt x="117873" y="643"/>
                  <a:pt x="117730" y="595"/>
                  <a:pt x="118373" y="595"/>
                </a:cubicBezTo>
                <a:cubicBezTo>
                  <a:pt x="118130" y="734"/>
                  <a:pt x="119488" y="648"/>
                  <a:pt x="120021" y="775"/>
                </a:cubicBezTo>
                <a:lnTo>
                  <a:pt x="120021" y="775"/>
                </a:lnTo>
                <a:cubicBezTo>
                  <a:pt x="119792" y="694"/>
                  <a:pt x="121867" y="734"/>
                  <a:pt x="121147" y="643"/>
                </a:cubicBezTo>
                <a:cubicBezTo>
                  <a:pt x="121695" y="643"/>
                  <a:pt x="121195" y="691"/>
                  <a:pt x="121599" y="738"/>
                </a:cubicBezTo>
                <a:cubicBezTo>
                  <a:pt x="121847" y="729"/>
                  <a:pt x="122107" y="725"/>
                  <a:pt x="122376" y="725"/>
                </a:cubicBezTo>
                <a:cubicBezTo>
                  <a:pt x="123454" y="725"/>
                  <a:pt x="124690" y="786"/>
                  <a:pt x="125957" y="786"/>
                </a:cubicBezTo>
                <a:cubicBezTo>
                  <a:pt x="125957" y="738"/>
                  <a:pt x="125719" y="691"/>
                  <a:pt x="126064" y="691"/>
                </a:cubicBezTo>
                <a:lnTo>
                  <a:pt x="126850" y="786"/>
                </a:lnTo>
                <a:cubicBezTo>
                  <a:pt x="127073" y="786"/>
                  <a:pt x="127129" y="705"/>
                  <a:pt x="127374" y="705"/>
                </a:cubicBezTo>
                <a:cubicBezTo>
                  <a:pt x="127446" y="705"/>
                  <a:pt x="127533" y="712"/>
                  <a:pt x="127645" y="730"/>
                </a:cubicBezTo>
                <a:lnTo>
                  <a:pt x="127645" y="730"/>
                </a:lnTo>
                <a:cubicBezTo>
                  <a:pt x="127595" y="716"/>
                  <a:pt x="127556" y="691"/>
                  <a:pt x="127695" y="691"/>
                </a:cubicBezTo>
                <a:cubicBezTo>
                  <a:pt x="128394" y="712"/>
                  <a:pt x="129099" y="719"/>
                  <a:pt x="129808" y="719"/>
                </a:cubicBezTo>
                <a:cubicBezTo>
                  <a:pt x="131073" y="719"/>
                  <a:pt x="132349" y="697"/>
                  <a:pt x="133620" y="697"/>
                </a:cubicBezTo>
                <a:cubicBezTo>
                  <a:pt x="134781" y="697"/>
                  <a:pt x="135938" y="715"/>
                  <a:pt x="137078" y="786"/>
                </a:cubicBezTo>
                <a:cubicBezTo>
                  <a:pt x="136673" y="738"/>
                  <a:pt x="136970" y="738"/>
                  <a:pt x="137268" y="738"/>
                </a:cubicBezTo>
                <a:cubicBezTo>
                  <a:pt x="137078" y="738"/>
                  <a:pt x="137268" y="691"/>
                  <a:pt x="137220" y="643"/>
                </a:cubicBezTo>
                <a:lnTo>
                  <a:pt x="137220" y="643"/>
                </a:lnTo>
                <a:lnTo>
                  <a:pt x="138566" y="738"/>
                </a:lnTo>
                <a:cubicBezTo>
                  <a:pt x="138661" y="691"/>
                  <a:pt x="139006" y="691"/>
                  <a:pt x="139347" y="691"/>
                </a:cubicBezTo>
                <a:cubicBezTo>
                  <a:pt x="139454" y="691"/>
                  <a:pt x="139560" y="691"/>
                  <a:pt x="139658" y="689"/>
                </a:cubicBezTo>
                <a:lnTo>
                  <a:pt x="139658" y="689"/>
                </a:lnTo>
                <a:cubicBezTo>
                  <a:pt x="140184" y="594"/>
                  <a:pt x="138911" y="440"/>
                  <a:pt x="138959" y="345"/>
                </a:cubicBezTo>
                <a:lnTo>
                  <a:pt x="138959" y="345"/>
                </a:lnTo>
                <a:cubicBezTo>
                  <a:pt x="138872" y="359"/>
                  <a:pt x="138778" y="365"/>
                  <a:pt x="138676" y="365"/>
                </a:cubicBezTo>
                <a:cubicBezTo>
                  <a:pt x="138262" y="365"/>
                  <a:pt x="137728" y="273"/>
                  <a:pt x="137142" y="273"/>
                </a:cubicBezTo>
                <a:cubicBezTo>
                  <a:pt x="136879" y="273"/>
                  <a:pt x="136605" y="292"/>
                  <a:pt x="136327" y="345"/>
                </a:cubicBezTo>
                <a:cubicBezTo>
                  <a:pt x="136137" y="298"/>
                  <a:pt x="136530" y="298"/>
                  <a:pt x="136435" y="238"/>
                </a:cubicBezTo>
                <a:lnTo>
                  <a:pt x="136435" y="238"/>
                </a:lnTo>
                <a:cubicBezTo>
                  <a:pt x="136280" y="298"/>
                  <a:pt x="136077" y="298"/>
                  <a:pt x="135839" y="298"/>
                </a:cubicBezTo>
                <a:lnTo>
                  <a:pt x="135982" y="238"/>
                </a:lnTo>
                <a:cubicBezTo>
                  <a:pt x="135732" y="238"/>
                  <a:pt x="135482" y="298"/>
                  <a:pt x="135244" y="298"/>
                </a:cubicBezTo>
                <a:cubicBezTo>
                  <a:pt x="133899" y="298"/>
                  <a:pt x="133208" y="238"/>
                  <a:pt x="131815" y="191"/>
                </a:cubicBezTo>
                <a:cubicBezTo>
                  <a:pt x="132458" y="191"/>
                  <a:pt x="132267" y="143"/>
                  <a:pt x="131517" y="143"/>
                </a:cubicBezTo>
                <a:cubicBezTo>
                  <a:pt x="131720" y="191"/>
                  <a:pt x="132017" y="191"/>
                  <a:pt x="131720" y="191"/>
                </a:cubicBezTo>
                <a:lnTo>
                  <a:pt x="131267" y="191"/>
                </a:lnTo>
                <a:lnTo>
                  <a:pt x="131374" y="238"/>
                </a:lnTo>
                <a:lnTo>
                  <a:pt x="130720" y="238"/>
                </a:lnTo>
                <a:cubicBezTo>
                  <a:pt x="130922" y="298"/>
                  <a:pt x="131720" y="238"/>
                  <a:pt x="131422" y="345"/>
                </a:cubicBezTo>
                <a:cubicBezTo>
                  <a:pt x="131267" y="298"/>
                  <a:pt x="130970" y="298"/>
                  <a:pt x="130624" y="298"/>
                </a:cubicBezTo>
                <a:lnTo>
                  <a:pt x="130720" y="238"/>
                </a:lnTo>
                <a:lnTo>
                  <a:pt x="130672" y="238"/>
                </a:lnTo>
                <a:lnTo>
                  <a:pt x="130529" y="298"/>
                </a:lnTo>
                <a:cubicBezTo>
                  <a:pt x="130279" y="268"/>
                  <a:pt x="130005" y="268"/>
                  <a:pt x="129739" y="268"/>
                </a:cubicBezTo>
                <a:cubicBezTo>
                  <a:pt x="129472" y="268"/>
                  <a:pt x="129214" y="268"/>
                  <a:pt x="128993" y="238"/>
                </a:cubicBezTo>
                <a:cubicBezTo>
                  <a:pt x="128636" y="238"/>
                  <a:pt x="128446" y="238"/>
                  <a:pt x="128338" y="191"/>
                </a:cubicBezTo>
                <a:cubicBezTo>
                  <a:pt x="127743" y="191"/>
                  <a:pt x="128493" y="238"/>
                  <a:pt x="127898" y="238"/>
                </a:cubicBezTo>
                <a:lnTo>
                  <a:pt x="127743" y="238"/>
                </a:lnTo>
                <a:cubicBezTo>
                  <a:pt x="127743" y="215"/>
                  <a:pt x="127757" y="203"/>
                  <a:pt x="127778" y="197"/>
                </a:cubicBezTo>
                <a:lnTo>
                  <a:pt x="127778" y="197"/>
                </a:lnTo>
                <a:lnTo>
                  <a:pt x="127303" y="238"/>
                </a:lnTo>
                <a:lnTo>
                  <a:pt x="127648" y="238"/>
                </a:lnTo>
                <a:lnTo>
                  <a:pt x="127600" y="298"/>
                </a:lnTo>
                <a:cubicBezTo>
                  <a:pt x="127445" y="238"/>
                  <a:pt x="127350" y="238"/>
                  <a:pt x="127255" y="238"/>
                </a:cubicBezTo>
                <a:lnTo>
                  <a:pt x="127207" y="238"/>
                </a:lnTo>
                <a:cubicBezTo>
                  <a:pt x="127053" y="238"/>
                  <a:pt x="127005" y="191"/>
                  <a:pt x="127005" y="191"/>
                </a:cubicBezTo>
                <a:cubicBezTo>
                  <a:pt x="127100" y="191"/>
                  <a:pt x="127255" y="191"/>
                  <a:pt x="127350" y="143"/>
                </a:cubicBezTo>
                <a:lnTo>
                  <a:pt x="126910" y="143"/>
                </a:lnTo>
                <a:cubicBezTo>
                  <a:pt x="126850" y="143"/>
                  <a:pt x="126755" y="143"/>
                  <a:pt x="126612" y="95"/>
                </a:cubicBezTo>
                <a:lnTo>
                  <a:pt x="126612" y="95"/>
                </a:lnTo>
                <a:lnTo>
                  <a:pt x="126755" y="143"/>
                </a:lnTo>
                <a:cubicBezTo>
                  <a:pt x="126362" y="143"/>
                  <a:pt x="125957" y="191"/>
                  <a:pt x="125814" y="191"/>
                </a:cubicBezTo>
                <a:lnTo>
                  <a:pt x="123778" y="191"/>
                </a:lnTo>
                <a:cubicBezTo>
                  <a:pt x="123598" y="191"/>
                  <a:pt x="123466" y="153"/>
                  <a:pt x="123296" y="145"/>
                </a:cubicBezTo>
                <a:lnTo>
                  <a:pt x="123296" y="145"/>
                </a:lnTo>
                <a:cubicBezTo>
                  <a:pt x="123322" y="150"/>
                  <a:pt x="123329" y="164"/>
                  <a:pt x="123318" y="164"/>
                </a:cubicBezTo>
                <a:cubicBezTo>
                  <a:pt x="123311" y="164"/>
                  <a:pt x="123299" y="159"/>
                  <a:pt x="123279" y="144"/>
                </a:cubicBezTo>
                <a:lnTo>
                  <a:pt x="123279" y="144"/>
                </a:lnTo>
                <a:cubicBezTo>
                  <a:pt x="123275" y="144"/>
                  <a:pt x="123271" y="144"/>
                  <a:pt x="123267" y="143"/>
                </a:cubicBezTo>
                <a:lnTo>
                  <a:pt x="123267" y="143"/>
                </a:lnTo>
                <a:lnTo>
                  <a:pt x="123231" y="145"/>
                </a:lnTo>
                <a:lnTo>
                  <a:pt x="123231" y="145"/>
                </a:lnTo>
                <a:lnTo>
                  <a:pt x="123231" y="191"/>
                </a:lnTo>
                <a:cubicBezTo>
                  <a:pt x="122938" y="191"/>
                  <a:pt x="123175" y="191"/>
                  <a:pt x="123228" y="145"/>
                </a:cubicBezTo>
                <a:lnTo>
                  <a:pt x="123228" y="145"/>
                </a:lnTo>
                <a:lnTo>
                  <a:pt x="122242" y="191"/>
                </a:lnTo>
                <a:lnTo>
                  <a:pt x="123135" y="191"/>
                </a:lnTo>
                <a:cubicBezTo>
                  <a:pt x="122492" y="191"/>
                  <a:pt x="121849" y="238"/>
                  <a:pt x="121302" y="238"/>
                </a:cubicBezTo>
                <a:cubicBezTo>
                  <a:pt x="121195" y="238"/>
                  <a:pt x="121147" y="191"/>
                  <a:pt x="121052" y="191"/>
                </a:cubicBezTo>
                <a:cubicBezTo>
                  <a:pt x="121052" y="191"/>
                  <a:pt x="121052" y="238"/>
                  <a:pt x="120504" y="238"/>
                </a:cubicBezTo>
                <a:cubicBezTo>
                  <a:pt x="120599" y="298"/>
                  <a:pt x="120754" y="298"/>
                  <a:pt x="120897" y="298"/>
                </a:cubicBezTo>
                <a:cubicBezTo>
                  <a:pt x="120746" y="307"/>
                  <a:pt x="120626" y="310"/>
                  <a:pt x="120522" y="310"/>
                </a:cubicBezTo>
                <a:cubicBezTo>
                  <a:pt x="120208" y="310"/>
                  <a:pt x="120040" y="279"/>
                  <a:pt x="119617" y="279"/>
                </a:cubicBezTo>
                <a:cubicBezTo>
                  <a:pt x="119449" y="279"/>
                  <a:pt x="119241" y="284"/>
                  <a:pt x="118968" y="298"/>
                </a:cubicBezTo>
                <a:lnTo>
                  <a:pt x="118075" y="298"/>
                </a:lnTo>
                <a:cubicBezTo>
                  <a:pt x="118218" y="298"/>
                  <a:pt x="118075" y="298"/>
                  <a:pt x="117980" y="238"/>
                </a:cubicBezTo>
                <a:cubicBezTo>
                  <a:pt x="118373" y="238"/>
                  <a:pt x="118813" y="191"/>
                  <a:pt x="119313" y="191"/>
                </a:cubicBezTo>
                <a:cubicBezTo>
                  <a:pt x="119165" y="167"/>
                  <a:pt x="119129" y="167"/>
                  <a:pt x="119074" y="167"/>
                </a:cubicBezTo>
                <a:cubicBezTo>
                  <a:pt x="119019" y="167"/>
                  <a:pt x="118944" y="167"/>
                  <a:pt x="118718" y="143"/>
                </a:cubicBezTo>
                <a:lnTo>
                  <a:pt x="118718" y="143"/>
                </a:lnTo>
                <a:cubicBezTo>
                  <a:pt x="118891" y="191"/>
                  <a:pt x="118531" y="191"/>
                  <a:pt x="118165" y="191"/>
                </a:cubicBezTo>
                <a:cubicBezTo>
                  <a:pt x="117798" y="191"/>
                  <a:pt x="117426" y="191"/>
                  <a:pt x="117575" y="238"/>
                </a:cubicBezTo>
                <a:cubicBezTo>
                  <a:pt x="117182" y="143"/>
                  <a:pt x="116837" y="191"/>
                  <a:pt x="116242" y="95"/>
                </a:cubicBezTo>
                <a:lnTo>
                  <a:pt x="116242" y="95"/>
                </a:lnTo>
                <a:cubicBezTo>
                  <a:pt x="116289" y="143"/>
                  <a:pt x="116492" y="143"/>
                  <a:pt x="115944" y="143"/>
                </a:cubicBezTo>
                <a:lnTo>
                  <a:pt x="115789" y="143"/>
                </a:lnTo>
                <a:cubicBezTo>
                  <a:pt x="115944" y="191"/>
                  <a:pt x="116039" y="191"/>
                  <a:pt x="116087" y="191"/>
                </a:cubicBezTo>
                <a:cubicBezTo>
                  <a:pt x="115944" y="238"/>
                  <a:pt x="115646" y="238"/>
                  <a:pt x="115349" y="238"/>
                </a:cubicBezTo>
                <a:lnTo>
                  <a:pt x="114051" y="238"/>
                </a:lnTo>
                <a:cubicBezTo>
                  <a:pt x="113860" y="191"/>
                  <a:pt x="113515" y="191"/>
                  <a:pt x="114110" y="143"/>
                </a:cubicBezTo>
                <a:lnTo>
                  <a:pt x="113408" y="143"/>
                </a:lnTo>
                <a:cubicBezTo>
                  <a:pt x="113212" y="119"/>
                  <a:pt x="112976" y="107"/>
                  <a:pt x="112747" y="107"/>
                </a:cubicBezTo>
                <a:cubicBezTo>
                  <a:pt x="112518" y="107"/>
                  <a:pt x="112295" y="119"/>
                  <a:pt x="112122" y="143"/>
                </a:cubicBezTo>
                <a:cubicBezTo>
                  <a:pt x="112049" y="133"/>
                  <a:pt x="111969" y="129"/>
                  <a:pt x="111891" y="129"/>
                </a:cubicBezTo>
                <a:cubicBezTo>
                  <a:pt x="111714" y="129"/>
                  <a:pt x="111547" y="148"/>
                  <a:pt x="111498" y="155"/>
                </a:cubicBezTo>
                <a:lnTo>
                  <a:pt x="111498" y="155"/>
                </a:lnTo>
                <a:cubicBezTo>
                  <a:pt x="111512" y="153"/>
                  <a:pt x="111537" y="149"/>
                  <a:pt x="111574" y="143"/>
                </a:cubicBezTo>
                <a:lnTo>
                  <a:pt x="111574" y="143"/>
                </a:lnTo>
                <a:lnTo>
                  <a:pt x="110479" y="191"/>
                </a:lnTo>
                <a:cubicBezTo>
                  <a:pt x="110265" y="175"/>
                  <a:pt x="110050" y="169"/>
                  <a:pt x="109834" y="169"/>
                </a:cubicBezTo>
                <a:cubicBezTo>
                  <a:pt x="109402" y="169"/>
                  <a:pt x="108963" y="191"/>
                  <a:pt x="108503" y="191"/>
                </a:cubicBezTo>
                <a:cubicBezTo>
                  <a:pt x="108253" y="143"/>
                  <a:pt x="108050" y="143"/>
                  <a:pt x="107860" y="143"/>
                </a:cubicBezTo>
                <a:cubicBezTo>
                  <a:pt x="108050" y="143"/>
                  <a:pt x="108253" y="191"/>
                  <a:pt x="108395" y="191"/>
                </a:cubicBezTo>
                <a:lnTo>
                  <a:pt x="108348" y="191"/>
                </a:lnTo>
                <a:cubicBezTo>
                  <a:pt x="107955" y="191"/>
                  <a:pt x="107562" y="191"/>
                  <a:pt x="107110" y="143"/>
                </a:cubicBezTo>
                <a:cubicBezTo>
                  <a:pt x="106907" y="143"/>
                  <a:pt x="106669" y="191"/>
                  <a:pt x="106419" y="191"/>
                </a:cubicBezTo>
                <a:lnTo>
                  <a:pt x="106562" y="143"/>
                </a:lnTo>
                <a:lnTo>
                  <a:pt x="106562" y="143"/>
                </a:lnTo>
                <a:cubicBezTo>
                  <a:pt x="106413" y="167"/>
                  <a:pt x="106276" y="179"/>
                  <a:pt x="106147" y="179"/>
                </a:cubicBezTo>
                <a:cubicBezTo>
                  <a:pt x="106017" y="179"/>
                  <a:pt x="105895" y="167"/>
                  <a:pt x="105776" y="143"/>
                </a:cubicBezTo>
                <a:lnTo>
                  <a:pt x="105669" y="143"/>
                </a:lnTo>
                <a:cubicBezTo>
                  <a:pt x="105375" y="143"/>
                  <a:pt x="104859" y="122"/>
                  <a:pt x="104488" y="122"/>
                </a:cubicBezTo>
                <a:cubicBezTo>
                  <a:pt x="104302" y="122"/>
                  <a:pt x="104153" y="127"/>
                  <a:pt x="104085" y="143"/>
                </a:cubicBezTo>
                <a:cubicBezTo>
                  <a:pt x="103871" y="82"/>
                  <a:pt x="103440" y="64"/>
                  <a:pt x="102955" y="64"/>
                </a:cubicBezTo>
                <a:cubicBezTo>
                  <a:pt x="102308" y="64"/>
                  <a:pt x="101565" y="95"/>
                  <a:pt x="101109" y="95"/>
                </a:cubicBezTo>
                <a:lnTo>
                  <a:pt x="101061" y="143"/>
                </a:lnTo>
                <a:lnTo>
                  <a:pt x="99763" y="143"/>
                </a:lnTo>
                <a:cubicBezTo>
                  <a:pt x="99716" y="143"/>
                  <a:pt x="99668" y="143"/>
                  <a:pt x="99573" y="191"/>
                </a:cubicBezTo>
                <a:lnTo>
                  <a:pt x="98275" y="191"/>
                </a:lnTo>
                <a:cubicBezTo>
                  <a:pt x="98335" y="191"/>
                  <a:pt x="98335" y="238"/>
                  <a:pt x="98275" y="238"/>
                </a:cubicBezTo>
                <a:cubicBezTo>
                  <a:pt x="97930" y="238"/>
                  <a:pt x="97585" y="191"/>
                  <a:pt x="97239" y="191"/>
                </a:cubicBezTo>
                <a:lnTo>
                  <a:pt x="97787" y="191"/>
                </a:lnTo>
                <a:cubicBezTo>
                  <a:pt x="97787" y="191"/>
                  <a:pt x="97930" y="191"/>
                  <a:pt x="97977" y="143"/>
                </a:cubicBezTo>
                <a:cubicBezTo>
                  <a:pt x="97846" y="127"/>
                  <a:pt x="97688" y="122"/>
                  <a:pt x="97523" y="122"/>
                </a:cubicBezTo>
                <a:cubicBezTo>
                  <a:pt x="97194" y="122"/>
                  <a:pt x="96842" y="143"/>
                  <a:pt x="96644" y="143"/>
                </a:cubicBezTo>
                <a:lnTo>
                  <a:pt x="96846" y="143"/>
                </a:lnTo>
                <a:cubicBezTo>
                  <a:pt x="96299" y="143"/>
                  <a:pt x="95751" y="191"/>
                  <a:pt x="95203" y="191"/>
                </a:cubicBezTo>
                <a:cubicBezTo>
                  <a:pt x="95236" y="158"/>
                  <a:pt x="95269" y="125"/>
                  <a:pt x="95419" y="108"/>
                </a:cubicBezTo>
                <a:lnTo>
                  <a:pt x="95419" y="108"/>
                </a:lnTo>
                <a:lnTo>
                  <a:pt x="94608" y="143"/>
                </a:lnTo>
                <a:cubicBezTo>
                  <a:pt x="94560" y="143"/>
                  <a:pt x="94060" y="95"/>
                  <a:pt x="94215" y="95"/>
                </a:cubicBezTo>
                <a:cubicBezTo>
                  <a:pt x="94083" y="81"/>
                  <a:pt x="93942" y="76"/>
                  <a:pt x="93796" y="76"/>
                </a:cubicBezTo>
                <a:cubicBezTo>
                  <a:pt x="93443" y="76"/>
                  <a:pt x="93058" y="109"/>
                  <a:pt x="92679" y="143"/>
                </a:cubicBezTo>
                <a:cubicBezTo>
                  <a:pt x="92502" y="109"/>
                  <a:pt x="92349" y="76"/>
                  <a:pt x="92275" y="76"/>
                </a:cubicBezTo>
                <a:cubicBezTo>
                  <a:pt x="92244" y="76"/>
                  <a:pt x="92227" y="81"/>
                  <a:pt x="92227" y="95"/>
                </a:cubicBezTo>
                <a:lnTo>
                  <a:pt x="92322" y="143"/>
                </a:lnTo>
                <a:lnTo>
                  <a:pt x="91584" y="143"/>
                </a:lnTo>
                <a:cubicBezTo>
                  <a:pt x="91052" y="143"/>
                  <a:pt x="90589" y="122"/>
                  <a:pt x="90075" y="122"/>
                </a:cubicBezTo>
                <a:cubicBezTo>
                  <a:pt x="89818" y="122"/>
                  <a:pt x="89548" y="127"/>
                  <a:pt x="89250" y="143"/>
                </a:cubicBezTo>
                <a:lnTo>
                  <a:pt x="88702" y="48"/>
                </a:lnTo>
                <a:lnTo>
                  <a:pt x="88702" y="48"/>
                </a:lnTo>
                <a:cubicBezTo>
                  <a:pt x="88012" y="95"/>
                  <a:pt x="89405" y="191"/>
                  <a:pt x="88214" y="191"/>
                </a:cubicBezTo>
                <a:cubicBezTo>
                  <a:pt x="88062" y="200"/>
                  <a:pt x="87957" y="204"/>
                  <a:pt x="87885" y="204"/>
                </a:cubicBezTo>
                <a:cubicBezTo>
                  <a:pt x="87579" y="204"/>
                  <a:pt x="87860" y="134"/>
                  <a:pt x="87619" y="95"/>
                </a:cubicBezTo>
                <a:lnTo>
                  <a:pt x="87619" y="95"/>
                </a:lnTo>
                <a:cubicBezTo>
                  <a:pt x="87292" y="134"/>
                  <a:pt x="86746" y="204"/>
                  <a:pt x="86152" y="204"/>
                </a:cubicBezTo>
                <a:cubicBezTo>
                  <a:pt x="86012" y="204"/>
                  <a:pt x="85869" y="200"/>
                  <a:pt x="85726" y="191"/>
                </a:cubicBezTo>
                <a:cubicBezTo>
                  <a:pt x="85851" y="167"/>
                  <a:pt x="85964" y="167"/>
                  <a:pt x="86077" y="167"/>
                </a:cubicBezTo>
                <a:cubicBezTo>
                  <a:pt x="86190" y="167"/>
                  <a:pt x="86303" y="167"/>
                  <a:pt x="86428" y="143"/>
                </a:cubicBezTo>
                <a:lnTo>
                  <a:pt x="85833" y="95"/>
                </a:lnTo>
                <a:cubicBezTo>
                  <a:pt x="86524" y="48"/>
                  <a:pt x="87024" y="48"/>
                  <a:pt x="86476" y="0"/>
                </a:cubicBezTo>
                <a:lnTo>
                  <a:pt x="86476" y="0"/>
                </a:lnTo>
                <a:cubicBezTo>
                  <a:pt x="86428" y="143"/>
                  <a:pt x="84238" y="0"/>
                  <a:pt x="84142" y="191"/>
                </a:cubicBezTo>
                <a:lnTo>
                  <a:pt x="83749" y="143"/>
                </a:lnTo>
                <a:lnTo>
                  <a:pt x="83988" y="143"/>
                </a:lnTo>
                <a:cubicBezTo>
                  <a:pt x="83840" y="124"/>
                  <a:pt x="83730" y="116"/>
                  <a:pt x="83640" y="116"/>
                </a:cubicBezTo>
                <a:cubicBezTo>
                  <a:pt x="83282" y="116"/>
                  <a:pt x="83252" y="238"/>
                  <a:pt x="82452" y="238"/>
                </a:cubicBezTo>
                <a:cubicBezTo>
                  <a:pt x="82174" y="238"/>
                  <a:pt x="81989" y="207"/>
                  <a:pt x="82032" y="195"/>
                </a:cubicBezTo>
                <a:lnTo>
                  <a:pt x="82032" y="195"/>
                </a:lnTo>
                <a:lnTo>
                  <a:pt x="81368" y="238"/>
                </a:lnTo>
                <a:cubicBezTo>
                  <a:pt x="81166" y="238"/>
                  <a:pt x="81213" y="191"/>
                  <a:pt x="81309" y="191"/>
                </a:cubicBezTo>
                <a:lnTo>
                  <a:pt x="80273" y="191"/>
                </a:lnTo>
                <a:cubicBezTo>
                  <a:pt x="80225" y="191"/>
                  <a:pt x="80070" y="238"/>
                  <a:pt x="79928" y="238"/>
                </a:cubicBezTo>
                <a:lnTo>
                  <a:pt x="79332" y="238"/>
                </a:lnTo>
                <a:cubicBezTo>
                  <a:pt x="79380" y="238"/>
                  <a:pt x="79380" y="238"/>
                  <a:pt x="79380" y="298"/>
                </a:cubicBezTo>
                <a:lnTo>
                  <a:pt x="79225" y="298"/>
                </a:lnTo>
                <a:cubicBezTo>
                  <a:pt x="79177" y="298"/>
                  <a:pt x="79082" y="238"/>
                  <a:pt x="78987" y="238"/>
                </a:cubicBezTo>
                <a:cubicBezTo>
                  <a:pt x="79035" y="238"/>
                  <a:pt x="79380" y="191"/>
                  <a:pt x="79725" y="191"/>
                </a:cubicBezTo>
                <a:cubicBezTo>
                  <a:pt x="79549" y="148"/>
                  <a:pt x="79430" y="135"/>
                  <a:pt x="79315" y="135"/>
                </a:cubicBezTo>
                <a:cubicBezTo>
                  <a:pt x="79126" y="135"/>
                  <a:pt x="78952" y="171"/>
                  <a:pt x="78564" y="171"/>
                </a:cubicBezTo>
                <a:cubicBezTo>
                  <a:pt x="78389" y="171"/>
                  <a:pt x="78172" y="164"/>
                  <a:pt x="77892" y="143"/>
                </a:cubicBezTo>
                <a:lnTo>
                  <a:pt x="78487" y="143"/>
                </a:lnTo>
                <a:cubicBezTo>
                  <a:pt x="78142" y="48"/>
                  <a:pt x="77642" y="48"/>
                  <a:pt x="769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56"/>
          <p:cNvGrpSpPr/>
          <p:nvPr/>
        </p:nvGrpSpPr>
        <p:grpSpPr>
          <a:xfrm>
            <a:off x="2423772" y="968743"/>
            <a:ext cx="398467" cy="391415"/>
            <a:chOff x="2046600" y="1041550"/>
            <a:chExt cx="680443" cy="668400"/>
          </a:xfrm>
        </p:grpSpPr>
        <p:sp>
          <p:nvSpPr>
            <p:cNvPr id="587" name="Google Shape;587;p56"/>
            <p:cNvSpPr/>
            <p:nvPr/>
          </p:nvSpPr>
          <p:spPr>
            <a:xfrm>
              <a:off x="2046600" y="1590078"/>
              <a:ext cx="542085" cy="119872"/>
            </a:xfrm>
            <a:custGeom>
              <a:rect b="b" l="l" r="r" t="t"/>
              <a:pathLst>
                <a:path extrusionOk="0" h="856" w="3871">
                  <a:moveTo>
                    <a:pt x="2632" y="1"/>
                  </a:moveTo>
                  <a:cubicBezTo>
                    <a:pt x="2632" y="48"/>
                    <a:pt x="2572" y="96"/>
                    <a:pt x="2572" y="96"/>
                  </a:cubicBezTo>
                  <a:cubicBezTo>
                    <a:pt x="2534" y="96"/>
                    <a:pt x="2496" y="35"/>
                    <a:pt x="2434" y="35"/>
                  </a:cubicBezTo>
                  <a:cubicBezTo>
                    <a:pt x="2418" y="35"/>
                    <a:pt x="2401" y="39"/>
                    <a:pt x="2382" y="48"/>
                  </a:cubicBezTo>
                  <a:cubicBezTo>
                    <a:pt x="2382" y="59"/>
                    <a:pt x="2376" y="63"/>
                    <a:pt x="2367" y="63"/>
                  </a:cubicBezTo>
                  <a:cubicBezTo>
                    <a:pt x="2351" y="63"/>
                    <a:pt x="2324" y="52"/>
                    <a:pt x="2296" y="52"/>
                  </a:cubicBezTo>
                  <a:cubicBezTo>
                    <a:pt x="2270" y="52"/>
                    <a:pt x="2245" y="61"/>
                    <a:pt x="2227" y="96"/>
                  </a:cubicBezTo>
                  <a:cubicBezTo>
                    <a:pt x="2227" y="96"/>
                    <a:pt x="2132" y="48"/>
                    <a:pt x="2036" y="48"/>
                  </a:cubicBezTo>
                  <a:lnTo>
                    <a:pt x="1977" y="96"/>
                  </a:lnTo>
                  <a:cubicBezTo>
                    <a:pt x="1929" y="64"/>
                    <a:pt x="1887" y="54"/>
                    <a:pt x="1846" y="54"/>
                  </a:cubicBezTo>
                  <a:cubicBezTo>
                    <a:pt x="1764" y="54"/>
                    <a:pt x="1687" y="96"/>
                    <a:pt x="1584" y="96"/>
                  </a:cubicBezTo>
                  <a:cubicBezTo>
                    <a:pt x="1552" y="80"/>
                    <a:pt x="1514" y="75"/>
                    <a:pt x="1473" y="75"/>
                  </a:cubicBezTo>
                  <a:cubicBezTo>
                    <a:pt x="1392" y="75"/>
                    <a:pt x="1302" y="96"/>
                    <a:pt x="1239" y="96"/>
                  </a:cubicBezTo>
                  <a:lnTo>
                    <a:pt x="893" y="96"/>
                  </a:lnTo>
                  <a:cubicBezTo>
                    <a:pt x="840" y="126"/>
                    <a:pt x="801" y="126"/>
                    <a:pt x="764" y="126"/>
                  </a:cubicBezTo>
                  <a:cubicBezTo>
                    <a:pt x="727" y="126"/>
                    <a:pt x="691" y="126"/>
                    <a:pt x="643" y="156"/>
                  </a:cubicBezTo>
                  <a:cubicBezTo>
                    <a:pt x="593" y="156"/>
                    <a:pt x="540" y="139"/>
                    <a:pt x="487" y="139"/>
                  </a:cubicBezTo>
                  <a:cubicBezTo>
                    <a:pt x="439" y="139"/>
                    <a:pt x="391" y="152"/>
                    <a:pt x="346" y="203"/>
                  </a:cubicBezTo>
                  <a:cubicBezTo>
                    <a:pt x="346" y="251"/>
                    <a:pt x="298" y="251"/>
                    <a:pt x="298" y="251"/>
                  </a:cubicBezTo>
                  <a:cubicBezTo>
                    <a:pt x="143" y="251"/>
                    <a:pt x="48" y="346"/>
                    <a:pt x="48" y="453"/>
                  </a:cubicBezTo>
                  <a:cubicBezTo>
                    <a:pt x="1" y="548"/>
                    <a:pt x="96" y="644"/>
                    <a:pt x="191" y="691"/>
                  </a:cubicBezTo>
                  <a:cubicBezTo>
                    <a:pt x="251" y="691"/>
                    <a:pt x="251" y="751"/>
                    <a:pt x="298" y="751"/>
                  </a:cubicBezTo>
                  <a:cubicBezTo>
                    <a:pt x="393" y="751"/>
                    <a:pt x="441" y="751"/>
                    <a:pt x="489" y="799"/>
                  </a:cubicBezTo>
                  <a:lnTo>
                    <a:pt x="691" y="799"/>
                  </a:lnTo>
                  <a:cubicBezTo>
                    <a:pt x="739" y="799"/>
                    <a:pt x="846" y="799"/>
                    <a:pt x="846" y="846"/>
                  </a:cubicBezTo>
                  <a:cubicBezTo>
                    <a:pt x="860" y="853"/>
                    <a:pt x="872" y="856"/>
                    <a:pt x="882" y="856"/>
                  </a:cubicBezTo>
                  <a:cubicBezTo>
                    <a:pt x="932" y="856"/>
                    <a:pt x="944" y="789"/>
                    <a:pt x="970" y="789"/>
                  </a:cubicBezTo>
                  <a:cubicBezTo>
                    <a:pt x="976" y="789"/>
                    <a:pt x="982" y="792"/>
                    <a:pt x="989" y="799"/>
                  </a:cubicBezTo>
                  <a:cubicBezTo>
                    <a:pt x="1092" y="799"/>
                    <a:pt x="1190" y="777"/>
                    <a:pt x="1272" y="777"/>
                  </a:cubicBezTo>
                  <a:cubicBezTo>
                    <a:pt x="1313" y="777"/>
                    <a:pt x="1350" y="783"/>
                    <a:pt x="1382" y="799"/>
                  </a:cubicBezTo>
                  <a:cubicBezTo>
                    <a:pt x="1489" y="799"/>
                    <a:pt x="1489" y="751"/>
                    <a:pt x="1536" y="751"/>
                  </a:cubicBezTo>
                  <a:cubicBezTo>
                    <a:pt x="1546" y="760"/>
                    <a:pt x="1555" y="763"/>
                    <a:pt x="1564" y="763"/>
                  </a:cubicBezTo>
                  <a:cubicBezTo>
                    <a:pt x="1593" y="763"/>
                    <a:pt x="1626" y="732"/>
                    <a:pt x="1674" y="732"/>
                  </a:cubicBezTo>
                  <a:cubicBezTo>
                    <a:pt x="1693" y="732"/>
                    <a:pt x="1714" y="737"/>
                    <a:pt x="1739" y="751"/>
                  </a:cubicBezTo>
                  <a:cubicBezTo>
                    <a:pt x="1771" y="751"/>
                    <a:pt x="1802" y="772"/>
                    <a:pt x="1834" y="772"/>
                  </a:cubicBezTo>
                  <a:cubicBezTo>
                    <a:pt x="1850" y="772"/>
                    <a:pt x="1866" y="767"/>
                    <a:pt x="1882" y="751"/>
                  </a:cubicBezTo>
                  <a:cubicBezTo>
                    <a:pt x="1906" y="721"/>
                    <a:pt x="1944" y="721"/>
                    <a:pt x="1983" y="721"/>
                  </a:cubicBezTo>
                  <a:cubicBezTo>
                    <a:pt x="2022" y="721"/>
                    <a:pt x="2060" y="721"/>
                    <a:pt x="2084" y="691"/>
                  </a:cubicBezTo>
                  <a:cubicBezTo>
                    <a:pt x="2105" y="704"/>
                    <a:pt x="2123" y="709"/>
                    <a:pt x="2141" y="709"/>
                  </a:cubicBezTo>
                  <a:cubicBezTo>
                    <a:pt x="2203" y="709"/>
                    <a:pt x="2250" y="644"/>
                    <a:pt x="2334" y="644"/>
                  </a:cubicBezTo>
                  <a:cubicBezTo>
                    <a:pt x="2366" y="644"/>
                    <a:pt x="2419" y="623"/>
                    <a:pt x="2465" y="623"/>
                  </a:cubicBezTo>
                  <a:cubicBezTo>
                    <a:pt x="2488" y="623"/>
                    <a:pt x="2509" y="628"/>
                    <a:pt x="2525" y="644"/>
                  </a:cubicBezTo>
                  <a:cubicBezTo>
                    <a:pt x="2541" y="651"/>
                    <a:pt x="2554" y="654"/>
                    <a:pt x="2566" y="654"/>
                  </a:cubicBezTo>
                  <a:cubicBezTo>
                    <a:pt x="2613" y="654"/>
                    <a:pt x="2633" y="610"/>
                    <a:pt x="2668" y="610"/>
                  </a:cubicBezTo>
                  <a:cubicBezTo>
                    <a:pt x="2684" y="610"/>
                    <a:pt x="2702" y="619"/>
                    <a:pt x="2727" y="644"/>
                  </a:cubicBezTo>
                  <a:cubicBezTo>
                    <a:pt x="2727" y="644"/>
                    <a:pt x="2822" y="596"/>
                    <a:pt x="2870" y="596"/>
                  </a:cubicBezTo>
                  <a:cubicBezTo>
                    <a:pt x="2910" y="596"/>
                    <a:pt x="2944" y="617"/>
                    <a:pt x="2991" y="617"/>
                  </a:cubicBezTo>
                  <a:cubicBezTo>
                    <a:pt x="3014" y="617"/>
                    <a:pt x="3041" y="612"/>
                    <a:pt x="3072" y="596"/>
                  </a:cubicBezTo>
                  <a:cubicBezTo>
                    <a:pt x="3072" y="572"/>
                    <a:pt x="3072" y="560"/>
                    <a:pt x="3078" y="560"/>
                  </a:cubicBezTo>
                  <a:cubicBezTo>
                    <a:pt x="3084" y="560"/>
                    <a:pt x="3096" y="572"/>
                    <a:pt x="3120" y="596"/>
                  </a:cubicBezTo>
                  <a:cubicBezTo>
                    <a:pt x="3151" y="610"/>
                    <a:pt x="3186" y="616"/>
                    <a:pt x="3223" y="616"/>
                  </a:cubicBezTo>
                  <a:cubicBezTo>
                    <a:pt x="3312" y="616"/>
                    <a:pt x="3415" y="582"/>
                    <a:pt x="3525" y="548"/>
                  </a:cubicBezTo>
                  <a:cubicBezTo>
                    <a:pt x="3525" y="548"/>
                    <a:pt x="3572" y="596"/>
                    <a:pt x="3620" y="596"/>
                  </a:cubicBezTo>
                  <a:cubicBezTo>
                    <a:pt x="3620" y="548"/>
                    <a:pt x="3620" y="501"/>
                    <a:pt x="3572" y="453"/>
                  </a:cubicBezTo>
                  <a:lnTo>
                    <a:pt x="3572" y="453"/>
                  </a:lnTo>
                  <a:cubicBezTo>
                    <a:pt x="3668" y="501"/>
                    <a:pt x="3668" y="501"/>
                    <a:pt x="3870" y="501"/>
                  </a:cubicBezTo>
                  <a:cubicBezTo>
                    <a:pt x="3870" y="394"/>
                    <a:pt x="3870" y="346"/>
                    <a:pt x="3822" y="251"/>
                  </a:cubicBezTo>
                  <a:cubicBezTo>
                    <a:pt x="3763" y="203"/>
                    <a:pt x="3715" y="203"/>
                    <a:pt x="3668" y="156"/>
                  </a:cubicBezTo>
                  <a:cubicBezTo>
                    <a:pt x="3626" y="109"/>
                    <a:pt x="3594" y="92"/>
                    <a:pt x="3562" y="92"/>
                  </a:cubicBezTo>
                  <a:cubicBezTo>
                    <a:pt x="3520" y="92"/>
                    <a:pt x="3478" y="122"/>
                    <a:pt x="3418" y="156"/>
                  </a:cubicBezTo>
                  <a:cubicBezTo>
                    <a:pt x="3370" y="96"/>
                    <a:pt x="3370" y="96"/>
                    <a:pt x="3370" y="48"/>
                  </a:cubicBezTo>
                  <a:lnTo>
                    <a:pt x="3025" y="48"/>
                  </a:lnTo>
                  <a:cubicBezTo>
                    <a:pt x="3015" y="58"/>
                    <a:pt x="3002" y="62"/>
                    <a:pt x="2988" y="62"/>
                  </a:cubicBezTo>
                  <a:cubicBezTo>
                    <a:pt x="2949" y="62"/>
                    <a:pt x="2898" y="35"/>
                    <a:pt x="2859" y="35"/>
                  </a:cubicBezTo>
                  <a:cubicBezTo>
                    <a:pt x="2845" y="35"/>
                    <a:pt x="2832" y="38"/>
                    <a:pt x="2822" y="48"/>
                  </a:cubicBezTo>
                  <a:cubicBezTo>
                    <a:pt x="2808" y="62"/>
                    <a:pt x="2790" y="68"/>
                    <a:pt x="2771" y="68"/>
                  </a:cubicBezTo>
                  <a:cubicBezTo>
                    <a:pt x="2723" y="68"/>
                    <a:pt x="2665" y="34"/>
                    <a:pt x="2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2136644" y="1263370"/>
              <a:ext cx="487050" cy="218459"/>
            </a:xfrm>
            <a:custGeom>
              <a:rect b="b" l="l" r="r" t="t"/>
              <a:pathLst>
                <a:path extrusionOk="0" h="1560" w="3478">
                  <a:moveTo>
                    <a:pt x="643" y="0"/>
                  </a:moveTo>
                  <a:cubicBezTo>
                    <a:pt x="596" y="0"/>
                    <a:pt x="501" y="0"/>
                    <a:pt x="441" y="48"/>
                  </a:cubicBezTo>
                  <a:cubicBezTo>
                    <a:pt x="409" y="48"/>
                    <a:pt x="399" y="74"/>
                    <a:pt x="381" y="74"/>
                  </a:cubicBezTo>
                  <a:cubicBezTo>
                    <a:pt x="372" y="74"/>
                    <a:pt x="362" y="68"/>
                    <a:pt x="346" y="48"/>
                  </a:cubicBezTo>
                  <a:cubicBezTo>
                    <a:pt x="322" y="24"/>
                    <a:pt x="286" y="12"/>
                    <a:pt x="243" y="12"/>
                  </a:cubicBezTo>
                  <a:cubicBezTo>
                    <a:pt x="200" y="12"/>
                    <a:pt x="149" y="24"/>
                    <a:pt x="96" y="48"/>
                  </a:cubicBezTo>
                  <a:cubicBezTo>
                    <a:pt x="0" y="155"/>
                    <a:pt x="0" y="155"/>
                    <a:pt x="96" y="250"/>
                  </a:cubicBezTo>
                  <a:cubicBezTo>
                    <a:pt x="143" y="405"/>
                    <a:pt x="250" y="405"/>
                    <a:pt x="346" y="500"/>
                  </a:cubicBezTo>
                  <a:cubicBezTo>
                    <a:pt x="501" y="595"/>
                    <a:pt x="691" y="643"/>
                    <a:pt x="893" y="750"/>
                  </a:cubicBezTo>
                  <a:lnTo>
                    <a:pt x="941" y="750"/>
                  </a:lnTo>
                  <a:cubicBezTo>
                    <a:pt x="965" y="724"/>
                    <a:pt x="986" y="713"/>
                    <a:pt x="1006" y="713"/>
                  </a:cubicBezTo>
                  <a:cubicBezTo>
                    <a:pt x="1065" y="713"/>
                    <a:pt x="1108" y="810"/>
                    <a:pt x="1143" y="846"/>
                  </a:cubicBezTo>
                  <a:cubicBezTo>
                    <a:pt x="1171" y="818"/>
                    <a:pt x="1214" y="791"/>
                    <a:pt x="1255" y="791"/>
                  </a:cubicBezTo>
                  <a:cubicBezTo>
                    <a:pt x="1285" y="791"/>
                    <a:pt x="1314" y="805"/>
                    <a:pt x="1334" y="846"/>
                  </a:cubicBezTo>
                  <a:cubicBezTo>
                    <a:pt x="1334" y="893"/>
                    <a:pt x="1441" y="893"/>
                    <a:pt x="1489" y="941"/>
                  </a:cubicBezTo>
                  <a:cubicBezTo>
                    <a:pt x="1632" y="941"/>
                    <a:pt x="1786" y="1000"/>
                    <a:pt x="1929" y="1048"/>
                  </a:cubicBezTo>
                  <a:cubicBezTo>
                    <a:pt x="1989" y="1048"/>
                    <a:pt x="2084" y="1048"/>
                    <a:pt x="2084" y="1096"/>
                  </a:cubicBezTo>
                  <a:cubicBezTo>
                    <a:pt x="2084" y="1143"/>
                    <a:pt x="2132" y="1143"/>
                    <a:pt x="2179" y="1143"/>
                  </a:cubicBezTo>
                  <a:cubicBezTo>
                    <a:pt x="2201" y="1134"/>
                    <a:pt x="2220" y="1130"/>
                    <a:pt x="2237" y="1130"/>
                  </a:cubicBezTo>
                  <a:cubicBezTo>
                    <a:pt x="2305" y="1130"/>
                    <a:pt x="2344" y="1191"/>
                    <a:pt x="2382" y="1191"/>
                  </a:cubicBezTo>
                  <a:cubicBezTo>
                    <a:pt x="2477" y="1238"/>
                    <a:pt x="2584" y="1238"/>
                    <a:pt x="2632" y="1298"/>
                  </a:cubicBezTo>
                  <a:cubicBezTo>
                    <a:pt x="2679" y="1346"/>
                    <a:pt x="2727" y="1346"/>
                    <a:pt x="2775" y="1346"/>
                  </a:cubicBezTo>
                  <a:cubicBezTo>
                    <a:pt x="2882" y="1393"/>
                    <a:pt x="2929" y="1441"/>
                    <a:pt x="2977" y="1441"/>
                  </a:cubicBezTo>
                  <a:cubicBezTo>
                    <a:pt x="3080" y="1510"/>
                    <a:pt x="3190" y="1560"/>
                    <a:pt x="3297" y="1560"/>
                  </a:cubicBezTo>
                  <a:cubicBezTo>
                    <a:pt x="3338" y="1560"/>
                    <a:pt x="3378" y="1553"/>
                    <a:pt x="3418" y="1536"/>
                  </a:cubicBezTo>
                  <a:cubicBezTo>
                    <a:pt x="3477" y="1346"/>
                    <a:pt x="3370" y="1191"/>
                    <a:pt x="3227" y="1096"/>
                  </a:cubicBezTo>
                  <a:cubicBezTo>
                    <a:pt x="3179" y="1048"/>
                    <a:pt x="3179" y="1048"/>
                    <a:pt x="3120" y="1048"/>
                  </a:cubicBezTo>
                  <a:cubicBezTo>
                    <a:pt x="3025" y="1000"/>
                    <a:pt x="2977" y="941"/>
                    <a:pt x="2882" y="846"/>
                  </a:cubicBezTo>
                  <a:cubicBezTo>
                    <a:pt x="2882" y="893"/>
                    <a:pt x="2882" y="893"/>
                    <a:pt x="2822" y="941"/>
                  </a:cubicBezTo>
                  <a:lnTo>
                    <a:pt x="2775" y="846"/>
                  </a:lnTo>
                  <a:lnTo>
                    <a:pt x="2584" y="846"/>
                  </a:lnTo>
                  <a:lnTo>
                    <a:pt x="2584" y="703"/>
                  </a:lnTo>
                  <a:lnTo>
                    <a:pt x="2525" y="750"/>
                  </a:lnTo>
                  <a:cubicBezTo>
                    <a:pt x="2429" y="643"/>
                    <a:pt x="2334" y="643"/>
                    <a:pt x="2179" y="643"/>
                  </a:cubicBezTo>
                  <a:lnTo>
                    <a:pt x="2132" y="643"/>
                  </a:lnTo>
                  <a:cubicBezTo>
                    <a:pt x="2103" y="557"/>
                    <a:pt x="2057" y="540"/>
                    <a:pt x="1992" y="540"/>
                  </a:cubicBezTo>
                  <a:cubicBezTo>
                    <a:pt x="1948" y="540"/>
                    <a:pt x="1896" y="548"/>
                    <a:pt x="1834" y="548"/>
                  </a:cubicBezTo>
                  <a:lnTo>
                    <a:pt x="1929" y="453"/>
                  </a:lnTo>
                  <a:cubicBezTo>
                    <a:pt x="1834" y="405"/>
                    <a:pt x="1739" y="345"/>
                    <a:pt x="1691" y="345"/>
                  </a:cubicBezTo>
                  <a:cubicBezTo>
                    <a:pt x="1638" y="375"/>
                    <a:pt x="1587" y="390"/>
                    <a:pt x="1544" y="390"/>
                  </a:cubicBezTo>
                  <a:cubicBezTo>
                    <a:pt x="1501" y="390"/>
                    <a:pt x="1465" y="375"/>
                    <a:pt x="1441" y="345"/>
                  </a:cubicBezTo>
                  <a:cubicBezTo>
                    <a:pt x="1334" y="298"/>
                    <a:pt x="1239" y="250"/>
                    <a:pt x="1143" y="250"/>
                  </a:cubicBezTo>
                  <a:cubicBezTo>
                    <a:pt x="1143" y="155"/>
                    <a:pt x="1036" y="155"/>
                    <a:pt x="941" y="107"/>
                  </a:cubicBezTo>
                  <a:cubicBezTo>
                    <a:pt x="941" y="155"/>
                    <a:pt x="941" y="155"/>
                    <a:pt x="893" y="203"/>
                  </a:cubicBezTo>
                  <a:cubicBezTo>
                    <a:pt x="846" y="107"/>
                    <a:pt x="846" y="107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2483378" y="1041550"/>
              <a:ext cx="243665" cy="298560"/>
            </a:xfrm>
            <a:custGeom>
              <a:rect b="b" l="l" r="r" t="t"/>
              <a:pathLst>
                <a:path extrusionOk="0" h="2132" w="1740">
                  <a:moveTo>
                    <a:pt x="156" y="1"/>
                  </a:moveTo>
                  <a:cubicBezTo>
                    <a:pt x="108" y="48"/>
                    <a:pt x="108" y="96"/>
                    <a:pt x="49" y="144"/>
                  </a:cubicBezTo>
                  <a:cubicBezTo>
                    <a:pt x="1" y="251"/>
                    <a:pt x="49" y="298"/>
                    <a:pt x="49" y="394"/>
                  </a:cubicBezTo>
                  <a:cubicBezTo>
                    <a:pt x="108" y="548"/>
                    <a:pt x="251" y="644"/>
                    <a:pt x="299" y="846"/>
                  </a:cubicBezTo>
                  <a:cubicBezTo>
                    <a:pt x="453" y="894"/>
                    <a:pt x="453" y="1096"/>
                    <a:pt x="549" y="1191"/>
                  </a:cubicBezTo>
                  <a:cubicBezTo>
                    <a:pt x="644" y="1239"/>
                    <a:pt x="703" y="1441"/>
                    <a:pt x="846" y="1489"/>
                  </a:cubicBezTo>
                  <a:cubicBezTo>
                    <a:pt x="894" y="1537"/>
                    <a:pt x="894" y="1632"/>
                    <a:pt x="1001" y="1691"/>
                  </a:cubicBezTo>
                  <a:cubicBezTo>
                    <a:pt x="1049" y="1739"/>
                    <a:pt x="1144" y="1739"/>
                    <a:pt x="1144" y="1834"/>
                  </a:cubicBezTo>
                  <a:cubicBezTo>
                    <a:pt x="1239" y="1882"/>
                    <a:pt x="1299" y="2084"/>
                    <a:pt x="1442" y="2084"/>
                  </a:cubicBezTo>
                  <a:cubicBezTo>
                    <a:pt x="1489" y="2084"/>
                    <a:pt x="1537" y="2084"/>
                    <a:pt x="1537" y="2132"/>
                  </a:cubicBezTo>
                  <a:lnTo>
                    <a:pt x="1692" y="2132"/>
                  </a:lnTo>
                  <a:cubicBezTo>
                    <a:pt x="1692" y="2037"/>
                    <a:pt x="1644" y="1929"/>
                    <a:pt x="1692" y="1882"/>
                  </a:cubicBezTo>
                  <a:cubicBezTo>
                    <a:pt x="1739" y="1882"/>
                    <a:pt x="1739" y="1834"/>
                    <a:pt x="1739" y="1834"/>
                  </a:cubicBezTo>
                  <a:cubicBezTo>
                    <a:pt x="1739" y="1691"/>
                    <a:pt x="1596" y="1632"/>
                    <a:pt x="1596" y="1489"/>
                  </a:cubicBezTo>
                  <a:cubicBezTo>
                    <a:pt x="1575" y="1496"/>
                    <a:pt x="1557" y="1498"/>
                    <a:pt x="1543" y="1498"/>
                  </a:cubicBezTo>
                  <a:cubicBezTo>
                    <a:pt x="1453" y="1498"/>
                    <a:pt x="1483" y="1385"/>
                    <a:pt x="1442" y="1334"/>
                  </a:cubicBezTo>
                  <a:cubicBezTo>
                    <a:pt x="1394" y="1239"/>
                    <a:pt x="1346" y="1191"/>
                    <a:pt x="1346" y="1096"/>
                  </a:cubicBezTo>
                  <a:cubicBezTo>
                    <a:pt x="1346" y="1036"/>
                    <a:pt x="1239" y="1096"/>
                    <a:pt x="1192" y="989"/>
                  </a:cubicBezTo>
                  <a:cubicBezTo>
                    <a:pt x="1192" y="894"/>
                    <a:pt x="1096" y="798"/>
                    <a:pt x="1049" y="691"/>
                  </a:cubicBezTo>
                  <a:cubicBezTo>
                    <a:pt x="1001" y="596"/>
                    <a:pt x="942" y="548"/>
                    <a:pt x="846" y="548"/>
                  </a:cubicBezTo>
                  <a:cubicBezTo>
                    <a:pt x="846" y="501"/>
                    <a:pt x="846" y="441"/>
                    <a:pt x="894" y="441"/>
                  </a:cubicBezTo>
                  <a:lnTo>
                    <a:pt x="799" y="441"/>
                  </a:lnTo>
                  <a:cubicBezTo>
                    <a:pt x="751" y="394"/>
                    <a:pt x="644" y="346"/>
                    <a:pt x="703" y="203"/>
                  </a:cubicBezTo>
                  <a:cubicBezTo>
                    <a:pt x="703" y="144"/>
                    <a:pt x="644" y="96"/>
                    <a:pt x="596" y="96"/>
                  </a:cubicBezTo>
                  <a:cubicBezTo>
                    <a:pt x="549" y="96"/>
                    <a:pt x="549" y="48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56"/>
          <p:cNvSpPr txBox="1"/>
          <p:nvPr/>
        </p:nvSpPr>
        <p:spPr>
          <a:xfrm>
            <a:off x="7731200" y="246850"/>
            <a:ext cx="18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1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7"/>
          <p:cNvSpPr txBox="1"/>
          <p:nvPr>
            <p:ph idx="1" type="body"/>
          </p:nvPr>
        </p:nvSpPr>
        <p:spPr>
          <a:xfrm>
            <a:off x="852775" y="1786100"/>
            <a:ext cx="77040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Auto-ICL: In-Context Learning without Human Supervision</a:t>
            </a:r>
            <a:endParaRPr b="1" sz="1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7"/>
          <p:cNvSpPr txBox="1"/>
          <p:nvPr>
            <p:ph type="title"/>
          </p:nvPr>
        </p:nvSpPr>
        <p:spPr>
          <a:xfrm>
            <a:off x="720000" y="354325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Paper Title</a:t>
            </a:r>
            <a:endParaRPr u="sng"/>
          </a:p>
        </p:txBody>
      </p:sp>
      <p:sp>
        <p:nvSpPr>
          <p:cNvPr id="598" name="Google Shape;59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57"/>
          <p:cNvSpPr txBox="1"/>
          <p:nvPr/>
        </p:nvSpPr>
        <p:spPr>
          <a:xfrm>
            <a:off x="7731200" y="246850"/>
            <a:ext cx="18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2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8"/>
          <p:cNvSpPr txBox="1"/>
          <p:nvPr>
            <p:ph idx="1" type="body"/>
          </p:nvPr>
        </p:nvSpPr>
        <p:spPr>
          <a:xfrm>
            <a:off x="664300" y="1009325"/>
            <a:ext cx="77040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1.1 </a:t>
            </a: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Motivation/purpose/aims/hypothesis:</a:t>
            </a: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Evolving Large Language Models (LLMs) transform human-computer interaction.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Current challenges include heavy reliance on human-crafted prompts in In-Context Learning (ICL).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Introduction the Auto-ICL framework.</a:t>
            </a: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Hypothesizing that LLMs can autonomously generate context.</a:t>
            </a: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Contribution: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Addressing challenges by empowering LLMs to generate context independently.</a:t>
            </a: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Shift from task-specific to universal In-Context Learning.</a:t>
            </a: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8"/>
          <p:cNvSpPr txBox="1"/>
          <p:nvPr>
            <p:ph type="title"/>
          </p:nvPr>
        </p:nvSpPr>
        <p:spPr>
          <a:xfrm>
            <a:off x="720000" y="354325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1.Summary</a:t>
            </a:r>
            <a:endParaRPr/>
          </a:p>
        </p:txBody>
      </p:sp>
      <p:sp>
        <p:nvSpPr>
          <p:cNvPr id="606" name="Google Shape;60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8"/>
          <p:cNvSpPr txBox="1"/>
          <p:nvPr/>
        </p:nvSpPr>
        <p:spPr>
          <a:xfrm>
            <a:off x="7731200" y="246850"/>
            <a:ext cx="18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3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9"/>
          <p:cNvSpPr txBox="1"/>
          <p:nvPr/>
        </p:nvSpPr>
        <p:spPr>
          <a:xfrm>
            <a:off x="521775" y="291525"/>
            <a:ext cx="7852200" cy="4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1.3 </a:t>
            </a:r>
            <a:r>
              <a:rPr b="1" lang="en" sz="1200">
                <a:solidFill>
                  <a:schemeClr val="accent1"/>
                </a:solidFill>
              </a:rPr>
              <a:t>Methodology:</a:t>
            </a:r>
            <a:endParaRPr b="1" sz="12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chemeClr val="accent1"/>
                </a:solidFill>
              </a:rPr>
              <a:t>T</a:t>
            </a:r>
            <a:r>
              <a:rPr b="1" lang="en" sz="1300">
                <a:solidFill>
                  <a:schemeClr val="accent1"/>
                </a:solidFill>
              </a:rPr>
              <a:t>wo-step methodology of Auto-ICL.</a:t>
            </a:r>
            <a:endParaRPr b="1"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chemeClr val="accent1"/>
                </a:solidFill>
              </a:rPr>
              <a:t>Autonomous generation of context.</a:t>
            </a:r>
            <a:endParaRPr b="1"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chemeClr val="accent1"/>
                </a:solidFill>
              </a:rPr>
              <a:t>Utilization of different forms of context generation: demonstrations and instructions.</a:t>
            </a:r>
            <a:endParaRPr b="1"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 sz="1300">
                <a:solidFill>
                  <a:schemeClr val="accent1"/>
                </a:solidFill>
              </a:rPr>
              <a:t>Adaptability to various scenarios.</a:t>
            </a:r>
            <a:endParaRPr b="1" sz="1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1.4 Conclusion: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Highlighting the success of Auto-ICL across diverse tasks.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Emphasizing  the framework's potential in problem-solving without extensive human intervention.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Signifying the pivotal shift toward minimizing user reliance on prompt engineering.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59"/>
          <p:cNvSpPr txBox="1"/>
          <p:nvPr/>
        </p:nvSpPr>
        <p:spPr>
          <a:xfrm>
            <a:off x="7731200" y="246850"/>
            <a:ext cx="18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4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0"/>
          <p:cNvSpPr txBox="1"/>
          <p:nvPr/>
        </p:nvSpPr>
        <p:spPr>
          <a:xfrm>
            <a:off x="371100" y="676700"/>
            <a:ext cx="8485800" cy="4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2.1  First Limitation/Critique:</a:t>
            </a:r>
            <a:endParaRPr b="1" sz="13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b="1" lang="en" sz="1200">
                <a:solidFill>
                  <a:schemeClr val="accent1"/>
                </a:solidFill>
              </a:rPr>
              <a:t>The Auto-ICL framework's effectiveness depends heavily on the model's inherent capacity to comprehend the query.</a:t>
            </a:r>
            <a:endParaRPr b="1" sz="12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b="1" lang="en" sz="1200">
                <a:solidFill>
                  <a:schemeClr val="accent1"/>
                </a:solidFill>
              </a:rPr>
              <a:t>May not perform equally well across all models, especially smaller ones lacking the same comprehension capabilities.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2.2  Second Limitation/Critique:</a:t>
            </a:r>
            <a:endParaRPr b="1" sz="12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 sz="1200">
                <a:solidFill>
                  <a:schemeClr val="accent1"/>
                </a:solidFill>
              </a:rPr>
              <a:t>The study concentrates on a single resource - data retrieval from a dataset.</a:t>
            </a:r>
            <a:endParaRPr b="1" sz="12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 sz="1200">
                <a:solidFill>
                  <a:schemeClr val="accent1"/>
                </a:solidFill>
              </a:rPr>
              <a:t>Neglects exploration of alternative resources, such as real-time web data or user feedback integration.</a:t>
            </a:r>
            <a:endParaRPr b="1" sz="12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 sz="1200">
                <a:solidFill>
                  <a:schemeClr val="accent1"/>
                </a:solidFill>
              </a:rPr>
              <a:t>Narrow focus may limit adaptability to a broader range of information sources.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60"/>
          <p:cNvSpPr txBox="1"/>
          <p:nvPr/>
        </p:nvSpPr>
        <p:spPr>
          <a:xfrm>
            <a:off x="3325625" y="142975"/>
            <a:ext cx="3212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2. </a:t>
            </a:r>
            <a:r>
              <a:rPr b="1" lang="en" sz="3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LIMITATIONS</a:t>
            </a:r>
            <a:endParaRPr b="1" sz="3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21" name="Google Shape;621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60"/>
          <p:cNvSpPr txBox="1"/>
          <p:nvPr/>
        </p:nvSpPr>
        <p:spPr>
          <a:xfrm>
            <a:off x="7731200" y="246850"/>
            <a:ext cx="18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5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1"/>
          <p:cNvSpPr txBox="1"/>
          <p:nvPr/>
        </p:nvSpPr>
        <p:spPr>
          <a:xfrm>
            <a:off x="2982125" y="254400"/>
            <a:ext cx="37323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3. Synthesis</a:t>
            </a:r>
            <a:endParaRPr b="1" sz="3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28" name="Google Shape;628;p61"/>
          <p:cNvSpPr txBox="1"/>
          <p:nvPr/>
        </p:nvSpPr>
        <p:spPr>
          <a:xfrm>
            <a:off x="2778000" y="1099275"/>
            <a:ext cx="63660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n" sz="1200">
                <a:solidFill>
                  <a:schemeClr val="accent1"/>
                </a:solidFill>
              </a:rPr>
              <a:t>Implications for Applications:</a:t>
            </a:r>
            <a:endParaRPr b="1" sz="12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b="1" lang="en" sz="1200">
                <a:solidFill>
                  <a:schemeClr val="accent1"/>
                </a:solidFill>
              </a:rPr>
              <a:t>Auto-ICL opens avenues for reducing user reliance on prompt engineering.</a:t>
            </a:r>
            <a:endParaRPr b="1" sz="12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b="1" lang="en" sz="1200">
                <a:solidFill>
                  <a:schemeClr val="accent1"/>
                </a:solidFill>
              </a:rPr>
              <a:t>Have potential for more user-friendly interactions between individuals and models.</a:t>
            </a:r>
            <a:endParaRPr b="1" sz="12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b="1" lang="en" sz="1200">
                <a:solidFill>
                  <a:schemeClr val="accent1"/>
                </a:solidFill>
              </a:rPr>
              <a:t>Simplifies the use of LLMs in various applications.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n" sz="1200">
                <a:solidFill>
                  <a:schemeClr val="accent1"/>
                </a:solidFill>
              </a:rPr>
              <a:t>Future Scopes:</a:t>
            </a:r>
            <a:endParaRPr b="1" sz="12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b="1" lang="en" sz="1200">
                <a:solidFill>
                  <a:schemeClr val="accent1"/>
                </a:solidFill>
              </a:rPr>
              <a:t>Exploration of alternative forms of context generation beyond demonstrations and instructions.</a:t>
            </a:r>
            <a:endParaRPr b="1" sz="12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b="1" lang="en" sz="1200">
                <a:solidFill>
                  <a:schemeClr val="accent1"/>
                </a:solidFill>
              </a:rPr>
              <a:t>Consideration of rephrasing questions, incorporating anecdotes, or utilizing different reasoning processes.</a:t>
            </a:r>
            <a:endParaRPr b="1" sz="12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b="1" lang="en" sz="1200">
                <a:solidFill>
                  <a:schemeClr val="accent1"/>
                </a:solidFill>
              </a:rPr>
              <a:t>Investigation into real-time data integration and user feedback incorporation for enhanced versatility in real-world applications.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61"/>
          <p:cNvSpPr txBox="1"/>
          <p:nvPr/>
        </p:nvSpPr>
        <p:spPr>
          <a:xfrm>
            <a:off x="7731200" y="246850"/>
            <a:ext cx="18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6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2"/>
          <p:cNvSpPr txBox="1"/>
          <p:nvPr>
            <p:ph type="title"/>
          </p:nvPr>
        </p:nvSpPr>
        <p:spPr>
          <a:xfrm>
            <a:off x="2428550" y="1025168"/>
            <a:ext cx="4064100" cy="17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Thank You</a:t>
            </a:r>
            <a:endParaRPr sz="5700"/>
          </a:p>
        </p:txBody>
      </p:sp>
      <p:sp>
        <p:nvSpPr>
          <p:cNvPr id="636" name="Google Shape;636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62"/>
          <p:cNvSpPr txBox="1"/>
          <p:nvPr/>
        </p:nvSpPr>
        <p:spPr>
          <a:xfrm>
            <a:off x="7731200" y="246850"/>
            <a:ext cx="18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7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t's Chal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F9A4"/>
      </a:accent1>
      <a:accent2>
        <a:srgbClr val="ADFDFA"/>
      </a:accent2>
      <a:accent3>
        <a:srgbClr val="F597BB"/>
      </a:accent3>
      <a:accent4>
        <a:srgbClr val="91FDB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