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PT Serif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erif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erif-italic.fntdata"/><Relationship Id="rId30" Type="http://schemas.openxmlformats.org/officeDocument/2006/relationships/font" Target="fonts/PTSerif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TSerif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55824f0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a55824f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42af8d72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42af8d7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42af8d725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42af8d7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42af8d725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42af8d7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356feefc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356feef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356fef751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356fef7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356feefc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356feef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356fef751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356fef7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55824f058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55824f0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55824f05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55824f0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55824f05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55824f0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56497393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55649739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42af8d72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42af8d7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42af8d72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42af8d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356feefc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356fee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i="1" sz="3000">
                <a:solidFill>
                  <a:schemeClr val="accent1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8pPr>
            <a:lvl9pPr indent="-419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-166900" y="501550"/>
            <a:ext cx="94071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Cascaded Architecture for Extractive Summarization of Multimedia Conten</a:t>
            </a: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 via Aud</a:t>
            </a: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io-to-Text Alignment</a:t>
            </a:r>
            <a:endParaRPr b="1"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Group No: 25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Tanzir Hossain - 20301154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Ar-Rafi Islam - 20301164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Marjuk Ahamed - 20301169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Avishek Roy Sparsho - 20301269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RA: Md. Sabbir Hossain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ST: Mehnaz Ara Fazal</a:t>
            </a:r>
            <a:endParaRPr b="1"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Dataset Analysis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86900" y="970575"/>
            <a:ext cx="85269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For the train dataset:</a:t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Features: ['document', 'summary', 'id']</a:t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Number of rows: 51,011</a:t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For the test dataset:</a:t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Features: ['document', 'summary', 'id']</a:t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Number of rows: 10,203</a:t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Dataset Analysis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86900" y="970575"/>
            <a:ext cx="85269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Import the necessary modules: </a:t>
            </a:r>
            <a:r>
              <a:rPr lang="en" sz="135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 for natural language processing tasks.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Download the stopwords corpus if it is not already downloaded.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Get the English stopwords from the corpus.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Define a function </a:t>
            </a:r>
            <a:r>
              <a:rPr lang="en" sz="135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clean_text</a:t>
            </a: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 that takes text as input and performs the following steps: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Check if the input is a string or bytes-like object.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Replace newline characters ('\n' and '\n') with a space.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Tokenize the text into individual words using </a:t>
            </a:r>
            <a:r>
              <a:rPr lang="en" sz="135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word_tokenize</a:t>
            </a: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" sz="135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Remove stopwords from the tokenized words by checking if each word is not in the set of stopwords obtained earlier.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Convert the words to lowercase.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Join the cleaned words back into a single string.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Return the cleaned text.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Apply the </a:t>
            </a:r>
            <a:r>
              <a:rPr lang="en" sz="135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clean_text</a:t>
            </a: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 function to the 'document' column of the dataset using the </a:t>
            </a:r>
            <a:r>
              <a:rPr lang="en" sz="135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 method.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Print the first few examples of the dataset to verify the cleaning.</a:t>
            </a:r>
            <a:endParaRPr sz="135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Experiment Setup and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Result Analysis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86900" y="970575"/>
            <a:ext cx="85269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Device used: </a:t>
            </a:r>
            <a:r>
              <a:rPr lang="en" sz="18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NVIDIA Tesla T4 GPU</a:t>
            </a:r>
            <a:endParaRPr sz="18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Total Vram Utilization: 13.7gb</a:t>
            </a:r>
            <a:endParaRPr sz="18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Ram: 14gb</a:t>
            </a:r>
            <a:endParaRPr sz="18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Optimizer: Adam</a:t>
            </a:r>
            <a:br>
              <a:rPr lang="en" sz="18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Learning Rate: </a:t>
            </a:r>
            <a:r>
              <a:rPr lang="en" sz="18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2e-5</a:t>
            </a:r>
            <a:endParaRPr sz="18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Epoch: 3</a:t>
            </a:r>
            <a:endParaRPr sz="18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F1 Score: 0.21904761415328808</a:t>
            </a:r>
            <a:endParaRPr sz="18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BLEU Score: 0.36969128257720113</a:t>
            </a:r>
            <a:endParaRPr sz="18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475" y="1413162"/>
            <a:ext cx="3706375" cy="29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Discussion and Future Work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617100" y="9705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Novel application of audio-to-text alignment for informative multimedia content summarization.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Conversion of video speech to text transcripts facilitates natural language processing techniques for summarization.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Cascading statistical extraction with neural abstractive models as an effective ensemble approach.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Framework balances conciseness by filtering verbose sentences and aggregating word frequencies.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BART demonstrates strong summarization capabilities but lacks inter-sentence coherence across diverse topics.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Pipeline summary matches or exceeds performance of competitive approaches on ROUGE informativeness measures and user assessments.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Discussion and Future Work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17100" y="8431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Human evaluation identifies deficiencies in fluency due to improperly fused content.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BERT architectures exhibit linguistic prowess but lack comprehension and reasoning skills for consolidating multifaceted information.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Recent work on dense retrievers and memory networks shows promise to overcome limitations.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Domain-agnostic techniques unlock vast multimedia data for condensation and consumption.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Alignment process mitigates the burden of manual transcripts, facilitating information access.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Paradigm shift opens opportunities for textual summarization techniques on emerging audio-visual platforms.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Avenues for improving summarization fidelity include enhancing semantic understanding through dynamic grounding, vector quantization, and training with entities, coreferences, and textual entailment.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Conclusion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617100" y="1200676"/>
            <a:ext cx="79098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Novel framework for extractive video summarization using speech-to-text alignment.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Unlocking multimedia data for condensation and accessibility.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Effective pipeline combining statistical extraction and neural abstractive techniques.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Achieves state-of-the-art summarization fidelity.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Complementary capabilities observed between traditional NLP and modern DNN modules.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Opportunities for enhancing coherence and semantic understanding.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Limitations indicate the need for deeper contextual grounding and discourse tracking.</a:t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17100" y="849677"/>
            <a:ext cx="7909800" cy="3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900"/>
              <a:t>Thank you</a:t>
            </a:r>
            <a:endParaRPr sz="4900"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2318100" y="600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71500" y="1040200"/>
            <a:ext cx="8996400" cy="4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A new cascaded architecture for extractive summarization of multimedia content by aligning audio and text.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Growing challenge of deriving insights from flood of multimedia, especially from platforms like YouTube.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Cascade combines audio to text transcription with state-of-the-art summarization algorithms 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Overcomes limitations of typical summarizers when dealing with complex multimodal material 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Thorough literature review identifying gaps and laying grounds for suggested technique.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Detailed experimental settings using libraries like Pytube, Pydub, SpeechRecognition.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Enhances linguistic analysis via NLP techniques like named entity recognition and semantic role labeling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Findings demonstrate cascade's superior performance over conventional approaches on metrics like ROUGE.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Challenges faced such as transcription errors and integration issues.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Proposed approach expected to enhance information retrieval, accessibility and experience in multimedia.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Foundation for future advances in booming multimedia industry.</a:t>
            </a:r>
            <a:endParaRPr sz="12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93100" y="1054500"/>
            <a:ext cx="82386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Research paper focuses on multimedia content summarization, specifically for YouTube videos, to extract valuable insights from diverse audio-visual sources</a:t>
            </a:r>
            <a:endParaRPr sz="13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Proposes a cascaded architecture integrating audio-to-text alignment and extractive summarization techniques for a holistic multimedia summarization solution</a:t>
            </a:r>
            <a:endParaRPr sz="13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Addresses limitations of traditional summarization methods when applied to intricate multimedia content involving both auditory and visual modalities</a:t>
            </a:r>
            <a:endParaRPr sz="13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Cascaded architecture converts audio to text (via Azure Speech) to enable extractive summarization by pertinent models like Whisper, Pegasus, and BART xsum</a:t>
            </a:r>
            <a:endParaRPr sz="13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Following sections provide an in-depth literature review contextualizing the research gap, elaborate the proposed methodology, present experiment details and analysis, and discuss contributions</a:t>
            </a:r>
            <a:endParaRPr sz="13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Aims not only to put forth a novel multimedia summarization technique but also pave way for future advancements in this emerging domain</a:t>
            </a:r>
            <a:endParaRPr sz="13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24242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Review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7250" y="1280125"/>
            <a:ext cx="43881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Extractive Summarization Techniques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MemSum (Gu et al.)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Uses reinforcement learning &amp; multi-step MDPs to generate summaries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Considers local, global &amp; historical context to reduce redundancy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Shows SOTA performance on long document datasets like PubMed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9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005100" y="1166625"/>
            <a:ext cx="39786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Multimodal Summarization for Video-Based News Articles</a:t>
            </a: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(Krubiński &amp; Pecina)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Multimodal video-text summarization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Uses 3D CNN for video frame selection &amp; LSTM-RNN for speech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Fine-tunes BART on both modalities to improve informativeness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318100" y="205450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36450" y="1246800"/>
            <a:ext cx="41727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Text Summarization Survey (Gupta &amp; Lehal)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Reviews extractive summarization approaches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Discusses applications like news, research &amp; legal docs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Highlights graph methods, ML &amp; LSA techniques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09150" y="1451400"/>
            <a:ext cx="41979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Video Summarization Analysis (Shahid et al.)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Assesses summarization methods across domains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Audio classification works better for domain videos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Lacks sufficient training data &amp; hardware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 for Multimedia Summarization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Install the required libraries: transformers, keras_nlp, datasets, huggingface-hub, nltk, and rouge-score.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Load the necessary modules and set up logging.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Download the XSum dataset for training.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Clean the text data by removing stopwords and tokenizing the text.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Tokenize the dataset using the T5 tokenizer.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Prepare the tokenized dataset by adding special tokens and labels.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Load the T5 model for sequence-to-sequence language modeling.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Define the data collator for sequence-to-sequence tasks.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Prepare the training and test datasets using the model's prepare_tf_dataset() method.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 for Multimedia Summarization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Compile the model using the Adam optimizer.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Define the Rouge-L metric for evaluation.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Define the metric function to calculate the Rouge-L score on evaluation predictions.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Fit the model to the training dataset using model.fit(), and validate on the test dataset.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Plot the training and validation loss using matplotlib.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Save the model weights.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Mount Google Drive and save the model weights and tokenizer vocabulary on Google Drive.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Create a pipeline for summarization using the trained model and tokenizer.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Calculate the Rouge-L F1 score for a random sample of documents from the dataset.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●"/>
            </a:pPr>
            <a:r>
              <a:rPr lang="en" sz="135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 the median F1 score.</a:t>
            </a:r>
            <a:endParaRPr sz="135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 for Multimedia Summarization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Cascaded Architecture: Integrating crucial capabilities for efficient video analysis and summary generation.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Retrieval of Multimedia Footage: Utilizing Pytube library to download video content from online platforms like YouTube.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Extraction of Audio Streams: Pydub library extracts audio streams from retrieved video media.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Audio-to-Text Conversion: Microsoft Azure Speech recognition solution transcribes audio into text using neural methods.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Natural Language Processing: NLTK and Whisper libraries employed for named entity recognition, syntactic analysis, semantic role labeling, and coreference resolution.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Processing Audio Transcripts: Generate Text to Speech (GTTS) API contributes to parsing and processing audio transcripts.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24242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Experiment Setup and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Result Analysis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6900" y="970575"/>
            <a:ext cx="85269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Automated transcripts, cleaned with BERT-based NLP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Sentence segmentation and parsing for frequency analysis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Cascaded summarization pipeline: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Statistical extraction of salient sentences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BART-Large abstractive fusion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Ensemble approach outperforms 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individual models on ROUGE-1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Qualitative assessments confirm factual relevance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Lower fluency scores indicate coherence issues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Dataset diversity </a:t>
            </a: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 maximum 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achievable coherence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C1917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BART struggles with logical consistency without reasoning</a:t>
            </a:r>
            <a:endParaRPr sz="1200">
              <a:solidFill>
                <a:srgbClr val="1C1917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1917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