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21.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700"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Lst>
  <p:sldSz cy="5143500" cx="9144000"/>
  <p:notesSz cx="6858000" cy="9144000"/>
  <p:embeddedFontLst>
    <p:embeddedFont>
      <p:font typeface="Merriweather Light"/>
      <p:regular r:id="rId15"/>
      <p:bold r:id="rId16"/>
      <p:italic r:id="rId17"/>
      <p:boldItalic r:id="rId18"/>
    </p:embeddedFont>
    <p:embeddedFont>
      <p:font typeface="Montserrat"/>
      <p:regular r:id="rId19"/>
      <p:bold r:id="rId20"/>
      <p:italic r:id="rId21"/>
      <p:boldItalic r:id="rId22"/>
    </p:embeddedFont>
    <p:embeddedFont>
      <p:font typeface="Open Sans SemiBold"/>
      <p:regular r:id="rId23"/>
      <p:bold r:id="rId24"/>
      <p:italic r:id="rId25"/>
      <p:boldItalic r:id="rId26"/>
    </p:embeddedFont>
    <p:embeddedFont>
      <p:font typeface="Vidaloka"/>
      <p:regular r:id="rId27"/>
    </p:embeddedFont>
    <p:embeddedFont>
      <p:font typeface="Russo One"/>
      <p:regular r:id="rId28"/>
    </p:embeddedFont>
    <p:embeddedFont>
      <p:font typeface="Mako"/>
      <p:regular r:id="rId29"/>
    </p:embeddedFont>
    <p:embeddedFont>
      <p:font typeface="Crimson Text"/>
      <p:regular r:id="rId30"/>
      <p:bold r:id="rId31"/>
      <p:italic r:id="rId32"/>
      <p:boldItalic r:id="rId33"/>
    </p:embeddedFont>
    <p:embeddedFont>
      <p:font typeface="Open Sans"/>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CrimsonText-bold.fntdata"/><Relationship Id="rId30" Type="http://schemas.openxmlformats.org/officeDocument/2006/relationships/font" Target="fonts/CrimsonText-regular.fntdata"/><Relationship Id="rId33" Type="http://schemas.openxmlformats.org/officeDocument/2006/relationships/font" Target="fonts/CrimsonText-boldItalic.fntdata"/><Relationship Id="rId32" Type="http://schemas.openxmlformats.org/officeDocument/2006/relationships/font" Target="fonts/CrimsonText-italic.fntdata"/><Relationship Id="rId35" Type="http://schemas.openxmlformats.org/officeDocument/2006/relationships/font" Target="fonts/OpenSans-bold.fntdata"/><Relationship Id="rId34" Type="http://schemas.openxmlformats.org/officeDocument/2006/relationships/font" Target="fonts/OpenSans-regular.fntdata"/><Relationship Id="rId37" Type="http://schemas.openxmlformats.org/officeDocument/2006/relationships/font" Target="fonts/OpenSans-boldItalic.fntdata"/><Relationship Id="rId36" Type="http://schemas.openxmlformats.org/officeDocument/2006/relationships/font" Target="fonts/OpenSans-italic.fntdata"/><Relationship Id="rId20" Type="http://schemas.openxmlformats.org/officeDocument/2006/relationships/font" Target="fonts/Montserrat-bold.fntdata"/><Relationship Id="rId22" Type="http://schemas.openxmlformats.org/officeDocument/2006/relationships/font" Target="fonts/Montserrat-boldItalic.fntdata"/><Relationship Id="rId21" Type="http://schemas.openxmlformats.org/officeDocument/2006/relationships/font" Target="fonts/Montserrat-italic.fntdata"/><Relationship Id="rId24" Type="http://schemas.openxmlformats.org/officeDocument/2006/relationships/font" Target="fonts/OpenSansSemiBold-bold.fntdata"/><Relationship Id="rId23" Type="http://schemas.openxmlformats.org/officeDocument/2006/relationships/font" Target="fonts/OpenSansSemiBold-regular.fntdata"/><Relationship Id="rId26" Type="http://schemas.openxmlformats.org/officeDocument/2006/relationships/font" Target="fonts/OpenSansSemiBold-boldItalic.fntdata"/><Relationship Id="rId25" Type="http://schemas.openxmlformats.org/officeDocument/2006/relationships/font" Target="fonts/OpenSansSemiBold-italic.fntdata"/><Relationship Id="rId28" Type="http://schemas.openxmlformats.org/officeDocument/2006/relationships/font" Target="fonts/RussoOne-regular.fntdata"/><Relationship Id="rId27" Type="http://schemas.openxmlformats.org/officeDocument/2006/relationships/font" Target="fonts/Vidaloka-regular.fntdata"/><Relationship Id="rId29" Type="http://schemas.openxmlformats.org/officeDocument/2006/relationships/font" Target="fonts/Mako-regular.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font" Target="fonts/MerriweatherLight-regular.fntdata"/><Relationship Id="rId14" Type="http://schemas.openxmlformats.org/officeDocument/2006/relationships/slide" Target="slides/slide10.xml"/><Relationship Id="rId17" Type="http://schemas.openxmlformats.org/officeDocument/2006/relationships/font" Target="fonts/MerriweatherLight-italic.fntdata"/><Relationship Id="rId16" Type="http://schemas.openxmlformats.org/officeDocument/2006/relationships/font" Target="fonts/MerriweatherLight-bold.fntdata"/><Relationship Id="rId19" Type="http://schemas.openxmlformats.org/officeDocument/2006/relationships/font" Target="fonts/Montserrat-regular.fntdata"/><Relationship Id="rId18" Type="http://schemas.openxmlformats.org/officeDocument/2006/relationships/font" Target="fonts/MerriweatherLight-bold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1" name="Shape 521"/>
        <p:cNvGrpSpPr/>
        <p:nvPr/>
      </p:nvGrpSpPr>
      <p:grpSpPr>
        <a:xfrm>
          <a:off x="0" y="0"/>
          <a:ext cx="0" cy="0"/>
          <a:chOff x="0" y="0"/>
          <a:chExt cx="0" cy="0"/>
        </a:xfrm>
      </p:grpSpPr>
      <p:sp>
        <p:nvSpPr>
          <p:cNvPr id="522" name="Google Shape;522;p: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3" name="Google Shape;52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7" name="Shape 577"/>
        <p:cNvGrpSpPr/>
        <p:nvPr/>
      </p:nvGrpSpPr>
      <p:grpSpPr>
        <a:xfrm>
          <a:off x="0" y="0"/>
          <a:ext cx="0" cy="0"/>
          <a:chOff x="0" y="0"/>
          <a:chExt cx="0" cy="0"/>
        </a:xfrm>
      </p:grpSpPr>
      <p:sp>
        <p:nvSpPr>
          <p:cNvPr id="578" name="Google Shape;578;g26ec6063b42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9" name="Google Shape;579;g26ec6063b42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7" name="Shape 527"/>
        <p:cNvGrpSpPr/>
        <p:nvPr/>
      </p:nvGrpSpPr>
      <p:grpSpPr>
        <a:xfrm>
          <a:off x="0" y="0"/>
          <a:ext cx="0" cy="0"/>
          <a:chOff x="0" y="0"/>
          <a:chExt cx="0" cy="0"/>
        </a:xfrm>
      </p:grpSpPr>
      <p:sp>
        <p:nvSpPr>
          <p:cNvPr id="528" name="Google Shape;528;g2cf0afa192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9" name="Google Shape;529;g2cf0afa192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3" name="Shape 533"/>
        <p:cNvGrpSpPr/>
        <p:nvPr/>
      </p:nvGrpSpPr>
      <p:grpSpPr>
        <a:xfrm>
          <a:off x="0" y="0"/>
          <a:ext cx="0" cy="0"/>
          <a:chOff x="0" y="0"/>
          <a:chExt cx="0" cy="0"/>
        </a:xfrm>
      </p:grpSpPr>
      <p:sp>
        <p:nvSpPr>
          <p:cNvPr id="534" name="Google Shape;534;gcc7554a049_0_3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5" name="Google Shape;535;gcc7554a049_0_3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0" name="Shape 540"/>
        <p:cNvGrpSpPr/>
        <p:nvPr/>
      </p:nvGrpSpPr>
      <p:grpSpPr>
        <a:xfrm>
          <a:off x="0" y="0"/>
          <a:ext cx="0" cy="0"/>
          <a:chOff x="0" y="0"/>
          <a:chExt cx="0" cy="0"/>
        </a:xfrm>
      </p:grpSpPr>
      <p:sp>
        <p:nvSpPr>
          <p:cNvPr id="541" name="Google Shape;541;gcd8a80d6bc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2" name="Google Shape;542;gcd8a80d6bc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6" name="Shape 546"/>
        <p:cNvGrpSpPr/>
        <p:nvPr/>
      </p:nvGrpSpPr>
      <p:grpSpPr>
        <a:xfrm>
          <a:off x="0" y="0"/>
          <a:ext cx="0" cy="0"/>
          <a:chOff x="0" y="0"/>
          <a:chExt cx="0" cy="0"/>
        </a:xfrm>
      </p:grpSpPr>
      <p:sp>
        <p:nvSpPr>
          <p:cNvPr id="547" name="Google Shape;547;g26ec6063b42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8" name="Google Shape;548;g26ec6063b42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3" name="Shape 553"/>
        <p:cNvGrpSpPr/>
        <p:nvPr/>
      </p:nvGrpSpPr>
      <p:grpSpPr>
        <a:xfrm>
          <a:off x="0" y="0"/>
          <a:ext cx="0" cy="0"/>
          <a:chOff x="0" y="0"/>
          <a:chExt cx="0" cy="0"/>
        </a:xfrm>
      </p:grpSpPr>
      <p:sp>
        <p:nvSpPr>
          <p:cNvPr id="554" name="Google Shape;554;g2cf0afa1921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5" name="Google Shape;555;g2cf0afa1921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9" name="Shape 559"/>
        <p:cNvGrpSpPr/>
        <p:nvPr/>
      </p:nvGrpSpPr>
      <p:grpSpPr>
        <a:xfrm>
          <a:off x="0" y="0"/>
          <a:ext cx="0" cy="0"/>
          <a:chOff x="0" y="0"/>
          <a:chExt cx="0" cy="0"/>
        </a:xfrm>
      </p:grpSpPr>
      <p:sp>
        <p:nvSpPr>
          <p:cNvPr id="560" name="Google Shape;560;g26ec6063b42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1" name="Google Shape;561;g26ec6063b42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5" name="Shape 565"/>
        <p:cNvGrpSpPr/>
        <p:nvPr/>
      </p:nvGrpSpPr>
      <p:grpSpPr>
        <a:xfrm>
          <a:off x="0" y="0"/>
          <a:ext cx="0" cy="0"/>
          <a:chOff x="0" y="0"/>
          <a:chExt cx="0" cy="0"/>
        </a:xfrm>
      </p:grpSpPr>
      <p:sp>
        <p:nvSpPr>
          <p:cNvPr id="566" name="Google Shape;566;g26ec6063b42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7" name="Google Shape;567;g26ec6063b42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1" name="Shape 571"/>
        <p:cNvGrpSpPr/>
        <p:nvPr/>
      </p:nvGrpSpPr>
      <p:grpSpPr>
        <a:xfrm>
          <a:off x="0" y="0"/>
          <a:ext cx="0" cy="0"/>
          <a:chOff x="0" y="0"/>
          <a:chExt cx="0" cy="0"/>
        </a:xfrm>
      </p:grpSpPr>
      <p:sp>
        <p:nvSpPr>
          <p:cNvPr id="572" name="Google Shape;572;g2cf0afa1921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3" name="Google Shape;573;g2cf0afa1921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slidesgo.com/" TargetMode="External"/><Relationship Id="rId3" Type="http://schemas.openxmlformats.org/officeDocument/2006/relationships/hyperlink" Target="https://www.flaticon.com/" TargetMode="External"/><Relationship Id="rId4" Type="http://schemas.openxmlformats.org/officeDocument/2006/relationships/hyperlink" Target="https://www.freepik.com/" TargetMode="Externa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1039975" y="1324500"/>
            <a:ext cx="70641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65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1040000" y="3377100"/>
            <a:ext cx="7064100" cy="441900"/>
          </a:xfrm>
          <a:prstGeom prst="rect">
            <a:avLst/>
          </a:prstGeom>
        </p:spPr>
        <p:txBody>
          <a:bodyPr anchorCtr="0" anchor="b" bIns="91425" lIns="91425" spcFirstLastPara="1" rIns="91425" wrap="square" tIns="91425">
            <a:noAutofit/>
          </a:bodyPr>
          <a:lstStyle>
            <a:lvl1pPr lvl="0" algn="ctr">
              <a:lnSpc>
                <a:spcPct val="100000"/>
              </a:lnSpc>
              <a:spcBef>
                <a:spcPts val="0"/>
              </a:spcBef>
              <a:spcAft>
                <a:spcPts val="0"/>
              </a:spcAft>
              <a:buSzPts val="2800"/>
              <a:buNone/>
              <a:defRPr sz="16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cxnSp>
        <p:nvCxnSpPr>
          <p:cNvPr id="12" name="Google Shape;12;p2"/>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3" name="Google Shape;13;p2"/>
          <p:cNvCxnSpPr/>
          <p:nvPr/>
        </p:nvCxnSpPr>
        <p:spPr>
          <a:xfrm flipH="1">
            <a:off x="-257975" y="-72550"/>
            <a:ext cx="3047400" cy="13464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14" name="Google Shape;14;p2"/>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5" name="Google Shape;15;p2"/>
          <p:cNvCxnSpPr/>
          <p:nvPr/>
        </p:nvCxnSpPr>
        <p:spPr>
          <a:xfrm flipH="1">
            <a:off x="6467450" y="3935375"/>
            <a:ext cx="3047400" cy="1346400"/>
          </a:xfrm>
          <a:prstGeom prst="curvedConnector3">
            <a:avLst>
              <a:gd fmla="val 50000" name="adj1"/>
            </a:avLst>
          </a:prstGeom>
          <a:noFill/>
          <a:ln cap="flat" cmpd="sng" w="28575">
            <a:solidFill>
              <a:schemeClr val="accent2"/>
            </a:solidFill>
            <a:prstDash val="solid"/>
            <a:round/>
            <a:headEnd len="med" w="med" type="none"/>
            <a:tailEnd len="med" w="med" type="none"/>
          </a:ln>
        </p:spPr>
      </p:cxnSp>
      <p:sp>
        <p:nvSpPr>
          <p:cNvPr id="16" name="Google Shape;16;p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75" name="Shape 75"/>
        <p:cNvGrpSpPr/>
        <p:nvPr/>
      </p:nvGrpSpPr>
      <p:grpSpPr>
        <a:xfrm>
          <a:off x="0" y="0"/>
          <a:ext cx="0" cy="0"/>
          <a:chOff x="0" y="0"/>
          <a:chExt cx="0" cy="0"/>
        </a:xfrm>
      </p:grpSpPr>
      <p:sp>
        <p:nvSpPr>
          <p:cNvPr id="76" name="Google Shape;76;p11"/>
          <p:cNvSpPr txBox="1"/>
          <p:nvPr>
            <p:ph hasCustomPrompt="1" type="title"/>
          </p:nvPr>
        </p:nvSpPr>
        <p:spPr>
          <a:xfrm>
            <a:off x="713225" y="1345363"/>
            <a:ext cx="7717500" cy="1644300"/>
          </a:xfrm>
          <a:prstGeom prst="rect">
            <a:avLst/>
          </a:prstGeom>
        </p:spPr>
        <p:txBody>
          <a:bodyPr anchorCtr="0" anchor="t" bIns="91425" lIns="91425" spcFirstLastPara="1" rIns="91425" wrap="square" tIns="91425">
            <a:noAutofit/>
          </a:bodyPr>
          <a:lstStyle>
            <a:lvl1pPr lvl="0" algn="ctr">
              <a:spcBef>
                <a:spcPts val="0"/>
              </a:spcBef>
              <a:spcAft>
                <a:spcPts val="0"/>
              </a:spcAft>
              <a:buSzPts val="12000"/>
              <a:buNone/>
              <a:defRPr sz="12000">
                <a:solidFill>
                  <a:schemeClr val="accent1"/>
                </a:solidFill>
              </a:defRPr>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77" name="Google Shape;77;p11"/>
          <p:cNvSpPr txBox="1"/>
          <p:nvPr>
            <p:ph idx="1" type="subTitle"/>
          </p:nvPr>
        </p:nvSpPr>
        <p:spPr>
          <a:xfrm>
            <a:off x="1514325" y="3188648"/>
            <a:ext cx="6120300" cy="375000"/>
          </a:xfrm>
          <a:prstGeom prst="rect">
            <a:avLst/>
          </a:prstGeom>
        </p:spPr>
        <p:txBody>
          <a:bodyPr anchorCtr="0" anchor="t" bIns="91425" lIns="91425" spcFirstLastPara="1" rIns="91425" wrap="square" tIns="91425">
            <a:noAutofit/>
          </a:bodyPr>
          <a:lstStyle>
            <a:lvl1pPr lvl="0" algn="ctr">
              <a:spcBef>
                <a:spcPts val="0"/>
              </a:spcBef>
              <a:spcAft>
                <a:spcPts val="0"/>
              </a:spcAft>
              <a:buSzPts val="1600"/>
              <a:buNone/>
              <a:defRPr sz="1600"/>
            </a:lvl1pPr>
            <a:lvl2pPr lvl="1" algn="ctr">
              <a:spcBef>
                <a:spcPts val="0"/>
              </a:spcBef>
              <a:spcAft>
                <a:spcPts val="0"/>
              </a:spcAft>
              <a:buSzPts val="1600"/>
              <a:buNone/>
              <a:defRPr sz="1600"/>
            </a:lvl2pPr>
            <a:lvl3pPr lvl="2" algn="ctr">
              <a:spcBef>
                <a:spcPts val="0"/>
              </a:spcBef>
              <a:spcAft>
                <a:spcPts val="0"/>
              </a:spcAft>
              <a:buSzPts val="1600"/>
              <a:buNone/>
              <a:defRPr sz="1600"/>
            </a:lvl3pPr>
            <a:lvl4pPr lvl="3" algn="ctr">
              <a:spcBef>
                <a:spcPts val="0"/>
              </a:spcBef>
              <a:spcAft>
                <a:spcPts val="0"/>
              </a:spcAft>
              <a:buSzPts val="1600"/>
              <a:buNone/>
              <a:defRPr sz="1600"/>
            </a:lvl4pPr>
            <a:lvl5pPr lvl="4" algn="ctr">
              <a:spcBef>
                <a:spcPts val="0"/>
              </a:spcBef>
              <a:spcAft>
                <a:spcPts val="0"/>
              </a:spcAft>
              <a:buSzPts val="1600"/>
              <a:buNone/>
              <a:defRPr sz="1600"/>
            </a:lvl5pPr>
            <a:lvl6pPr lvl="5" algn="ctr">
              <a:spcBef>
                <a:spcPts val="0"/>
              </a:spcBef>
              <a:spcAft>
                <a:spcPts val="0"/>
              </a:spcAft>
              <a:buSzPts val="1600"/>
              <a:buNone/>
              <a:defRPr sz="1600"/>
            </a:lvl6pPr>
            <a:lvl7pPr lvl="6" algn="ctr">
              <a:spcBef>
                <a:spcPts val="0"/>
              </a:spcBef>
              <a:spcAft>
                <a:spcPts val="0"/>
              </a:spcAft>
              <a:buSzPts val="1600"/>
              <a:buNone/>
              <a:defRPr sz="1600"/>
            </a:lvl7pPr>
            <a:lvl8pPr lvl="7" algn="ctr">
              <a:spcBef>
                <a:spcPts val="0"/>
              </a:spcBef>
              <a:spcAft>
                <a:spcPts val="0"/>
              </a:spcAft>
              <a:buSzPts val="1600"/>
              <a:buNone/>
              <a:defRPr sz="1600"/>
            </a:lvl8pPr>
            <a:lvl9pPr lvl="8" algn="ctr">
              <a:spcBef>
                <a:spcPts val="0"/>
              </a:spcBef>
              <a:spcAft>
                <a:spcPts val="0"/>
              </a:spcAft>
              <a:buSzPts val="1600"/>
              <a:buNone/>
              <a:defRPr sz="1600"/>
            </a:lvl9pPr>
          </a:lstStyle>
          <a:p/>
        </p:txBody>
      </p:sp>
      <p:cxnSp>
        <p:nvCxnSpPr>
          <p:cNvPr id="78" name="Google Shape;78;p11"/>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79" name="Google Shape;79;p11"/>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80" name="Google Shape;80;p11"/>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81" name="Google Shape;81;p11"/>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
        <p:nvSpPr>
          <p:cNvPr id="82" name="Google Shape;82;p1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83" name="Shape 83"/>
        <p:cNvGrpSpPr/>
        <p:nvPr/>
      </p:nvGrpSpPr>
      <p:grpSpPr>
        <a:xfrm>
          <a:off x="0" y="0"/>
          <a:ext cx="0" cy="0"/>
          <a:chOff x="0" y="0"/>
          <a:chExt cx="0" cy="0"/>
        </a:xfrm>
      </p:grpSpPr>
      <p:sp>
        <p:nvSpPr>
          <p:cNvPr id="84" name="Google Shape;84;p1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85" name="Shape 85"/>
        <p:cNvGrpSpPr/>
        <p:nvPr/>
      </p:nvGrpSpPr>
      <p:grpSpPr>
        <a:xfrm>
          <a:off x="0" y="0"/>
          <a:ext cx="0" cy="0"/>
          <a:chOff x="0" y="0"/>
          <a:chExt cx="0" cy="0"/>
        </a:xfrm>
      </p:grpSpPr>
      <p:sp>
        <p:nvSpPr>
          <p:cNvPr id="86" name="Google Shape;86;p13"/>
          <p:cNvSpPr txBox="1"/>
          <p:nvPr>
            <p:ph type="title"/>
          </p:nvPr>
        </p:nvSpPr>
        <p:spPr>
          <a:xfrm>
            <a:off x="713225" y="445025"/>
            <a:ext cx="35838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87" name="Google Shape;87;p13"/>
          <p:cNvSpPr txBox="1"/>
          <p:nvPr>
            <p:ph idx="1" type="subTitle"/>
          </p:nvPr>
        </p:nvSpPr>
        <p:spPr>
          <a:xfrm>
            <a:off x="5001000" y="1942925"/>
            <a:ext cx="2486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88" name="Google Shape;88;p13"/>
          <p:cNvSpPr txBox="1"/>
          <p:nvPr>
            <p:ph idx="2" type="subTitle"/>
          </p:nvPr>
        </p:nvSpPr>
        <p:spPr>
          <a:xfrm>
            <a:off x="5001000" y="2255100"/>
            <a:ext cx="2486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89" name="Google Shape;89;p13"/>
          <p:cNvSpPr txBox="1"/>
          <p:nvPr>
            <p:ph idx="3" type="subTitle"/>
          </p:nvPr>
        </p:nvSpPr>
        <p:spPr>
          <a:xfrm>
            <a:off x="1655200" y="1942925"/>
            <a:ext cx="2486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90" name="Google Shape;90;p13"/>
          <p:cNvSpPr txBox="1"/>
          <p:nvPr>
            <p:ph idx="4" type="subTitle"/>
          </p:nvPr>
        </p:nvSpPr>
        <p:spPr>
          <a:xfrm>
            <a:off x="1655200" y="2255100"/>
            <a:ext cx="2486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91" name="Google Shape;91;p13"/>
          <p:cNvSpPr txBox="1"/>
          <p:nvPr>
            <p:ph idx="5" type="subTitle"/>
          </p:nvPr>
        </p:nvSpPr>
        <p:spPr>
          <a:xfrm>
            <a:off x="5001000" y="3723950"/>
            <a:ext cx="2486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92" name="Google Shape;92;p13"/>
          <p:cNvSpPr txBox="1"/>
          <p:nvPr>
            <p:ph idx="6" type="subTitle"/>
          </p:nvPr>
        </p:nvSpPr>
        <p:spPr>
          <a:xfrm>
            <a:off x="5001000" y="4036125"/>
            <a:ext cx="2486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93" name="Google Shape;93;p13"/>
          <p:cNvSpPr txBox="1"/>
          <p:nvPr>
            <p:ph idx="7" type="subTitle"/>
          </p:nvPr>
        </p:nvSpPr>
        <p:spPr>
          <a:xfrm>
            <a:off x="1655200" y="3723950"/>
            <a:ext cx="2486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94" name="Google Shape;94;p13"/>
          <p:cNvSpPr txBox="1"/>
          <p:nvPr>
            <p:ph idx="8" type="subTitle"/>
          </p:nvPr>
        </p:nvSpPr>
        <p:spPr>
          <a:xfrm>
            <a:off x="1655250" y="4036125"/>
            <a:ext cx="2486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95" name="Google Shape;95;p13"/>
          <p:cNvSpPr txBox="1"/>
          <p:nvPr>
            <p:ph hasCustomPrompt="1" idx="9" type="title"/>
          </p:nvPr>
        </p:nvSpPr>
        <p:spPr>
          <a:xfrm>
            <a:off x="2378650" y="1303588"/>
            <a:ext cx="1039200" cy="6675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2"/>
              </a:buClr>
              <a:buSzPts val="4000"/>
              <a:buNone/>
              <a:defRPr sz="3800">
                <a:solidFill>
                  <a:schemeClr val="accent1"/>
                </a:solidFill>
              </a:defRPr>
            </a:lvl1pPr>
            <a:lvl2pPr lvl="1" rtl="0" algn="ctr">
              <a:spcBef>
                <a:spcPts val="0"/>
              </a:spcBef>
              <a:spcAft>
                <a:spcPts val="0"/>
              </a:spcAft>
              <a:buClr>
                <a:schemeClr val="dk2"/>
              </a:buClr>
              <a:buSzPts val="4000"/>
              <a:buNone/>
              <a:defRPr sz="4000">
                <a:solidFill>
                  <a:schemeClr val="dk2"/>
                </a:solidFill>
              </a:defRPr>
            </a:lvl2pPr>
            <a:lvl3pPr lvl="2" rtl="0" algn="ctr">
              <a:spcBef>
                <a:spcPts val="0"/>
              </a:spcBef>
              <a:spcAft>
                <a:spcPts val="0"/>
              </a:spcAft>
              <a:buClr>
                <a:schemeClr val="dk2"/>
              </a:buClr>
              <a:buSzPts val="4000"/>
              <a:buNone/>
              <a:defRPr sz="4000">
                <a:solidFill>
                  <a:schemeClr val="dk2"/>
                </a:solidFill>
              </a:defRPr>
            </a:lvl3pPr>
            <a:lvl4pPr lvl="3" rtl="0" algn="ctr">
              <a:spcBef>
                <a:spcPts val="0"/>
              </a:spcBef>
              <a:spcAft>
                <a:spcPts val="0"/>
              </a:spcAft>
              <a:buClr>
                <a:schemeClr val="dk2"/>
              </a:buClr>
              <a:buSzPts val="4000"/>
              <a:buNone/>
              <a:defRPr sz="4000">
                <a:solidFill>
                  <a:schemeClr val="dk2"/>
                </a:solidFill>
              </a:defRPr>
            </a:lvl4pPr>
            <a:lvl5pPr lvl="4" rtl="0" algn="ctr">
              <a:spcBef>
                <a:spcPts val="0"/>
              </a:spcBef>
              <a:spcAft>
                <a:spcPts val="0"/>
              </a:spcAft>
              <a:buClr>
                <a:schemeClr val="dk2"/>
              </a:buClr>
              <a:buSzPts val="4000"/>
              <a:buNone/>
              <a:defRPr sz="4000">
                <a:solidFill>
                  <a:schemeClr val="dk2"/>
                </a:solidFill>
              </a:defRPr>
            </a:lvl5pPr>
            <a:lvl6pPr lvl="5" rtl="0" algn="ctr">
              <a:spcBef>
                <a:spcPts val="0"/>
              </a:spcBef>
              <a:spcAft>
                <a:spcPts val="0"/>
              </a:spcAft>
              <a:buClr>
                <a:schemeClr val="dk2"/>
              </a:buClr>
              <a:buSzPts val="4000"/>
              <a:buNone/>
              <a:defRPr sz="4000">
                <a:solidFill>
                  <a:schemeClr val="dk2"/>
                </a:solidFill>
              </a:defRPr>
            </a:lvl6pPr>
            <a:lvl7pPr lvl="6" rtl="0" algn="ctr">
              <a:spcBef>
                <a:spcPts val="0"/>
              </a:spcBef>
              <a:spcAft>
                <a:spcPts val="0"/>
              </a:spcAft>
              <a:buClr>
                <a:schemeClr val="dk2"/>
              </a:buClr>
              <a:buSzPts val="4000"/>
              <a:buNone/>
              <a:defRPr sz="4000">
                <a:solidFill>
                  <a:schemeClr val="dk2"/>
                </a:solidFill>
              </a:defRPr>
            </a:lvl7pPr>
            <a:lvl8pPr lvl="7" rtl="0" algn="ctr">
              <a:spcBef>
                <a:spcPts val="0"/>
              </a:spcBef>
              <a:spcAft>
                <a:spcPts val="0"/>
              </a:spcAft>
              <a:buClr>
                <a:schemeClr val="dk2"/>
              </a:buClr>
              <a:buSzPts val="4000"/>
              <a:buNone/>
              <a:defRPr sz="4000">
                <a:solidFill>
                  <a:schemeClr val="dk2"/>
                </a:solidFill>
              </a:defRPr>
            </a:lvl8pPr>
            <a:lvl9pPr lvl="8" rtl="0" algn="ctr">
              <a:spcBef>
                <a:spcPts val="0"/>
              </a:spcBef>
              <a:spcAft>
                <a:spcPts val="0"/>
              </a:spcAft>
              <a:buClr>
                <a:schemeClr val="dk2"/>
              </a:buClr>
              <a:buSzPts val="4000"/>
              <a:buNone/>
              <a:defRPr sz="4000">
                <a:solidFill>
                  <a:schemeClr val="dk2"/>
                </a:solidFill>
              </a:defRPr>
            </a:lvl9pPr>
          </a:lstStyle>
          <a:p>
            <a:r>
              <a:t>xx%</a:t>
            </a:r>
          </a:p>
        </p:txBody>
      </p:sp>
      <p:sp>
        <p:nvSpPr>
          <p:cNvPr id="96" name="Google Shape;96;p13"/>
          <p:cNvSpPr txBox="1"/>
          <p:nvPr>
            <p:ph hasCustomPrompt="1" idx="13" type="title"/>
          </p:nvPr>
        </p:nvSpPr>
        <p:spPr>
          <a:xfrm>
            <a:off x="5724450" y="1303588"/>
            <a:ext cx="1039200" cy="6675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2"/>
              </a:buClr>
              <a:buSzPts val="4000"/>
              <a:buNone/>
              <a:defRPr sz="3800">
                <a:solidFill>
                  <a:schemeClr val="accent1"/>
                </a:solidFill>
              </a:defRPr>
            </a:lvl1pPr>
            <a:lvl2pPr lvl="1" rtl="0" algn="ctr">
              <a:spcBef>
                <a:spcPts val="0"/>
              </a:spcBef>
              <a:spcAft>
                <a:spcPts val="0"/>
              </a:spcAft>
              <a:buClr>
                <a:schemeClr val="dk2"/>
              </a:buClr>
              <a:buSzPts val="4000"/>
              <a:buNone/>
              <a:defRPr sz="4000">
                <a:solidFill>
                  <a:schemeClr val="dk2"/>
                </a:solidFill>
              </a:defRPr>
            </a:lvl2pPr>
            <a:lvl3pPr lvl="2" rtl="0" algn="ctr">
              <a:spcBef>
                <a:spcPts val="0"/>
              </a:spcBef>
              <a:spcAft>
                <a:spcPts val="0"/>
              </a:spcAft>
              <a:buClr>
                <a:schemeClr val="dk2"/>
              </a:buClr>
              <a:buSzPts val="4000"/>
              <a:buNone/>
              <a:defRPr sz="4000">
                <a:solidFill>
                  <a:schemeClr val="dk2"/>
                </a:solidFill>
              </a:defRPr>
            </a:lvl3pPr>
            <a:lvl4pPr lvl="3" rtl="0" algn="ctr">
              <a:spcBef>
                <a:spcPts val="0"/>
              </a:spcBef>
              <a:spcAft>
                <a:spcPts val="0"/>
              </a:spcAft>
              <a:buClr>
                <a:schemeClr val="dk2"/>
              </a:buClr>
              <a:buSzPts val="4000"/>
              <a:buNone/>
              <a:defRPr sz="4000">
                <a:solidFill>
                  <a:schemeClr val="dk2"/>
                </a:solidFill>
              </a:defRPr>
            </a:lvl4pPr>
            <a:lvl5pPr lvl="4" rtl="0" algn="ctr">
              <a:spcBef>
                <a:spcPts val="0"/>
              </a:spcBef>
              <a:spcAft>
                <a:spcPts val="0"/>
              </a:spcAft>
              <a:buClr>
                <a:schemeClr val="dk2"/>
              </a:buClr>
              <a:buSzPts val="4000"/>
              <a:buNone/>
              <a:defRPr sz="4000">
                <a:solidFill>
                  <a:schemeClr val="dk2"/>
                </a:solidFill>
              </a:defRPr>
            </a:lvl5pPr>
            <a:lvl6pPr lvl="5" rtl="0" algn="ctr">
              <a:spcBef>
                <a:spcPts val="0"/>
              </a:spcBef>
              <a:spcAft>
                <a:spcPts val="0"/>
              </a:spcAft>
              <a:buClr>
                <a:schemeClr val="dk2"/>
              </a:buClr>
              <a:buSzPts val="4000"/>
              <a:buNone/>
              <a:defRPr sz="4000">
                <a:solidFill>
                  <a:schemeClr val="dk2"/>
                </a:solidFill>
              </a:defRPr>
            </a:lvl6pPr>
            <a:lvl7pPr lvl="6" rtl="0" algn="ctr">
              <a:spcBef>
                <a:spcPts val="0"/>
              </a:spcBef>
              <a:spcAft>
                <a:spcPts val="0"/>
              </a:spcAft>
              <a:buClr>
                <a:schemeClr val="dk2"/>
              </a:buClr>
              <a:buSzPts val="4000"/>
              <a:buNone/>
              <a:defRPr sz="4000">
                <a:solidFill>
                  <a:schemeClr val="dk2"/>
                </a:solidFill>
              </a:defRPr>
            </a:lvl7pPr>
            <a:lvl8pPr lvl="7" rtl="0" algn="ctr">
              <a:spcBef>
                <a:spcPts val="0"/>
              </a:spcBef>
              <a:spcAft>
                <a:spcPts val="0"/>
              </a:spcAft>
              <a:buClr>
                <a:schemeClr val="dk2"/>
              </a:buClr>
              <a:buSzPts val="4000"/>
              <a:buNone/>
              <a:defRPr sz="4000">
                <a:solidFill>
                  <a:schemeClr val="dk2"/>
                </a:solidFill>
              </a:defRPr>
            </a:lvl8pPr>
            <a:lvl9pPr lvl="8" rtl="0" algn="ctr">
              <a:spcBef>
                <a:spcPts val="0"/>
              </a:spcBef>
              <a:spcAft>
                <a:spcPts val="0"/>
              </a:spcAft>
              <a:buClr>
                <a:schemeClr val="dk2"/>
              </a:buClr>
              <a:buSzPts val="4000"/>
              <a:buNone/>
              <a:defRPr sz="4000">
                <a:solidFill>
                  <a:schemeClr val="dk2"/>
                </a:solidFill>
              </a:defRPr>
            </a:lvl9pPr>
          </a:lstStyle>
          <a:p>
            <a:r>
              <a:t>xx%</a:t>
            </a:r>
          </a:p>
        </p:txBody>
      </p:sp>
      <p:sp>
        <p:nvSpPr>
          <p:cNvPr id="97" name="Google Shape;97;p13"/>
          <p:cNvSpPr txBox="1"/>
          <p:nvPr>
            <p:ph hasCustomPrompt="1" idx="14" type="title"/>
          </p:nvPr>
        </p:nvSpPr>
        <p:spPr>
          <a:xfrm>
            <a:off x="2378700" y="3082738"/>
            <a:ext cx="1039200" cy="6675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2"/>
              </a:buClr>
              <a:buSzPts val="4000"/>
              <a:buNone/>
              <a:defRPr sz="3800">
                <a:solidFill>
                  <a:schemeClr val="accent1"/>
                </a:solidFill>
              </a:defRPr>
            </a:lvl1pPr>
            <a:lvl2pPr lvl="1" rtl="0" algn="ctr">
              <a:spcBef>
                <a:spcPts val="0"/>
              </a:spcBef>
              <a:spcAft>
                <a:spcPts val="0"/>
              </a:spcAft>
              <a:buClr>
                <a:schemeClr val="dk2"/>
              </a:buClr>
              <a:buSzPts val="4000"/>
              <a:buNone/>
              <a:defRPr sz="4000">
                <a:solidFill>
                  <a:schemeClr val="dk2"/>
                </a:solidFill>
              </a:defRPr>
            </a:lvl2pPr>
            <a:lvl3pPr lvl="2" rtl="0" algn="ctr">
              <a:spcBef>
                <a:spcPts val="0"/>
              </a:spcBef>
              <a:spcAft>
                <a:spcPts val="0"/>
              </a:spcAft>
              <a:buClr>
                <a:schemeClr val="dk2"/>
              </a:buClr>
              <a:buSzPts val="4000"/>
              <a:buNone/>
              <a:defRPr sz="4000">
                <a:solidFill>
                  <a:schemeClr val="dk2"/>
                </a:solidFill>
              </a:defRPr>
            </a:lvl3pPr>
            <a:lvl4pPr lvl="3" rtl="0" algn="ctr">
              <a:spcBef>
                <a:spcPts val="0"/>
              </a:spcBef>
              <a:spcAft>
                <a:spcPts val="0"/>
              </a:spcAft>
              <a:buClr>
                <a:schemeClr val="dk2"/>
              </a:buClr>
              <a:buSzPts val="4000"/>
              <a:buNone/>
              <a:defRPr sz="4000">
                <a:solidFill>
                  <a:schemeClr val="dk2"/>
                </a:solidFill>
              </a:defRPr>
            </a:lvl4pPr>
            <a:lvl5pPr lvl="4" rtl="0" algn="ctr">
              <a:spcBef>
                <a:spcPts val="0"/>
              </a:spcBef>
              <a:spcAft>
                <a:spcPts val="0"/>
              </a:spcAft>
              <a:buClr>
                <a:schemeClr val="dk2"/>
              </a:buClr>
              <a:buSzPts val="4000"/>
              <a:buNone/>
              <a:defRPr sz="4000">
                <a:solidFill>
                  <a:schemeClr val="dk2"/>
                </a:solidFill>
              </a:defRPr>
            </a:lvl5pPr>
            <a:lvl6pPr lvl="5" rtl="0" algn="ctr">
              <a:spcBef>
                <a:spcPts val="0"/>
              </a:spcBef>
              <a:spcAft>
                <a:spcPts val="0"/>
              </a:spcAft>
              <a:buClr>
                <a:schemeClr val="dk2"/>
              </a:buClr>
              <a:buSzPts val="4000"/>
              <a:buNone/>
              <a:defRPr sz="4000">
                <a:solidFill>
                  <a:schemeClr val="dk2"/>
                </a:solidFill>
              </a:defRPr>
            </a:lvl6pPr>
            <a:lvl7pPr lvl="6" rtl="0" algn="ctr">
              <a:spcBef>
                <a:spcPts val="0"/>
              </a:spcBef>
              <a:spcAft>
                <a:spcPts val="0"/>
              </a:spcAft>
              <a:buClr>
                <a:schemeClr val="dk2"/>
              </a:buClr>
              <a:buSzPts val="4000"/>
              <a:buNone/>
              <a:defRPr sz="4000">
                <a:solidFill>
                  <a:schemeClr val="dk2"/>
                </a:solidFill>
              </a:defRPr>
            </a:lvl7pPr>
            <a:lvl8pPr lvl="7" rtl="0" algn="ctr">
              <a:spcBef>
                <a:spcPts val="0"/>
              </a:spcBef>
              <a:spcAft>
                <a:spcPts val="0"/>
              </a:spcAft>
              <a:buClr>
                <a:schemeClr val="dk2"/>
              </a:buClr>
              <a:buSzPts val="4000"/>
              <a:buNone/>
              <a:defRPr sz="4000">
                <a:solidFill>
                  <a:schemeClr val="dk2"/>
                </a:solidFill>
              </a:defRPr>
            </a:lvl8pPr>
            <a:lvl9pPr lvl="8" rtl="0" algn="ctr">
              <a:spcBef>
                <a:spcPts val="0"/>
              </a:spcBef>
              <a:spcAft>
                <a:spcPts val="0"/>
              </a:spcAft>
              <a:buClr>
                <a:schemeClr val="dk2"/>
              </a:buClr>
              <a:buSzPts val="4000"/>
              <a:buNone/>
              <a:defRPr sz="4000">
                <a:solidFill>
                  <a:schemeClr val="dk2"/>
                </a:solidFill>
              </a:defRPr>
            </a:lvl9pPr>
          </a:lstStyle>
          <a:p>
            <a:r>
              <a:t>xx%</a:t>
            </a:r>
          </a:p>
        </p:txBody>
      </p:sp>
      <p:sp>
        <p:nvSpPr>
          <p:cNvPr id="98" name="Google Shape;98;p13"/>
          <p:cNvSpPr txBox="1"/>
          <p:nvPr>
            <p:ph hasCustomPrompt="1" idx="15" type="title"/>
          </p:nvPr>
        </p:nvSpPr>
        <p:spPr>
          <a:xfrm>
            <a:off x="5724450" y="3082738"/>
            <a:ext cx="1039200" cy="6675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2"/>
              </a:buClr>
              <a:buSzPts val="4000"/>
              <a:buNone/>
              <a:defRPr sz="3800">
                <a:solidFill>
                  <a:schemeClr val="accent1"/>
                </a:solidFill>
              </a:defRPr>
            </a:lvl1pPr>
            <a:lvl2pPr lvl="1" rtl="0" algn="ctr">
              <a:spcBef>
                <a:spcPts val="0"/>
              </a:spcBef>
              <a:spcAft>
                <a:spcPts val="0"/>
              </a:spcAft>
              <a:buClr>
                <a:schemeClr val="dk2"/>
              </a:buClr>
              <a:buSzPts val="4000"/>
              <a:buNone/>
              <a:defRPr sz="4000">
                <a:solidFill>
                  <a:schemeClr val="dk2"/>
                </a:solidFill>
              </a:defRPr>
            </a:lvl2pPr>
            <a:lvl3pPr lvl="2" rtl="0" algn="ctr">
              <a:spcBef>
                <a:spcPts val="0"/>
              </a:spcBef>
              <a:spcAft>
                <a:spcPts val="0"/>
              </a:spcAft>
              <a:buClr>
                <a:schemeClr val="dk2"/>
              </a:buClr>
              <a:buSzPts val="4000"/>
              <a:buNone/>
              <a:defRPr sz="4000">
                <a:solidFill>
                  <a:schemeClr val="dk2"/>
                </a:solidFill>
              </a:defRPr>
            </a:lvl3pPr>
            <a:lvl4pPr lvl="3" rtl="0" algn="ctr">
              <a:spcBef>
                <a:spcPts val="0"/>
              </a:spcBef>
              <a:spcAft>
                <a:spcPts val="0"/>
              </a:spcAft>
              <a:buClr>
                <a:schemeClr val="dk2"/>
              </a:buClr>
              <a:buSzPts val="4000"/>
              <a:buNone/>
              <a:defRPr sz="4000">
                <a:solidFill>
                  <a:schemeClr val="dk2"/>
                </a:solidFill>
              </a:defRPr>
            </a:lvl4pPr>
            <a:lvl5pPr lvl="4" rtl="0" algn="ctr">
              <a:spcBef>
                <a:spcPts val="0"/>
              </a:spcBef>
              <a:spcAft>
                <a:spcPts val="0"/>
              </a:spcAft>
              <a:buClr>
                <a:schemeClr val="dk2"/>
              </a:buClr>
              <a:buSzPts val="4000"/>
              <a:buNone/>
              <a:defRPr sz="4000">
                <a:solidFill>
                  <a:schemeClr val="dk2"/>
                </a:solidFill>
              </a:defRPr>
            </a:lvl5pPr>
            <a:lvl6pPr lvl="5" rtl="0" algn="ctr">
              <a:spcBef>
                <a:spcPts val="0"/>
              </a:spcBef>
              <a:spcAft>
                <a:spcPts val="0"/>
              </a:spcAft>
              <a:buClr>
                <a:schemeClr val="dk2"/>
              </a:buClr>
              <a:buSzPts val="4000"/>
              <a:buNone/>
              <a:defRPr sz="4000">
                <a:solidFill>
                  <a:schemeClr val="dk2"/>
                </a:solidFill>
              </a:defRPr>
            </a:lvl6pPr>
            <a:lvl7pPr lvl="6" rtl="0" algn="ctr">
              <a:spcBef>
                <a:spcPts val="0"/>
              </a:spcBef>
              <a:spcAft>
                <a:spcPts val="0"/>
              </a:spcAft>
              <a:buClr>
                <a:schemeClr val="dk2"/>
              </a:buClr>
              <a:buSzPts val="4000"/>
              <a:buNone/>
              <a:defRPr sz="4000">
                <a:solidFill>
                  <a:schemeClr val="dk2"/>
                </a:solidFill>
              </a:defRPr>
            </a:lvl7pPr>
            <a:lvl8pPr lvl="7" rtl="0" algn="ctr">
              <a:spcBef>
                <a:spcPts val="0"/>
              </a:spcBef>
              <a:spcAft>
                <a:spcPts val="0"/>
              </a:spcAft>
              <a:buClr>
                <a:schemeClr val="dk2"/>
              </a:buClr>
              <a:buSzPts val="4000"/>
              <a:buNone/>
              <a:defRPr sz="4000">
                <a:solidFill>
                  <a:schemeClr val="dk2"/>
                </a:solidFill>
              </a:defRPr>
            </a:lvl8pPr>
            <a:lvl9pPr lvl="8" rtl="0" algn="ctr">
              <a:spcBef>
                <a:spcPts val="0"/>
              </a:spcBef>
              <a:spcAft>
                <a:spcPts val="0"/>
              </a:spcAft>
              <a:buClr>
                <a:schemeClr val="dk2"/>
              </a:buClr>
              <a:buSzPts val="4000"/>
              <a:buNone/>
              <a:defRPr sz="4000">
                <a:solidFill>
                  <a:schemeClr val="dk2"/>
                </a:solidFill>
              </a:defRPr>
            </a:lvl9pPr>
          </a:lstStyle>
          <a:p>
            <a:r>
              <a:t>xx%</a:t>
            </a:r>
          </a:p>
        </p:txBody>
      </p:sp>
      <p:cxnSp>
        <p:nvCxnSpPr>
          <p:cNvPr id="99" name="Google Shape;99;p13"/>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00" name="Google Shape;100;p13"/>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
        <p:nvSpPr>
          <p:cNvPr id="101" name="Google Shape;101;p1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1">
  <p:cSld name="CUSTOM_11">
    <p:spTree>
      <p:nvGrpSpPr>
        <p:cNvPr id="102" name="Shape 102"/>
        <p:cNvGrpSpPr/>
        <p:nvPr/>
      </p:nvGrpSpPr>
      <p:grpSpPr>
        <a:xfrm>
          <a:off x="0" y="0"/>
          <a:ext cx="0" cy="0"/>
          <a:chOff x="0" y="0"/>
          <a:chExt cx="0" cy="0"/>
        </a:xfrm>
      </p:grpSpPr>
      <p:sp>
        <p:nvSpPr>
          <p:cNvPr id="103" name="Google Shape;103;p14"/>
          <p:cNvSpPr txBox="1"/>
          <p:nvPr>
            <p:ph type="title"/>
          </p:nvPr>
        </p:nvSpPr>
        <p:spPr>
          <a:xfrm>
            <a:off x="720000" y="1677218"/>
            <a:ext cx="2336400" cy="405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04" name="Google Shape;104;p14"/>
          <p:cNvSpPr txBox="1"/>
          <p:nvPr>
            <p:ph hasCustomPrompt="1" idx="2" type="title"/>
          </p:nvPr>
        </p:nvSpPr>
        <p:spPr>
          <a:xfrm>
            <a:off x="1482600" y="1095325"/>
            <a:ext cx="8112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900"/>
              <a:buNone/>
              <a:defRPr sz="3800"/>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a:r>
              <a:t>xx%</a:t>
            </a:r>
          </a:p>
        </p:txBody>
      </p:sp>
      <p:sp>
        <p:nvSpPr>
          <p:cNvPr id="105" name="Google Shape;105;p14"/>
          <p:cNvSpPr txBox="1"/>
          <p:nvPr>
            <p:ph idx="1" type="subTitle"/>
          </p:nvPr>
        </p:nvSpPr>
        <p:spPr>
          <a:xfrm>
            <a:off x="720000" y="2081199"/>
            <a:ext cx="23364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06" name="Google Shape;106;p14"/>
          <p:cNvSpPr txBox="1"/>
          <p:nvPr>
            <p:ph idx="3" type="title"/>
          </p:nvPr>
        </p:nvSpPr>
        <p:spPr>
          <a:xfrm>
            <a:off x="3403800" y="1677218"/>
            <a:ext cx="2336400" cy="405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07" name="Google Shape;107;p14"/>
          <p:cNvSpPr txBox="1"/>
          <p:nvPr>
            <p:ph hasCustomPrompt="1" idx="4" type="title"/>
          </p:nvPr>
        </p:nvSpPr>
        <p:spPr>
          <a:xfrm>
            <a:off x="4166400" y="1095325"/>
            <a:ext cx="8112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900"/>
              <a:buNone/>
              <a:defRPr sz="3800"/>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a:r>
              <a:t>xx%</a:t>
            </a:r>
          </a:p>
        </p:txBody>
      </p:sp>
      <p:sp>
        <p:nvSpPr>
          <p:cNvPr id="108" name="Google Shape;108;p14"/>
          <p:cNvSpPr txBox="1"/>
          <p:nvPr>
            <p:ph idx="5" type="subTitle"/>
          </p:nvPr>
        </p:nvSpPr>
        <p:spPr>
          <a:xfrm>
            <a:off x="3403800" y="2081208"/>
            <a:ext cx="23364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09" name="Google Shape;109;p14"/>
          <p:cNvSpPr txBox="1"/>
          <p:nvPr>
            <p:ph idx="6" type="title"/>
          </p:nvPr>
        </p:nvSpPr>
        <p:spPr>
          <a:xfrm>
            <a:off x="6087600" y="1677218"/>
            <a:ext cx="2336400" cy="405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10" name="Google Shape;110;p14"/>
          <p:cNvSpPr txBox="1"/>
          <p:nvPr>
            <p:ph hasCustomPrompt="1" idx="7" type="title"/>
          </p:nvPr>
        </p:nvSpPr>
        <p:spPr>
          <a:xfrm>
            <a:off x="6850200" y="1095325"/>
            <a:ext cx="8112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900"/>
              <a:buNone/>
              <a:defRPr sz="3800"/>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a:r>
              <a:t>xx%</a:t>
            </a:r>
          </a:p>
        </p:txBody>
      </p:sp>
      <p:sp>
        <p:nvSpPr>
          <p:cNvPr id="111" name="Google Shape;111;p14"/>
          <p:cNvSpPr txBox="1"/>
          <p:nvPr>
            <p:ph idx="8" type="subTitle"/>
          </p:nvPr>
        </p:nvSpPr>
        <p:spPr>
          <a:xfrm>
            <a:off x="6087600" y="2081208"/>
            <a:ext cx="23364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12" name="Google Shape;112;p14"/>
          <p:cNvSpPr txBox="1"/>
          <p:nvPr>
            <p:ph idx="9" type="title"/>
          </p:nvPr>
        </p:nvSpPr>
        <p:spPr>
          <a:xfrm>
            <a:off x="720000" y="3313579"/>
            <a:ext cx="2336400" cy="405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13" name="Google Shape;113;p14"/>
          <p:cNvSpPr txBox="1"/>
          <p:nvPr>
            <p:ph hasCustomPrompt="1" idx="13" type="title"/>
          </p:nvPr>
        </p:nvSpPr>
        <p:spPr>
          <a:xfrm>
            <a:off x="1482600" y="2714087"/>
            <a:ext cx="8112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900"/>
              <a:buNone/>
              <a:defRPr sz="3800"/>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a:r>
              <a:t>xx%</a:t>
            </a:r>
          </a:p>
        </p:txBody>
      </p:sp>
      <p:sp>
        <p:nvSpPr>
          <p:cNvPr id="114" name="Google Shape;114;p14"/>
          <p:cNvSpPr txBox="1"/>
          <p:nvPr>
            <p:ph idx="14" type="subTitle"/>
          </p:nvPr>
        </p:nvSpPr>
        <p:spPr>
          <a:xfrm>
            <a:off x="720000" y="3705863"/>
            <a:ext cx="23364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15" name="Google Shape;115;p14"/>
          <p:cNvSpPr txBox="1"/>
          <p:nvPr>
            <p:ph idx="15" type="title"/>
          </p:nvPr>
        </p:nvSpPr>
        <p:spPr>
          <a:xfrm>
            <a:off x="3403800" y="3313579"/>
            <a:ext cx="2336400" cy="405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16" name="Google Shape;116;p14"/>
          <p:cNvSpPr txBox="1"/>
          <p:nvPr>
            <p:ph hasCustomPrompt="1" idx="16" type="title"/>
          </p:nvPr>
        </p:nvSpPr>
        <p:spPr>
          <a:xfrm>
            <a:off x="4166400" y="2714087"/>
            <a:ext cx="8112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900"/>
              <a:buNone/>
              <a:defRPr sz="3800"/>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a:r>
              <a:t>xx%</a:t>
            </a:r>
          </a:p>
        </p:txBody>
      </p:sp>
      <p:sp>
        <p:nvSpPr>
          <p:cNvPr id="117" name="Google Shape;117;p14"/>
          <p:cNvSpPr txBox="1"/>
          <p:nvPr>
            <p:ph idx="17" type="subTitle"/>
          </p:nvPr>
        </p:nvSpPr>
        <p:spPr>
          <a:xfrm>
            <a:off x="3403800" y="3705863"/>
            <a:ext cx="23364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18" name="Google Shape;118;p14"/>
          <p:cNvSpPr txBox="1"/>
          <p:nvPr>
            <p:ph idx="18" type="title"/>
          </p:nvPr>
        </p:nvSpPr>
        <p:spPr>
          <a:xfrm>
            <a:off x="6087600" y="3313579"/>
            <a:ext cx="2336400" cy="405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19" name="Google Shape;119;p14"/>
          <p:cNvSpPr txBox="1"/>
          <p:nvPr>
            <p:ph hasCustomPrompt="1" idx="19" type="title"/>
          </p:nvPr>
        </p:nvSpPr>
        <p:spPr>
          <a:xfrm>
            <a:off x="6850200" y="2714087"/>
            <a:ext cx="8112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900"/>
              <a:buNone/>
              <a:defRPr sz="3800"/>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a:r>
              <a:t>xx%</a:t>
            </a:r>
          </a:p>
        </p:txBody>
      </p:sp>
      <p:sp>
        <p:nvSpPr>
          <p:cNvPr id="120" name="Google Shape;120;p14"/>
          <p:cNvSpPr txBox="1"/>
          <p:nvPr>
            <p:ph idx="20" type="subTitle"/>
          </p:nvPr>
        </p:nvSpPr>
        <p:spPr>
          <a:xfrm>
            <a:off x="6087600" y="3705863"/>
            <a:ext cx="23364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21" name="Google Shape;121;p14"/>
          <p:cNvSpPr txBox="1"/>
          <p:nvPr>
            <p:ph idx="21" type="title"/>
          </p:nvPr>
        </p:nvSpPr>
        <p:spPr>
          <a:xfrm>
            <a:off x="2332400" y="445025"/>
            <a:ext cx="44793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cxnSp>
        <p:nvCxnSpPr>
          <p:cNvPr id="122" name="Google Shape;122;p14"/>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23" name="Google Shape;123;p14"/>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24" name="Google Shape;124;p14"/>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125" name="Google Shape;125;p14"/>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
        <p:nvSpPr>
          <p:cNvPr id="126" name="Google Shape;126;p1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2">
    <p:spTree>
      <p:nvGrpSpPr>
        <p:cNvPr id="127" name="Shape 127"/>
        <p:cNvGrpSpPr/>
        <p:nvPr/>
      </p:nvGrpSpPr>
      <p:grpSpPr>
        <a:xfrm>
          <a:off x="0" y="0"/>
          <a:ext cx="0" cy="0"/>
          <a:chOff x="0" y="0"/>
          <a:chExt cx="0" cy="0"/>
        </a:xfrm>
      </p:grpSpPr>
      <p:sp>
        <p:nvSpPr>
          <p:cNvPr id="128" name="Google Shape;128;p15"/>
          <p:cNvSpPr txBox="1"/>
          <p:nvPr>
            <p:ph type="title"/>
          </p:nvPr>
        </p:nvSpPr>
        <p:spPr>
          <a:xfrm>
            <a:off x="2410500" y="2808253"/>
            <a:ext cx="4323000" cy="497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4800"/>
              <a:buNone/>
              <a:defRPr/>
            </a:lvl1pPr>
            <a:lvl2pPr lvl="1" rtl="0" algn="ctr">
              <a:spcBef>
                <a:spcPts val="0"/>
              </a:spcBef>
              <a:spcAft>
                <a:spcPts val="0"/>
              </a:spcAft>
              <a:buSzPts val="4800"/>
              <a:buFont typeface="Crimson Text"/>
              <a:buNone/>
              <a:defRPr sz="4800">
                <a:latin typeface="Crimson Text"/>
                <a:ea typeface="Crimson Text"/>
                <a:cs typeface="Crimson Text"/>
                <a:sym typeface="Crimson Text"/>
              </a:defRPr>
            </a:lvl2pPr>
            <a:lvl3pPr lvl="2" rtl="0" algn="ctr">
              <a:spcBef>
                <a:spcPts val="0"/>
              </a:spcBef>
              <a:spcAft>
                <a:spcPts val="0"/>
              </a:spcAft>
              <a:buSzPts val="4800"/>
              <a:buFont typeface="Crimson Text"/>
              <a:buNone/>
              <a:defRPr sz="4800">
                <a:latin typeface="Crimson Text"/>
                <a:ea typeface="Crimson Text"/>
                <a:cs typeface="Crimson Text"/>
                <a:sym typeface="Crimson Text"/>
              </a:defRPr>
            </a:lvl3pPr>
            <a:lvl4pPr lvl="3" rtl="0" algn="ctr">
              <a:spcBef>
                <a:spcPts val="0"/>
              </a:spcBef>
              <a:spcAft>
                <a:spcPts val="0"/>
              </a:spcAft>
              <a:buSzPts val="4800"/>
              <a:buFont typeface="Crimson Text"/>
              <a:buNone/>
              <a:defRPr sz="4800">
                <a:latin typeface="Crimson Text"/>
                <a:ea typeface="Crimson Text"/>
                <a:cs typeface="Crimson Text"/>
                <a:sym typeface="Crimson Text"/>
              </a:defRPr>
            </a:lvl4pPr>
            <a:lvl5pPr lvl="4" rtl="0" algn="ctr">
              <a:spcBef>
                <a:spcPts val="0"/>
              </a:spcBef>
              <a:spcAft>
                <a:spcPts val="0"/>
              </a:spcAft>
              <a:buSzPts val="4800"/>
              <a:buFont typeface="Crimson Text"/>
              <a:buNone/>
              <a:defRPr sz="4800">
                <a:latin typeface="Crimson Text"/>
                <a:ea typeface="Crimson Text"/>
                <a:cs typeface="Crimson Text"/>
                <a:sym typeface="Crimson Text"/>
              </a:defRPr>
            </a:lvl5pPr>
            <a:lvl6pPr lvl="5" rtl="0" algn="ctr">
              <a:spcBef>
                <a:spcPts val="0"/>
              </a:spcBef>
              <a:spcAft>
                <a:spcPts val="0"/>
              </a:spcAft>
              <a:buSzPts val="4800"/>
              <a:buFont typeface="Crimson Text"/>
              <a:buNone/>
              <a:defRPr sz="4800">
                <a:latin typeface="Crimson Text"/>
                <a:ea typeface="Crimson Text"/>
                <a:cs typeface="Crimson Text"/>
                <a:sym typeface="Crimson Text"/>
              </a:defRPr>
            </a:lvl6pPr>
            <a:lvl7pPr lvl="6" rtl="0" algn="ctr">
              <a:spcBef>
                <a:spcPts val="0"/>
              </a:spcBef>
              <a:spcAft>
                <a:spcPts val="0"/>
              </a:spcAft>
              <a:buSzPts val="4800"/>
              <a:buFont typeface="Crimson Text"/>
              <a:buNone/>
              <a:defRPr sz="4800">
                <a:latin typeface="Crimson Text"/>
                <a:ea typeface="Crimson Text"/>
                <a:cs typeface="Crimson Text"/>
                <a:sym typeface="Crimson Text"/>
              </a:defRPr>
            </a:lvl7pPr>
            <a:lvl8pPr lvl="7" rtl="0" algn="ctr">
              <a:spcBef>
                <a:spcPts val="0"/>
              </a:spcBef>
              <a:spcAft>
                <a:spcPts val="0"/>
              </a:spcAft>
              <a:buSzPts val="4800"/>
              <a:buFont typeface="Crimson Text"/>
              <a:buNone/>
              <a:defRPr sz="4800">
                <a:latin typeface="Crimson Text"/>
                <a:ea typeface="Crimson Text"/>
                <a:cs typeface="Crimson Text"/>
                <a:sym typeface="Crimson Text"/>
              </a:defRPr>
            </a:lvl8pPr>
            <a:lvl9pPr lvl="8" rtl="0" algn="ctr">
              <a:spcBef>
                <a:spcPts val="0"/>
              </a:spcBef>
              <a:spcAft>
                <a:spcPts val="0"/>
              </a:spcAft>
              <a:buSzPts val="4800"/>
              <a:buFont typeface="Crimson Text"/>
              <a:buNone/>
              <a:defRPr sz="4800">
                <a:latin typeface="Crimson Text"/>
                <a:ea typeface="Crimson Text"/>
                <a:cs typeface="Crimson Text"/>
                <a:sym typeface="Crimson Text"/>
              </a:defRPr>
            </a:lvl9pPr>
          </a:lstStyle>
          <a:p/>
        </p:txBody>
      </p:sp>
      <p:sp>
        <p:nvSpPr>
          <p:cNvPr id="129" name="Google Shape;129;p15"/>
          <p:cNvSpPr txBox="1"/>
          <p:nvPr>
            <p:ph idx="1" type="subTitle"/>
          </p:nvPr>
        </p:nvSpPr>
        <p:spPr>
          <a:xfrm>
            <a:off x="1842900" y="1661963"/>
            <a:ext cx="5458200" cy="997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20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cxnSp>
        <p:nvCxnSpPr>
          <p:cNvPr id="130" name="Google Shape;130;p15"/>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31" name="Google Shape;131;p15"/>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
        <p:nvSpPr>
          <p:cNvPr id="132" name="Google Shape;132;p1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1">
  <p:cSld name="CUSTOM_12">
    <p:spTree>
      <p:nvGrpSpPr>
        <p:cNvPr id="133" name="Shape 133"/>
        <p:cNvGrpSpPr/>
        <p:nvPr/>
      </p:nvGrpSpPr>
      <p:grpSpPr>
        <a:xfrm>
          <a:off x="0" y="0"/>
          <a:ext cx="0" cy="0"/>
          <a:chOff x="0" y="0"/>
          <a:chExt cx="0" cy="0"/>
        </a:xfrm>
      </p:grpSpPr>
      <p:sp>
        <p:nvSpPr>
          <p:cNvPr id="134" name="Google Shape;134;p16"/>
          <p:cNvSpPr txBox="1"/>
          <p:nvPr>
            <p:ph type="title"/>
          </p:nvPr>
        </p:nvSpPr>
        <p:spPr>
          <a:xfrm>
            <a:off x="699900" y="2821263"/>
            <a:ext cx="4323000" cy="497700"/>
          </a:xfrm>
          <a:prstGeom prst="rect">
            <a:avLst/>
          </a:prstGeom>
        </p:spPr>
        <p:txBody>
          <a:bodyPr anchorCtr="0" anchor="t" bIns="91425" lIns="91425" spcFirstLastPara="1" rIns="91425" wrap="square" tIns="91425">
            <a:noAutofit/>
          </a:bodyPr>
          <a:lstStyle>
            <a:lvl1pPr lvl="0" rtl="0">
              <a:spcBef>
                <a:spcPts val="0"/>
              </a:spcBef>
              <a:spcAft>
                <a:spcPts val="0"/>
              </a:spcAft>
              <a:buSzPts val="4800"/>
              <a:buNone/>
              <a:defRPr/>
            </a:lvl1pPr>
            <a:lvl2pPr lvl="1" rtl="0" algn="ctr">
              <a:spcBef>
                <a:spcPts val="0"/>
              </a:spcBef>
              <a:spcAft>
                <a:spcPts val="0"/>
              </a:spcAft>
              <a:buSzPts val="4800"/>
              <a:buFont typeface="Crimson Text"/>
              <a:buNone/>
              <a:defRPr sz="4800">
                <a:latin typeface="Crimson Text"/>
                <a:ea typeface="Crimson Text"/>
                <a:cs typeface="Crimson Text"/>
                <a:sym typeface="Crimson Text"/>
              </a:defRPr>
            </a:lvl2pPr>
            <a:lvl3pPr lvl="2" rtl="0" algn="ctr">
              <a:spcBef>
                <a:spcPts val="0"/>
              </a:spcBef>
              <a:spcAft>
                <a:spcPts val="0"/>
              </a:spcAft>
              <a:buSzPts val="4800"/>
              <a:buFont typeface="Crimson Text"/>
              <a:buNone/>
              <a:defRPr sz="4800">
                <a:latin typeface="Crimson Text"/>
                <a:ea typeface="Crimson Text"/>
                <a:cs typeface="Crimson Text"/>
                <a:sym typeface="Crimson Text"/>
              </a:defRPr>
            </a:lvl3pPr>
            <a:lvl4pPr lvl="3" rtl="0" algn="ctr">
              <a:spcBef>
                <a:spcPts val="0"/>
              </a:spcBef>
              <a:spcAft>
                <a:spcPts val="0"/>
              </a:spcAft>
              <a:buSzPts val="4800"/>
              <a:buFont typeface="Crimson Text"/>
              <a:buNone/>
              <a:defRPr sz="4800">
                <a:latin typeface="Crimson Text"/>
                <a:ea typeface="Crimson Text"/>
                <a:cs typeface="Crimson Text"/>
                <a:sym typeface="Crimson Text"/>
              </a:defRPr>
            </a:lvl4pPr>
            <a:lvl5pPr lvl="4" rtl="0" algn="ctr">
              <a:spcBef>
                <a:spcPts val="0"/>
              </a:spcBef>
              <a:spcAft>
                <a:spcPts val="0"/>
              </a:spcAft>
              <a:buSzPts val="4800"/>
              <a:buFont typeface="Crimson Text"/>
              <a:buNone/>
              <a:defRPr sz="4800">
                <a:latin typeface="Crimson Text"/>
                <a:ea typeface="Crimson Text"/>
                <a:cs typeface="Crimson Text"/>
                <a:sym typeface="Crimson Text"/>
              </a:defRPr>
            </a:lvl5pPr>
            <a:lvl6pPr lvl="5" rtl="0" algn="ctr">
              <a:spcBef>
                <a:spcPts val="0"/>
              </a:spcBef>
              <a:spcAft>
                <a:spcPts val="0"/>
              </a:spcAft>
              <a:buSzPts val="4800"/>
              <a:buFont typeface="Crimson Text"/>
              <a:buNone/>
              <a:defRPr sz="4800">
                <a:latin typeface="Crimson Text"/>
                <a:ea typeface="Crimson Text"/>
                <a:cs typeface="Crimson Text"/>
                <a:sym typeface="Crimson Text"/>
              </a:defRPr>
            </a:lvl6pPr>
            <a:lvl7pPr lvl="6" rtl="0" algn="ctr">
              <a:spcBef>
                <a:spcPts val="0"/>
              </a:spcBef>
              <a:spcAft>
                <a:spcPts val="0"/>
              </a:spcAft>
              <a:buSzPts val="4800"/>
              <a:buFont typeface="Crimson Text"/>
              <a:buNone/>
              <a:defRPr sz="4800">
                <a:latin typeface="Crimson Text"/>
                <a:ea typeface="Crimson Text"/>
                <a:cs typeface="Crimson Text"/>
                <a:sym typeface="Crimson Text"/>
              </a:defRPr>
            </a:lvl7pPr>
            <a:lvl8pPr lvl="7" rtl="0" algn="ctr">
              <a:spcBef>
                <a:spcPts val="0"/>
              </a:spcBef>
              <a:spcAft>
                <a:spcPts val="0"/>
              </a:spcAft>
              <a:buSzPts val="4800"/>
              <a:buFont typeface="Crimson Text"/>
              <a:buNone/>
              <a:defRPr sz="4800">
                <a:latin typeface="Crimson Text"/>
                <a:ea typeface="Crimson Text"/>
                <a:cs typeface="Crimson Text"/>
                <a:sym typeface="Crimson Text"/>
              </a:defRPr>
            </a:lvl8pPr>
            <a:lvl9pPr lvl="8" rtl="0" algn="ctr">
              <a:spcBef>
                <a:spcPts val="0"/>
              </a:spcBef>
              <a:spcAft>
                <a:spcPts val="0"/>
              </a:spcAft>
              <a:buSzPts val="4800"/>
              <a:buFont typeface="Crimson Text"/>
              <a:buNone/>
              <a:defRPr sz="4800">
                <a:latin typeface="Crimson Text"/>
                <a:ea typeface="Crimson Text"/>
                <a:cs typeface="Crimson Text"/>
                <a:sym typeface="Crimson Text"/>
              </a:defRPr>
            </a:lvl9pPr>
          </a:lstStyle>
          <a:p/>
        </p:txBody>
      </p:sp>
      <p:sp>
        <p:nvSpPr>
          <p:cNvPr id="135" name="Google Shape;135;p16"/>
          <p:cNvSpPr txBox="1"/>
          <p:nvPr>
            <p:ph idx="1" type="subTitle"/>
          </p:nvPr>
        </p:nvSpPr>
        <p:spPr>
          <a:xfrm>
            <a:off x="699900" y="1675902"/>
            <a:ext cx="5458200" cy="997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20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cxnSp>
        <p:nvCxnSpPr>
          <p:cNvPr id="136" name="Google Shape;136;p16"/>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37" name="Google Shape;137;p16"/>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38" name="Google Shape;138;p16"/>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139" name="Google Shape;139;p16"/>
          <p:cNvCxnSpPr/>
          <p:nvPr/>
        </p:nvCxnSpPr>
        <p:spPr>
          <a:xfrm flipH="1">
            <a:off x="-237137" y="-71162"/>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
        <p:nvSpPr>
          <p:cNvPr id="140" name="Google Shape;140;p1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13">
    <p:spTree>
      <p:nvGrpSpPr>
        <p:cNvPr id="141" name="Shape 141"/>
        <p:cNvGrpSpPr/>
        <p:nvPr/>
      </p:nvGrpSpPr>
      <p:grpSpPr>
        <a:xfrm>
          <a:off x="0" y="0"/>
          <a:ext cx="0" cy="0"/>
          <a:chOff x="0" y="0"/>
          <a:chExt cx="0" cy="0"/>
        </a:xfrm>
      </p:grpSpPr>
      <p:sp>
        <p:nvSpPr>
          <p:cNvPr id="142" name="Google Shape;142;p17"/>
          <p:cNvSpPr txBox="1"/>
          <p:nvPr>
            <p:ph idx="1" type="subTitle"/>
          </p:nvPr>
        </p:nvSpPr>
        <p:spPr>
          <a:xfrm>
            <a:off x="2648400" y="1682000"/>
            <a:ext cx="3847200" cy="2379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accent1"/>
              </a:buClr>
              <a:buSzPts val="1400"/>
              <a:buChar char="●"/>
              <a:defRPr sz="1400"/>
            </a:lvl1pPr>
            <a:lvl2pPr lvl="1" rtl="0" algn="ctr">
              <a:spcBef>
                <a:spcPts val="0"/>
              </a:spcBef>
              <a:spcAft>
                <a:spcPts val="0"/>
              </a:spcAft>
              <a:buClr>
                <a:schemeClr val="dk1"/>
              </a:buClr>
              <a:buSzPts val="1400"/>
              <a:buChar char="○"/>
              <a:defRPr/>
            </a:lvl2pPr>
            <a:lvl3pPr lvl="2" rtl="0" algn="ctr">
              <a:spcBef>
                <a:spcPts val="0"/>
              </a:spcBef>
              <a:spcAft>
                <a:spcPts val="0"/>
              </a:spcAft>
              <a:buClr>
                <a:schemeClr val="dk1"/>
              </a:buClr>
              <a:buSzPts val="1400"/>
              <a:buChar char="■"/>
              <a:defRPr/>
            </a:lvl3pPr>
            <a:lvl4pPr lvl="3" rtl="0" algn="ctr">
              <a:spcBef>
                <a:spcPts val="0"/>
              </a:spcBef>
              <a:spcAft>
                <a:spcPts val="0"/>
              </a:spcAft>
              <a:buClr>
                <a:schemeClr val="dk1"/>
              </a:buClr>
              <a:buSzPts val="1400"/>
              <a:buChar char="●"/>
              <a:defRPr/>
            </a:lvl4pPr>
            <a:lvl5pPr lvl="4" rtl="0" algn="ctr">
              <a:spcBef>
                <a:spcPts val="0"/>
              </a:spcBef>
              <a:spcAft>
                <a:spcPts val="0"/>
              </a:spcAft>
              <a:buClr>
                <a:schemeClr val="dk1"/>
              </a:buClr>
              <a:buSzPts val="1400"/>
              <a:buChar char="○"/>
              <a:defRPr/>
            </a:lvl5pPr>
            <a:lvl6pPr lvl="5" rtl="0" algn="ctr">
              <a:spcBef>
                <a:spcPts val="0"/>
              </a:spcBef>
              <a:spcAft>
                <a:spcPts val="0"/>
              </a:spcAft>
              <a:buClr>
                <a:schemeClr val="dk1"/>
              </a:buClr>
              <a:buSzPts val="1400"/>
              <a:buChar char="■"/>
              <a:defRPr/>
            </a:lvl6pPr>
            <a:lvl7pPr lvl="6" rtl="0" algn="ctr">
              <a:spcBef>
                <a:spcPts val="0"/>
              </a:spcBef>
              <a:spcAft>
                <a:spcPts val="0"/>
              </a:spcAft>
              <a:buClr>
                <a:schemeClr val="dk1"/>
              </a:buClr>
              <a:buSzPts val="1400"/>
              <a:buChar char="●"/>
              <a:defRPr/>
            </a:lvl7pPr>
            <a:lvl8pPr lvl="7" rtl="0" algn="ctr">
              <a:spcBef>
                <a:spcPts val="0"/>
              </a:spcBef>
              <a:spcAft>
                <a:spcPts val="0"/>
              </a:spcAft>
              <a:buClr>
                <a:schemeClr val="dk1"/>
              </a:buClr>
              <a:buSzPts val="1400"/>
              <a:buChar char="○"/>
              <a:defRPr/>
            </a:lvl8pPr>
            <a:lvl9pPr lvl="8" rtl="0" algn="ctr">
              <a:spcBef>
                <a:spcPts val="0"/>
              </a:spcBef>
              <a:spcAft>
                <a:spcPts val="0"/>
              </a:spcAft>
              <a:buClr>
                <a:schemeClr val="dk1"/>
              </a:buClr>
              <a:buSzPts val="1400"/>
              <a:buChar char="■"/>
              <a:defRPr/>
            </a:lvl9pPr>
          </a:lstStyle>
          <a:p/>
        </p:txBody>
      </p:sp>
      <p:sp>
        <p:nvSpPr>
          <p:cNvPr id="143" name="Google Shape;143;p17"/>
          <p:cNvSpPr txBox="1"/>
          <p:nvPr>
            <p:ph type="title"/>
          </p:nvPr>
        </p:nvSpPr>
        <p:spPr>
          <a:xfrm>
            <a:off x="1732050" y="445025"/>
            <a:ext cx="56799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cxnSp>
        <p:nvCxnSpPr>
          <p:cNvPr id="144" name="Google Shape;144;p17"/>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45" name="Google Shape;145;p17"/>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46" name="Google Shape;146;p17"/>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147" name="Google Shape;147;p17"/>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
        <p:nvSpPr>
          <p:cNvPr id="148" name="Google Shape;148;p1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3">
    <p:spTree>
      <p:nvGrpSpPr>
        <p:cNvPr id="149" name="Shape 149"/>
        <p:cNvGrpSpPr/>
        <p:nvPr/>
      </p:nvGrpSpPr>
      <p:grpSpPr>
        <a:xfrm>
          <a:off x="0" y="0"/>
          <a:ext cx="0" cy="0"/>
          <a:chOff x="0" y="0"/>
          <a:chExt cx="0" cy="0"/>
        </a:xfrm>
      </p:grpSpPr>
      <p:sp>
        <p:nvSpPr>
          <p:cNvPr id="150" name="Google Shape;150;p18"/>
          <p:cNvSpPr txBox="1"/>
          <p:nvPr>
            <p:ph type="title"/>
          </p:nvPr>
        </p:nvSpPr>
        <p:spPr>
          <a:xfrm>
            <a:off x="1994850" y="1482825"/>
            <a:ext cx="5154300" cy="1291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9000"/>
              <a:buNone/>
              <a:defRPr sz="9000"/>
            </a:lvl1pPr>
            <a:lvl2pPr lvl="1" rtl="0" algn="ctr">
              <a:spcBef>
                <a:spcPts val="0"/>
              </a:spcBef>
              <a:spcAft>
                <a:spcPts val="0"/>
              </a:spcAft>
              <a:buSzPts val="9000"/>
              <a:buNone/>
              <a:defRPr sz="9000"/>
            </a:lvl2pPr>
            <a:lvl3pPr lvl="2" rtl="0" algn="ctr">
              <a:spcBef>
                <a:spcPts val="0"/>
              </a:spcBef>
              <a:spcAft>
                <a:spcPts val="0"/>
              </a:spcAft>
              <a:buSzPts val="9000"/>
              <a:buNone/>
              <a:defRPr sz="9000"/>
            </a:lvl3pPr>
            <a:lvl4pPr lvl="3" rtl="0" algn="ctr">
              <a:spcBef>
                <a:spcPts val="0"/>
              </a:spcBef>
              <a:spcAft>
                <a:spcPts val="0"/>
              </a:spcAft>
              <a:buSzPts val="9000"/>
              <a:buNone/>
              <a:defRPr sz="9000"/>
            </a:lvl4pPr>
            <a:lvl5pPr lvl="4" rtl="0" algn="ctr">
              <a:spcBef>
                <a:spcPts val="0"/>
              </a:spcBef>
              <a:spcAft>
                <a:spcPts val="0"/>
              </a:spcAft>
              <a:buSzPts val="9000"/>
              <a:buNone/>
              <a:defRPr sz="9000"/>
            </a:lvl5pPr>
            <a:lvl6pPr lvl="5" rtl="0" algn="ctr">
              <a:spcBef>
                <a:spcPts val="0"/>
              </a:spcBef>
              <a:spcAft>
                <a:spcPts val="0"/>
              </a:spcAft>
              <a:buSzPts val="9000"/>
              <a:buNone/>
              <a:defRPr sz="9000"/>
            </a:lvl6pPr>
            <a:lvl7pPr lvl="6" rtl="0" algn="ctr">
              <a:spcBef>
                <a:spcPts val="0"/>
              </a:spcBef>
              <a:spcAft>
                <a:spcPts val="0"/>
              </a:spcAft>
              <a:buSzPts val="9000"/>
              <a:buNone/>
              <a:defRPr sz="9000"/>
            </a:lvl7pPr>
            <a:lvl8pPr lvl="7" rtl="0" algn="ctr">
              <a:spcBef>
                <a:spcPts val="0"/>
              </a:spcBef>
              <a:spcAft>
                <a:spcPts val="0"/>
              </a:spcAft>
              <a:buSzPts val="9000"/>
              <a:buNone/>
              <a:defRPr sz="9000"/>
            </a:lvl8pPr>
            <a:lvl9pPr lvl="8" rtl="0" algn="ctr">
              <a:spcBef>
                <a:spcPts val="0"/>
              </a:spcBef>
              <a:spcAft>
                <a:spcPts val="0"/>
              </a:spcAft>
              <a:buSzPts val="9000"/>
              <a:buNone/>
              <a:defRPr sz="9000"/>
            </a:lvl9pPr>
          </a:lstStyle>
          <a:p/>
        </p:txBody>
      </p:sp>
      <p:sp>
        <p:nvSpPr>
          <p:cNvPr id="151" name="Google Shape;151;p18"/>
          <p:cNvSpPr txBox="1"/>
          <p:nvPr>
            <p:ph idx="1" type="subTitle"/>
          </p:nvPr>
        </p:nvSpPr>
        <p:spPr>
          <a:xfrm>
            <a:off x="2299500" y="2972150"/>
            <a:ext cx="4545000" cy="554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4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cxnSp>
        <p:nvCxnSpPr>
          <p:cNvPr id="152" name="Google Shape;152;p18"/>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53" name="Google Shape;153;p18"/>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
        <p:nvSpPr>
          <p:cNvPr id="154" name="Google Shape;154;p1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14">
    <p:spTree>
      <p:nvGrpSpPr>
        <p:cNvPr id="155" name="Shape 155"/>
        <p:cNvGrpSpPr/>
        <p:nvPr/>
      </p:nvGrpSpPr>
      <p:grpSpPr>
        <a:xfrm>
          <a:off x="0" y="0"/>
          <a:ext cx="0" cy="0"/>
          <a:chOff x="0" y="0"/>
          <a:chExt cx="0" cy="0"/>
        </a:xfrm>
      </p:grpSpPr>
      <p:sp>
        <p:nvSpPr>
          <p:cNvPr id="156" name="Google Shape;156;p19"/>
          <p:cNvSpPr txBox="1"/>
          <p:nvPr>
            <p:ph type="title"/>
          </p:nvPr>
        </p:nvSpPr>
        <p:spPr>
          <a:xfrm>
            <a:off x="3742850" y="1549875"/>
            <a:ext cx="4545000" cy="1291200"/>
          </a:xfrm>
          <a:prstGeom prst="rect">
            <a:avLst/>
          </a:prstGeom>
        </p:spPr>
        <p:txBody>
          <a:bodyPr anchorCtr="0" anchor="t" bIns="91425" lIns="91425" spcFirstLastPara="1" rIns="91425" wrap="square" tIns="91425">
            <a:noAutofit/>
          </a:bodyPr>
          <a:lstStyle>
            <a:lvl1pPr lvl="0" rtl="0">
              <a:spcBef>
                <a:spcPts val="0"/>
              </a:spcBef>
              <a:spcAft>
                <a:spcPts val="0"/>
              </a:spcAft>
              <a:buSzPts val="9000"/>
              <a:buNone/>
              <a:defRPr sz="9000"/>
            </a:lvl1pPr>
            <a:lvl2pPr lvl="1" rtl="0">
              <a:spcBef>
                <a:spcPts val="0"/>
              </a:spcBef>
              <a:spcAft>
                <a:spcPts val="0"/>
              </a:spcAft>
              <a:buSzPts val="9000"/>
              <a:buNone/>
              <a:defRPr sz="9000"/>
            </a:lvl2pPr>
            <a:lvl3pPr lvl="2" rtl="0">
              <a:spcBef>
                <a:spcPts val="0"/>
              </a:spcBef>
              <a:spcAft>
                <a:spcPts val="0"/>
              </a:spcAft>
              <a:buSzPts val="9000"/>
              <a:buNone/>
              <a:defRPr sz="9000"/>
            </a:lvl3pPr>
            <a:lvl4pPr lvl="3" rtl="0">
              <a:spcBef>
                <a:spcPts val="0"/>
              </a:spcBef>
              <a:spcAft>
                <a:spcPts val="0"/>
              </a:spcAft>
              <a:buSzPts val="9000"/>
              <a:buNone/>
              <a:defRPr sz="9000"/>
            </a:lvl4pPr>
            <a:lvl5pPr lvl="4" rtl="0">
              <a:spcBef>
                <a:spcPts val="0"/>
              </a:spcBef>
              <a:spcAft>
                <a:spcPts val="0"/>
              </a:spcAft>
              <a:buSzPts val="9000"/>
              <a:buNone/>
              <a:defRPr sz="9000"/>
            </a:lvl5pPr>
            <a:lvl6pPr lvl="5" rtl="0">
              <a:spcBef>
                <a:spcPts val="0"/>
              </a:spcBef>
              <a:spcAft>
                <a:spcPts val="0"/>
              </a:spcAft>
              <a:buSzPts val="9000"/>
              <a:buNone/>
              <a:defRPr sz="9000"/>
            </a:lvl6pPr>
            <a:lvl7pPr lvl="6" rtl="0">
              <a:spcBef>
                <a:spcPts val="0"/>
              </a:spcBef>
              <a:spcAft>
                <a:spcPts val="0"/>
              </a:spcAft>
              <a:buSzPts val="9000"/>
              <a:buNone/>
              <a:defRPr sz="9000"/>
            </a:lvl7pPr>
            <a:lvl8pPr lvl="7" rtl="0">
              <a:spcBef>
                <a:spcPts val="0"/>
              </a:spcBef>
              <a:spcAft>
                <a:spcPts val="0"/>
              </a:spcAft>
              <a:buSzPts val="9000"/>
              <a:buNone/>
              <a:defRPr sz="9000"/>
            </a:lvl8pPr>
            <a:lvl9pPr lvl="8" rtl="0">
              <a:spcBef>
                <a:spcPts val="0"/>
              </a:spcBef>
              <a:spcAft>
                <a:spcPts val="0"/>
              </a:spcAft>
              <a:buSzPts val="9000"/>
              <a:buNone/>
              <a:defRPr sz="9000"/>
            </a:lvl9pPr>
          </a:lstStyle>
          <a:p/>
        </p:txBody>
      </p:sp>
      <p:sp>
        <p:nvSpPr>
          <p:cNvPr id="157" name="Google Shape;157;p19"/>
          <p:cNvSpPr txBox="1"/>
          <p:nvPr>
            <p:ph idx="1" type="subTitle"/>
          </p:nvPr>
        </p:nvSpPr>
        <p:spPr>
          <a:xfrm>
            <a:off x="3742850" y="3039213"/>
            <a:ext cx="4545000" cy="554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p:txBody>
      </p:sp>
      <p:cxnSp>
        <p:nvCxnSpPr>
          <p:cNvPr id="158" name="Google Shape;158;p19"/>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59" name="Google Shape;159;p19"/>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60" name="Google Shape;160;p19"/>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161" name="Google Shape;161;p19"/>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162" name="Google Shape;162;p19"/>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163" name="Google Shape;163;p19"/>
          <p:cNvCxnSpPr/>
          <p:nvPr/>
        </p:nvCxnSpPr>
        <p:spPr>
          <a:xfrm flipH="1">
            <a:off x="-237137" y="-71162"/>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
        <p:nvSpPr>
          <p:cNvPr id="164" name="Google Shape;164;p1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CUSTOM_15">
    <p:spTree>
      <p:nvGrpSpPr>
        <p:cNvPr id="165" name="Shape 165"/>
        <p:cNvGrpSpPr/>
        <p:nvPr/>
      </p:nvGrpSpPr>
      <p:grpSpPr>
        <a:xfrm>
          <a:off x="0" y="0"/>
          <a:ext cx="0" cy="0"/>
          <a:chOff x="0" y="0"/>
          <a:chExt cx="0" cy="0"/>
        </a:xfrm>
      </p:grpSpPr>
      <p:sp>
        <p:nvSpPr>
          <p:cNvPr id="166" name="Google Shape;166;p20"/>
          <p:cNvSpPr txBox="1"/>
          <p:nvPr>
            <p:ph type="title"/>
          </p:nvPr>
        </p:nvSpPr>
        <p:spPr>
          <a:xfrm>
            <a:off x="1677925" y="2511803"/>
            <a:ext cx="3714900" cy="805800"/>
          </a:xfrm>
          <a:prstGeom prst="rect">
            <a:avLst/>
          </a:prstGeom>
          <a:noFill/>
        </p:spPr>
        <p:txBody>
          <a:bodyPr anchorCtr="0" anchor="t" bIns="91425" lIns="91425" spcFirstLastPara="1" rIns="91425" wrap="square" tIns="91425">
            <a:noAutofit/>
          </a:bodyPr>
          <a:lstStyle>
            <a:lvl1pPr lvl="0" rtl="0" algn="r">
              <a:spcBef>
                <a:spcPts val="0"/>
              </a:spcBef>
              <a:spcAft>
                <a:spcPts val="0"/>
              </a:spcAft>
              <a:buClr>
                <a:schemeClr val="accent4"/>
              </a:buClr>
              <a:buSzPts val="3600"/>
              <a:buNone/>
              <a:defRPr sz="5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67" name="Google Shape;167;p20"/>
          <p:cNvSpPr txBox="1"/>
          <p:nvPr>
            <p:ph hasCustomPrompt="1" idx="2" type="title"/>
          </p:nvPr>
        </p:nvSpPr>
        <p:spPr>
          <a:xfrm>
            <a:off x="3741925" y="1484693"/>
            <a:ext cx="1650900" cy="978300"/>
          </a:xfrm>
          <a:prstGeom prst="rect">
            <a:avLst/>
          </a:prstGeom>
        </p:spPr>
        <p:txBody>
          <a:bodyPr anchorCtr="0" anchor="t" bIns="91425" lIns="91425" spcFirstLastPara="1" rIns="91425" wrap="square" tIns="91425">
            <a:noAutofit/>
          </a:bodyPr>
          <a:lstStyle>
            <a:lvl1pPr lvl="0" rtl="0" algn="r">
              <a:spcBef>
                <a:spcPts val="0"/>
              </a:spcBef>
              <a:spcAft>
                <a:spcPts val="0"/>
              </a:spcAft>
              <a:buSzPts val="6000"/>
              <a:buNone/>
              <a:defRPr sz="7000">
                <a:solidFill>
                  <a:schemeClr val="accent1"/>
                </a:solidFill>
              </a:defRPr>
            </a:lvl1pPr>
            <a:lvl2pPr lvl="1" rtl="0" algn="ctr">
              <a:spcBef>
                <a:spcPts val="0"/>
              </a:spcBef>
              <a:spcAft>
                <a:spcPts val="0"/>
              </a:spcAft>
              <a:buSzPts val="6000"/>
              <a:buNone/>
              <a:defRPr b="1" sz="6000"/>
            </a:lvl2pPr>
            <a:lvl3pPr lvl="2" rtl="0" algn="ctr">
              <a:spcBef>
                <a:spcPts val="0"/>
              </a:spcBef>
              <a:spcAft>
                <a:spcPts val="0"/>
              </a:spcAft>
              <a:buSzPts val="6000"/>
              <a:buNone/>
              <a:defRPr b="1" sz="6000"/>
            </a:lvl3pPr>
            <a:lvl4pPr lvl="3" rtl="0" algn="ctr">
              <a:spcBef>
                <a:spcPts val="0"/>
              </a:spcBef>
              <a:spcAft>
                <a:spcPts val="0"/>
              </a:spcAft>
              <a:buSzPts val="6000"/>
              <a:buNone/>
              <a:defRPr b="1" sz="6000"/>
            </a:lvl4pPr>
            <a:lvl5pPr lvl="4" rtl="0" algn="ctr">
              <a:spcBef>
                <a:spcPts val="0"/>
              </a:spcBef>
              <a:spcAft>
                <a:spcPts val="0"/>
              </a:spcAft>
              <a:buSzPts val="6000"/>
              <a:buNone/>
              <a:defRPr b="1" sz="6000"/>
            </a:lvl5pPr>
            <a:lvl6pPr lvl="5" rtl="0" algn="ctr">
              <a:spcBef>
                <a:spcPts val="0"/>
              </a:spcBef>
              <a:spcAft>
                <a:spcPts val="0"/>
              </a:spcAft>
              <a:buSzPts val="6000"/>
              <a:buNone/>
              <a:defRPr b="1" sz="6000"/>
            </a:lvl6pPr>
            <a:lvl7pPr lvl="6" rtl="0" algn="ctr">
              <a:spcBef>
                <a:spcPts val="0"/>
              </a:spcBef>
              <a:spcAft>
                <a:spcPts val="0"/>
              </a:spcAft>
              <a:buSzPts val="6000"/>
              <a:buNone/>
              <a:defRPr b="1" sz="6000"/>
            </a:lvl7pPr>
            <a:lvl8pPr lvl="7" rtl="0" algn="ctr">
              <a:spcBef>
                <a:spcPts val="0"/>
              </a:spcBef>
              <a:spcAft>
                <a:spcPts val="0"/>
              </a:spcAft>
              <a:buSzPts val="6000"/>
              <a:buNone/>
              <a:defRPr b="1" sz="6000"/>
            </a:lvl8pPr>
            <a:lvl9pPr lvl="8" rtl="0" algn="ctr">
              <a:spcBef>
                <a:spcPts val="0"/>
              </a:spcBef>
              <a:spcAft>
                <a:spcPts val="0"/>
              </a:spcAft>
              <a:buSzPts val="6000"/>
              <a:buNone/>
              <a:defRPr b="1" sz="6000"/>
            </a:lvl9pPr>
          </a:lstStyle>
          <a:p>
            <a:r>
              <a:t>xx%</a:t>
            </a:r>
          </a:p>
        </p:txBody>
      </p:sp>
      <p:sp>
        <p:nvSpPr>
          <p:cNvPr id="168" name="Google Shape;168;p20"/>
          <p:cNvSpPr txBox="1"/>
          <p:nvPr>
            <p:ph idx="1" type="subTitle"/>
          </p:nvPr>
        </p:nvSpPr>
        <p:spPr>
          <a:xfrm>
            <a:off x="831625" y="3244000"/>
            <a:ext cx="4561200" cy="3930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8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cxnSp>
        <p:nvCxnSpPr>
          <p:cNvPr id="169" name="Google Shape;169;p20"/>
          <p:cNvCxnSpPr/>
          <p:nvPr/>
        </p:nvCxnSpPr>
        <p:spPr>
          <a:xfrm rot="10800000">
            <a:off x="-30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70" name="Google Shape;170;p20"/>
          <p:cNvCxnSpPr/>
          <p:nvPr/>
        </p:nvCxnSpPr>
        <p:spPr>
          <a:xfrm rot="10800000">
            <a:off x="-30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71" name="Google Shape;171;p20"/>
          <p:cNvCxnSpPr/>
          <p:nvPr/>
        </p:nvCxnSpPr>
        <p:spPr>
          <a:xfrm>
            <a:off x="-112875" y="3979775"/>
            <a:ext cx="1378500" cy="12363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172" name="Google Shape;172;p20"/>
          <p:cNvCxnSpPr/>
          <p:nvPr/>
        </p:nvCxnSpPr>
        <p:spPr>
          <a:xfrm>
            <a:off x="7908725" y="-88700"/>
            <a:ext cx="1418700" cy="1064400"/>
          </a:xfrm>
          <a:prstGeom prst="curvedConnector3">
            <a:avLst>
              <a:gd fmla="val 50000" name="adj1"/>
            </a:avLst>
          </a:prstGeom>
          <a:noFill/>
          <a:ln cap="flat" cmpd="sng" w="28575">
            <a:solidFill>
              <a:schemeClr val="accent2"/>
            </a:solidFill>
            <a:prstDash val="solid"/>
            <a:round/>
            <a:headEnd len="med" w="med" type="none"/>
            <a:tailEnd len="med" w="med" type="none"/>
          </a:ln>
        </p:spPr>
      </p:cxnSp>
      <p:sp>
        <p:nvSpPr>
          <p:cNvPr id="173" name="Google Shape;173;p2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2714550" y="2366272"/>
            <a:ext cx="3714900" cy="818400"/>
          </a:xfrm>
          <a:prstGeom prst="rect">
            <a:avLst/>
          </a:prstGeom>
          <a:noFill/>
        </p:spPr>
        <p:txBody>
          <a:bodyPr anchorCtr="0" anchor="t" bIns="91425" lIns="91425" spcFirstLastPara="1" rIns="91425" wrap="square" tIns="91425">
            <a:noAutofit/>
          </a:bodyPr>
          <a:lstStyle>
            <a:lvl1pPr lvl="0" rtl="0">
              <a:spcBef>
                <a:spcPts val="0"/>
              </a:spcBef>
              <a:spcAft>
                <a:spcPts val="0"/>
              </a:spcAft>
              <a:buClr>
                <a:schemeClr val="accent4"/>
              </a:buClr>
              <a:buSzPts val="3600"/>
              <a:buNone/>
              <a:defRPr sz="5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9" name="Google Shape;19;p3"/>
          <p:cNvSpPr txBox="1"/>
          <p:nvPr>
            <p:ph hasCustomPrompt="1" idx="2" type="title"/>
          </p:nvPr>
        </p:nvSpPr>
        <p:spPr>
          <a:xfrm>
            <a:off x="3746550" y="1339163"/>
            <a:ext cx="1650900" cy="978300"/>
          </a:xfrm>
          <a:prstGeom prst="rect">
            <a:avLst/>
          </a:prstGeom>
        </p:spPr>
        <p:txBody>
          <a:bodyPr anchorCtr="0" anchor="t" bIns="91425" lIns="91425" spcFirstLastPara="1" rIns="91425" wrap="square" tIns="91425">
            <a:noAutofit/>
          </a:bodyPr>
          <a:lstStyle>
            <a:lvl1pPr lvl="0" rtl="0">
              <a:spcBef>
                <a:spcPts val="0"/>
              </a:spcBef>
              <a:spcAft>
                <a:spcPts val="0"/>
              </a:spcAft>
              <a:buSzPts val="6000"/>
              <a:buNone/>
              <a:defRPr sz="7000">
                <a:solidFill>
                  <a:schemeClr val="accent1"/>
                </a:solidFill>
              </a:defRPr>
            </a:lvl1pPr>
            <a:lvl2pPr lvl="1" rtl="0" algn="ctr">
              <a:spcBef>
                <a:spcPts val="0"/>
              </a:spcBef>
              <a:spcAft>
                <a:spcPts val="0"/>
              </a:spcAft>
              <a:buSzPts val="6000"/>
              <a:buNone/>
              <a:defRPr b="1" sz="6000"/>
            </a:lvl2pPr>
            <a:lvl3pPr lvl="2" rtl="0" algn="ctr">
              <a:spcBef>
                <a:spcPts val="0"/>
              </a:spcBef>
              <a:spcAft>
                <a:spcPts val="0"/>
              </a:spcAft>
              <a:buSzPts val="6000"/>
              <a:buNone/>
              <a:defRPr b="1" sz="6000"/>
            </a:lvl3pPr>
            <a:lvl4pPr lvl="3" rtl="0" algn="ctr">
              <a:spcBef>
                <a:spcPts val="0"/>
              </a:spcBef>
              <a:spcAft>
                <a:spcPts val="0"/>
              </a:spcAft>
              <a:buSzPts val="6000"/>
              <a:buNone/>
              <a:defRPr b="1" sz="6000"/>
            </a:lvl4pPr>
            <a:lvl5pPr lvl="4" rtl="0" algn="ctr">
              <a:spcBef>
                <a:spcPts val="0"/>
              </a:spcBef>
              <a:spcAft>
                <a:spcPts val="0"/>
              </a:spcAft>
              <a:buSzPts val="6000"/>
              <a:buNone/>
              <a:defRPr b="1" sz="6000"/>
            </a:lvl5pPr>
            <a:lvl6pPr lvl="5" rtl="0" algn="ctr">
              <a:spcBef>
                <a:spcPts val="0"/>
              </a:spcBef>
              <a:spcAft>
                <a:spcPts val="0"/>
              </a:spcAft>
              <a:buSzPts val="6000"/>
              <a:buNone/>
              <a:defRPr b="1" sz="6000"/>
            </a:lvl6pPr>
            <a:lvl7pPr lvl="6" rtl="0" algn="ctr">
              <a:spcBef>
                <a:spcPts val="0"/>
              </a:spcBef>
              <a:spcAft>
                <a:spcPts val="0"/>
              </a:spcAft>
              <a:buSzPts val="6000"/>
              <a:buNone/>
              <a:defRPr b="1" sz="6000"/>
            </a:lvl7pPr>
            <a:lvl8pPr lvl="7" rtl="0" algn="ctr">
              <a:spcBef>
                <a:spcPts val="0"/>
              </a:spcBef>
              <a:spcAft>
                <a:spcPts val="0"/>
              </a:spcAft>
              <a:buSzPts val="6000"/>
              <a:buNone/>
              <a:defRPr b="1" sz="6000"/>
            </a:lvl8pPr>
            <a:lvl9pPr lvl="8" rtl="0" algn="ctr">
              <a:spcBef>
                <a:spcPts val="0"/>
              </a:spcBef>
              <a:spcAft>
                <a:spcPts val="0"/>
              </a:spcAft>
              <a:buSzPts val="6000"/>
              <a:buNone/>
              <a:defRPr b="1" sz="6000"/>
            </a:lvl9pPr>
          </a:lstStyle>
          <a:p>
            <a:r>
              <a:t>xx%</a:t>
            </a:r>
          </a:p>
        </p:txBody>
      </p:sp>
      <p:sp>
        <p:nvSpPr>
          <p:cNvPr id="20" name="Google Shape;20;p3"/>
          <p:cNvSpPr txBox="1"/>
          <p:nvPr>
            <p:ph idx="1" type="subTitle"/>
          </p:nvPr>
        </p:nvSpPr>
        <p:spPr>
          <a:xfrm>
            <a:off x="2291400" y="3076675"/>
            <a:ext cx="4561200" cy="393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cxnSp>
        <p:nvCxnSpPr>
          <p:cNvPr id="21" name="Google Shape;21;p3"/>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2" name="Google Shape;22;p3"/>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3" name="Google Shape;23;p3"/>
          <p:cNvCxnSpPr/>
          <p:nvPr/>
        </p:nvCxnSpPr>
        <p:spPr>
          <a:xfrm flipH="1">
            <a:off x="7948925" y="3979775"/>
            <a:ext cx="1378500" cy="12363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4" name="Google Shape;24;p3"/>
          <p:cNvCxnSpPr/>
          <p:nvPr/>
        </p:nvCxnSpPr>
        <p:spPr>
          <a:xfrm flipH="1">
            <a:off x="-112875" y="-88700"/>
            <a:ext cx="1418700" cy="1064400"/>
          </a:xfrm>
          <a:prstGeom prst="curvedConnector3">
            <a:avLst>
              <a:gd fmla="val 50000" name="adj1"/>
            </a:avLst>
          </a:prstGeom>
          <a:noFill/>
          <a:ln cap="flat" cmpd="sng" w="28575">
            <a:solidFill>
              <a:schemeClr val="accent2"/>
            </a:solidFill>
            <a:prstDash val="solid"/>
            <a:round/>
            <a:headEnd len="med" w="med" type="none"/>
            <a:tailEnd len="med" w="med" type="none"/>
          </a:ln>
        </p:spPr>
      </p:cxnSp>
      <p:sp>
        <p:nvSpPr>
          <p:cNvPr id="25" name="Google Shape;25;p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_ONLY_1">
    <p:spTree>
      <p:nvGrpSpPr>
        <p:cNvPr id="174" name="Shape 174"/>
        <p:cNvGrpSpPr/>
        <p:nvPr/>
      </p:nvGrpSpPr>
      <p:grpSpPr>
        <a:xfrm>
          <a:off x="0" y="0"/>
          <a:ext cx="0" cy="0"/>
          <a:chOff x="0" y="0"/>
          <a:chExt cx="0" cy="0"/>
        </a:xfrm>
      </p:grpSpPr>
      <p:sp>
        <p:nvSpPr>
          <p:cNvPr id="175" name="Google Shape;175;p21"/>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cxnSp>
        <p:nvCxnSpPr>
          <p:cNvPr id="176" name="Google Shape;176;p21"/>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77" name="Google Shape;177;p21"/>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78" name="Google Shape;178;p21"/>
          <p:cNvCxnSpPr/>
          <p:nvPr/>
        </p:nvCxnSpPr>
        <p:spPr>
          <a:xfrm>
            <a:off x="7207350" y="-153175"/>
            <a:ext cx="2120400" cy="1273800"/>
          </a:xfrm>
          <a:prstGeom prst="curvedConnector3">
            <a:avLst>
              <a:gd fmla="val 50000" name="adj1"/>
            </a:avLst>
          </a:prstGeom>
          <a:noFill/>
          <a:ln cap="flat" cmpd="sng" w="28575">
            <a:solidFill>
              <a:schemeClr val="accent2"/>
            </a:solidFill>
            <a:prstDash val="solid"/>
            <a:round/>
            <a:headEnd len="med" w="med" type="none"/>
            <a:tailEnd len="med" w="med" type="none"/>
          </a:ln>
        </p:spPr>
      </p:cxnSp>
      <p:sp>
        <p:nvSpPr>
          <p:cNvPr id="179" name="Google Shape;179;p2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16">
    <p:spTree>
      <p:nvGrpSpPr>
        <p:cNvPr id="180" name="Shape 180"/>
        <p:cNvGrpSpPr/>
        <p:nvPr/>
      </p:nvGrpSpPr>
      <p:grpSpPr>
        <a:xfrm>
          <a:off x="0" y="0"/>
          <a:ext cx="0" cy="0"/>
          <a:chOff x="0" y="0"/>
          <a:chExt cx="0" cy="0"/>
        </a:xfrm>
      </p:grpSpPr>
      <p:cxnSp>
        <p:nvCxnSpPr>
          <p:cNvPr id="181" name="Google Shape;181;p22"/>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82" name="Google Shape;182;p22"/>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83" name="Google Shape;183;p22"/>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184" name="Google Shape;184;p22"/>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185" name="Google Shape;185;p22"/>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186" name="Google Shape;186;p22"/>
          <p:cNvCxnSpPr/>
          <p:nvPr/>
        </p:nvCxnSpPr>
        <p:spPr>
          <a:xfrm flipH="1">
            <a:off x="-237137" y="-71162"/>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
        <p:nvSpPr>
          <p:cNvPr id="187" name="Google Shape;187;p22"/>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
        <p:nvSpPr>
          <p:cNvPr id="188" name="Google Shape;188;p2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17">
    <p:spTree>
      <p:nvGrpSpPr>
        <p:cNvPr id="189" name="Shape 189"/>
        <p:cNvGrpSpPr/>
        <p:nvPr/>
      </p:nvGrpSpPr>
      <p:grpSpPr>
        <a:xfrm>
          <a:off x="0" y="0"/>
          <a:ext cx="0" cy="0"/>
          <a:chOff x="0" y="0"/>
          <a:chExt cx="0" cy="0"/>
        </a:xfrm>
      </p:grpSpPr>
      <p:sp>
        <p:nvSpPr>
          <p:cNvPr id="190" name="Google Shape;190;p23"/>
          <p:cNvSpPr txBox="1"/>
          <p:nvPr>
            <p:ph type="title"/>
          </p:nvPr>
        </p:nvSpPr>
        <p:spPr>
          <a:xfrm>
            <a:off x="1877475" y="445025"/>
            <a:ext cx="53892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91" name="Google Shape;191;p23"/>
          <p:cNvSpPr txBox="1"/>
          <p:nvPr>
            <p:ph idx="1" type="subTitle"/>
          </p:nvPr>
        </p:nvSpPr>
        <p:spPr>
          <a:xfrm>
            <a:off x="3226708" y="1405390"/>
            <a:ext cx="2486100" cy="4011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192" name="Google Shape;192;p23"/>
          <p:cNvSpPr txBox="1"/>
          <p:nvPr>
            <p:ph idx="2" type="subTitle"/>
          </p:nvPr>
        </p:nvSpPr>
        <p:spPr>
          <a:xfrm>
            <a:off x="3226708" y="1806417"/>
            <a:ext cx="2486100" cy="6186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93" name="Google Shape;193;p23"/>
          <p:cNvSpPr txBox="1"/>
          <p:nvPr>
            <p:ph idx="3" type="subTitle"/>
          </p:nvPr>
        </p:nvSpPr>
        <p:spPr>
          <a:xfrm>
            <a:off x="719108" y="1405390"/>
            <a:ext cx="2486100" cy="4011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194" name="Google Shape;194;p23"/>
          <p:cNvSpPr txBox="1"/>
          <p:nvPr>
            <p:ph idx="4" type="subTitle"/>
          </p:nvPr>
        </p:nvSpPr>
        <p:spPr>
          <a:xfrm>
            <a:off x="719108" y="1806417"/>
            <a:ext cx="2486100" cy="6186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95" name="Google Shape;195;p23"/>
          <p:cNvSpPr txBox="1"/>
          <p:nvPr>
            <p:ph idx="5" type="subTitle"/>
          </p:nvPr>
        </p:nvSpPr>
        <p:spPr>
          <a:xfrm>
            <a:off x="3226708" y="3171118"/>
            <a:ext cx="2486100" cy="461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196" name="Google Shape;196;p23"/>
          <p:cNvSpPr txBox="1"/>
          <p:nvPr>
            <p:ph idx="6" type="subTitle"/>
          </p:nvPr>
        </p:nvSpPr>
        <p:spPr>
          <a:xfrm>
            <a:off x="3226708" y="3565487"/>
            <a:ext cx="2486100" cy="6186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97" name="Google Shape;197;p23"/>
          <p:cNvSpPr txBox="1"/>
          <p:nvPr>
            <p:ph idx="7" type="subTitle"/>
          </p:nvPr>
        </p:nvSpPr>
        <p:spPr>
          <a:xfrm>
            <a:off x="719108" y="3171118"/>
            <a:ext cx="2486100" cy="461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198" name="Google Shape;198;p23"/>
          <p:cNvSpPr txBox="1"/>
          <p:nvPr>
            <p:ph idx="8" type="subTitle"/>
          </p:nvPr>
        </p:nvSpPr>
        <p:spPr>
          <a:xfrm>
            <a:off x="719158" y="3565487"/>
            <a:ext cx="2486100" cy="6186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cxnSp>
        <p:nvCxnSpPr>
          <p:cNvPr id="199" name="Google Shape;199;p23"/>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00" name="Google Shape;200;p23"/>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
        <p:nvSpPr>
          <p:cNvPr id="201" name="Google Shape;201;p2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18">
    <p:spTree>
      <p:nvGrpSpPr>
        <p:cNvPr id="202" name="Shape 202"/>
        <p:cNvGrpSpPr/>
        <p:nvPr/>
      </p:nvGrpSpPr>
      <p:grpSpPr>
        <a:xfrm>
          <a:off x="0" y="0"/>
          <a:ext cx="0" cy="0"/>
          <a:chOff x="0" y="0"/>
          <a:chExt cx="0" cy="0"/>
        </a:xfrm>
      </p:grpSpPr>
      <p:cxnSp>
        <p:nvCxnSpPr>
          <p:cNvPr id="203" name="Google Shape;203;p24"/>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04" name="Google Shape;204;p24"/>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05" name="Google Shape;205;p24"/>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06" name="Google Shape;206;p24"/>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
        <p:nvSpPr>
          <p:cNvPr id="207" name="Google Shape;207;p24"/>
          <p:cNvSpPr txBox="1"/>
          <p:nvPr>
            <p:ph idx="1" type="body"/>
          </p:nvPr>
        </p:nvSpPr>
        <p:spPr>
          <a:xfrm>
            <a:off x="5547900" y="3007750"/>
            <a:ext cx="2883000" cy="1595400"/>
          </a:xfrm>
          <a:prstGeom prst="rect">
            <a:avLst/>
          </a:prstGeom>
        </p:spPr>
        <p:txBody>
          <a:bodyPr anchorCtr="0" anchor="t" bIns="91425" lIns="91425" spcFirstLastPara="1" rIns="91425" wrap="square" tIns="91425">
            <a:noAutofit/>
          </a:bodyPr>
          <a:lstStyle>
            <a:lvl1pPr indent="-342900" lvl="0" marL="457200" rtl="0">
              <a:lnSpc>
                <a:spcPct val="100000"/>
              </a:lnSpc>
              <a:spcBef>
                <a:spcPts val="0"/>
              </a:spcBef>
              <a:spcAft>
                <a:spcPts val="0"/>
              </a:spcAft>
              <a:buSzPts val="1800"/>
              <a:buChar char="●"/>
              <a:defRPr sz="3000">
                <a:solidFill>
                  <a:schemeClr val="dk1"/>
                </a:solidFill>
                <a:latin typeface="Vidaloka"/>
                <a:ea typeface="Vidaloka"/>
                <a:cs typeface="Vidaloka"/>
                <a:sym typeface="Vidaloka"/>
              </a:defRPr>
            </a:lvl1pPr>
            <a:lvl2pPr indent="-317500" lvl="1" marL="914400" rtl="0">
              <a:lnSpc>
                <a:spcPct val="100000"/>
              </a:lnSpc>
              <a:spcBef>
                <a:spcPts val="0"/>
              </a:spcBef>
              <a:spcAft>
                <a:spcPts val="0"/>
              </a:spcAft>
              <a:buSzPts val="1400"/>
              <a:buChar char="○"/>
              <a:defRPr sz="3000">
                <a:latin typeface="Vidaloka"/>
                <a:ea typeface="Vidaloka"/>
                <a:cs typeface="Vidaloka"/>
                <a:sym typeface="Vidaloka"/>
              </a:defRPr>
            </a:lvl2pPr>
            <a:lvl3pPr indent="-317500" lvl="2" marL="1371600" rtl="0">
              <a:lnSpc>
                <a:spcPct val="100000"/>
              </a:lnSpc>
              <a:spcBef>
                <a:spcPts val="0"/>
              </a:spcBef>
              <a:spcAft>
                <a:spcPts val="0"/>
              </a:spcAft>
              <a:buSzPts val="1400"/>
              <a:buChar char="■"/>
              <a:defRPr sz="3000">
                <a:latin typeface="Vidaloka"/>
                <a:ea typeface="Vidaloka"/>
                <a:cs typeface="Vidaloka"/>
                <a:sym typeface="Vidaloka"/>
              </a:defRPr>
            </a:lvl3pPr>
            <a:lvl4pPr indent="-317500" lvl="3" marL="1828800" rtl="0">
              <a:lnSpc>
                <a:spcPct val="100000"/>
              </a:lnSpc>
              <a:spcBef>
                <a:spcPts val="0"/>
              </a:spcBef>
              <a:spcAft>
                <a:spcPts val="0"/>
              </a:spcAft>
              <a:buSzPts val="1400"/>
              <a:buChar char="●"/>
              <a:defRPr sz="3000">
                <a:latin typeface="Vidaloka"/>
                <a:ea typeface="Vidaloka"/>
                <a:cs typeface="Vidaloka"/>
                <a:sym typeface="Vidaloka"/>
              </a:defRPr>
            </a:lvl4pPr>
            <a:lvl5pPr indent="-317500" lvl="4" marL="2286000" rtl="0">
              <a:lnSpc>
                <a:spcPct val="100000"/>
              </a:lnSpc>
              <a:spcBef>
                <a:spcPts val="0"/>
              </a:spcBef>
              <a:spcAft>
                <a:spcPts val="0"/>
              </a:spcAft>
              <a:buSzPts val="1400"/>
              <a:buChar char="○"/>
              <a:defRPr sz="3000">
                <a:latin typeface="Vidaloka"/>
                <a:ea typeface="Vidaloka"/>
                <a:cs typeface="Vidaloka"/>
                <a:sym typeface="Vidaloka"/>
              </a:defRPr>
            </a:lvl5pPr>
            <a:lvl6pPr indent="-317500" lvl="5" marL="2743200" rtl="0">
              <a:lnSpc>
                <a:spcPct val="100000"/>
              </a:lnSpc>
              <a:spcBef>
                <a:spcPts val="0"/>
              </a:spcBef>
              <a:spcAft>
                <a:spcPts val="0"/>
              </a:spcAft>
              <a:buSzPts val="1400"/>
              <a:buChar char="■"/>
              <a:defRPr sz="3000">
                <a:latin typeface="Vidaloka"/>
                <a:ea typeface="Vidaloka"/>
                <a:cs typeface="Vidaloka"/>
                <a:sym typeface="Vidaloka"/>
              </a:defRPr>
            </a:lvl6pPr>
            <a:lvl7pPr indent="-317500" lvl="6" marL="3200400" rtl="0">
              <a:lnSpc>
                <a:spcPct val="100000"/>
              </a:lnSpc>
              <a:spcBef>
                <a:spcPts val="0"/>
              </a:spcBef>
              <a:spcAft>
                <a:spcPts val="0"/>
              </a:spcAft>
              <a:buSzPts val="1400"/>
              <a:buChar char="●"/>
              <a:defRPr sz="3000">
                <a:latin typeface="Vidaloka"/>
                <a:ea typeface="Vidaloka"/>
                <a:cs typeface="Vidaloka"/>
                <a:sym typeface="Vidaloka"/>
              </a:defRPr>
            </a:lvl7pPr>
            <a:lvl8pPr indent="-317500" lvl="7" marL="3657600" rtl="0">
              <a:lnSpc>
                <a:spcPct val="100000"/>
              </a:lnSpc>
              <a:spcBef>
                <a:spcPts val="0"/>
              </a:spcBef>
              <a:spcAft>
                <a:spcPts val="0"/>
              </a:spcAft>
              <a:buSzPts val="1400"/>
              <a:buChar char="○"/>
              <a:defRPr sz="3000">
                <a:latin typeface="Vidaloka"/>
                <a:ea typeface="Vidaloka"/>
                <a:cs typeface="Vidaloka"/>
                <a:sym typeface="Vidaloka"/>
              </a:defRPr>
            </a:lvl8pPr>
            <a:lvl9pPr indent="-317500" lvl="8" marL="4114800" rtl="0">
              <a:lnSpc>
                <a:spcPct val="100000"/>
              </a:lnSpc>
              <a:spcBef>
                <a:spcPts val="0"/>
              </a:spcBef>
              <a:spcAft>
                <a:spcPts val="0"/>
              </a:spcAft>
              <a:buSzPts val="1400"/>
              <a:buChar char="■"/>
              <a:defRPr sz="3000">
                <a:latin typeface="Vidaloka"/>
                <a:ea typeface="Vidaloka"/>
                <a:cs typeface="Vidaloka"/>
                <a:sym typeface="Vidaloka"/>
              </a:defRPr>
            </a:lvl9pPr>
          </a:lstStyle>
          <a:p/>
        </p:txBody>
      </p:sp>
      <p:sp>
        <p:nvSpPr>
          <p:cNvPr id="208" name="Google Shape;208;p2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solidFill>
                  <a:schemeClr val="dk1"/>
                </a:solidFill>
                <a:latin typeface="Vidaloka"/>
                <a:ea typeface="Vidaloka"/>
                <a:cs typeface="Vidaloka"/>
                <a:sym typeface="Vidaloka"/>
              </a:defRPr>
            </a:lvl1pPr>
            <a:lvl2pPr lvl="1">
              <a:buNone/>
              <a:defRPr>
                <a:solidFill>
                  <a:schemeClr val="dk1"/>
                </a:solidFill>
                <a:latin typeface="Vidaloka"/>
                <a:ea typeface="Vidaloka"/>
                <a:cs typeface="Vidaloka"/>
                <a:sym typeface="Vidaloka"/>
              </a:defRPr>
            </a:lvl2pPr>
            <a:lvl3pPr lvl="2">
              <a:buNone/>
              <a:defRPr>
                <a:solidFill>
                  <a:schemeClr val="dk1"/>
                </a:solidFill>
                <a:latin typeface="Vidaloka"/>
                <a:ea typeface="Vidaloka"/>
                <a:cs typeface="Vidaloka"/>
                <a:sym typeface="Vidaloka"/>
              </a:defRPr>
            </a:lvl3pPr>
            <a:lvl4pPr lvl="3">
              <a:buNone/>
              <a:defRPr>
                <a:solidFill>
                  <a:schemeClr val="dk1"/>
                </a:solidFill>
                <a:latin typeface="Vidaloka"/>
                <a:ea typeface="Vidaloka"/>
                <a:cs typeface="Vidaloka"/>
                <a:sym typeface="Vidaloka"/>
              </a:defRPr>
            </a:lvl4pPr>
            <a:lvl5pPr lvl="4">
              <a:buNone/>
              <a:defRPr>
                <a:solidFill>
                  <a:schemeClr val="dk1"/>
                </a:solidFill>
                <a:latin typeface="Vidaloka"/>
                <a:ea typeface="Vidaloka"/>
                <a:cs typeface="Vidaloka"/>
                <a:sym typeface="Vidaloka"/>
              </a:defRPr>
            </a:lvl5pPr>
            <a:lvl6pPr lvl="5">
              <a:buNone/>
              <a:defRPr>
                <a:solidFill>
                  <a:schemeClr val="dk1"/>
                </a:solidFill>
                <a:latin typeface="Vidaloka"/>
                <a:ea typeface="Vidaloka"/>
                <a:cs typeface="Vidaloka"/>
                <a:sym typeface="Vidaloka"/>
              </a:defRPr>
            </a:lvl6pPr>
            <a:lvl7pPr lvl="6">
              <a:buNone/>
              <a:defRPr>
                <a:solidFill>
                  <a:schemeClr val="dk1"/>
                </a:solidFill>
                <a:latin typeface="Vidaloka"/>
                <a:ea typeface="Vidaloka"/>
                <a:cs typeface="Vidaloka"/>
                <a:sym typeface="Vidaloka"/>
              </a:defRPr>
            </a:lvl7pPr>
            <a:lvl8pPr lvl="7">
              <a:buNone/>
              <a:defRPr>
                <a:solidFill>
                  <a:schemeClr val="dk1"/>
                </a:solidFill>
                <a:latin typeface="Vidaloka"/>
                <a:ea typeface="Vidaloka"/>
                <a:cs typeface="Vidaloka"/>
                <a:sym typeface="Vidaloka"/>
              </a:defRPr>
            </a:lvl8pPr>
            <a:lvl9pPr lvl="8">
              <a:buNone/>
              <a:defRPr>
                <a:solidFill>
                  <a:schemeClr val="dk1"/>
                </a:solidFill>
                <a:latin typeface="Vidaloka"/>
                <a:ea typeface="Vidaloka"/>
                <a:cs typeface="Vidaloka"/>
                <a:sym typeface="Vidalok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1">
  <p:cSld name="CUSTOM_19">
    <p:spTree>
      <p:nvGrpSpPr>
        <p:cNvPr id="209" name="Shape 209"/>
        <p:cNvGrpSpPr/>
        <p:nvPr/>
      </p:nvGrpSpPr>
      <p:grpSpPr>
        <a:xfrm>
          <a:off x="0" y="0"/>
          <a:ext cx="0" cy="0"/>
          <a:chOff x="0" y="0"/>
          <a:chExt cx="0" cy="0"/>
        </a:xfrm>
      </p:grpSpPr>
      <p:sp>
        <p:nvSpPr>
          <p:cNvPr id="210" name="Google Shape;210;p25"/>
          <p:cNvSpPr txBox="1"/>
          <p:nvPr>
            <p:ph hasCustomPrompt="1" type="title"/>
          </p:nvPr>
        </p:nvSpPr>
        <p:spPr>
          <a:xfrm>
            <a:off x="713225" y="1345375"/>
            <a:ext cx="6120300" cy="1644300"/>
          </a:xfrm>
          <a:prstGeom prst="rect">
            <a:avLst/>
          </a:prstGeom>
        </p:spPr>
        <p:txBody>
          <a:bodyPr anchorCtr="0" anchor="t" bIns="91425" lIns="91425" spcFirstLastPara="1" rIns="91425" wrap="square" tIns="91425">
            <a:noAutofit/>
          </a:bodyPr>
          <a:lstStyle>
            <a:lvl1pPr lvl="0" rtl="0">
              <a:spcBef>
                <a:spcPts val="0"/>
              </a:spcBef>
              <a:spcAft>
                <a:spcPts val="0"/>
              </a:spcAft>
              <a:buSzPts val="12000"/>
              <a:buNone/>
              <a:defRPr sz="12000">
                <a:solidFill>
                  <a:schemeClr val="accent1"/>
                </a:solidFill>
              </a:defRPr>
            </a:lvl1pPr>
            <a:lvl2pPr lvl="1" rtl="0">
              <a:spcBef>
                <a:spcPts val="0"/>
              </a:spcBef>
              <a:spcAft>
                <a:spcPts val="0"/>
              </a:spcAft>
              <a:buSzPts val="12000"/>
              <a:buNone/>
              <a:defRPr sz="12000"/>
            </a:lvl2pPr>
            <a:lvl3pPr lvl="2" rtl="0">
              <a:spcBef>
                <a:spcPts val="0"/>
              </a:spcBef>
              <a:spcAft>
                <a:spcPts val="0"/>
              </a:spcAft>
              <a:buSzPts val="12000"/>
              <a:buNone/>
              <a:defRPr sz="12000"/>
            </a:lvl3pPr>
            <a:lvl4pPr lvl="3" rtl="0">
              <a:spcBef>
                <a:spcPts val="0"/>
              </a:spcBef>
              <a:spcAft>
                <a:spcPts val="0"/>
              </a:spcAft>
              <a:buSzPts val="12000"/>
              <a:buNone/>
              <a:defRPr sz="12000"/>
            </a:lvl4pPr>
            <a:lvl5pPr lvl="4" rtl="0">
              <a:spcBef>
                <a:spcPts val="0"/>
              </a:spcBef>
              <a:spcAft>
                <a:spcPts val="0"/>
              </a:spcAft>
              <a:buSzPts val="12000"/>
              <a:buNone/>
              <a:defRPr sz="12000"/>
            </a:lvl5pPr>
            <a:lvl6pPr lvl="5" rtl="0">
              <a:spcBef>
                <a:spcPts val="0"/>
              </a:spcBef>
              <a:spcAft>
                <a:spcPts val="0"/>
              </a:spcAft>
              <a:buSzPts val="12000"/>
              <a:buNone/>
              <a:defRPr sz="12000"/>
            </a:lvl6pPr>
            <a:lvl7pPr lvl="6" rtl="0">
              <a:spcBef>
                <a:spcPts val="0"/>
              </a:spcBef>
              <a:spcAft>
                <a:spcPts val="0"/>
              </a:spcAft>
              <a:buSzPts val="12000"/>
              <a:buNone/>
              <a:defRPr sz="12000"/>
            </a:lvl7pPr>
            <a:lvl8pPr lvl="7" rtl="0">
              <a:spcBef>
                <a:spcPts val="0"/>
              </a:spcBef>
              <a:spcAft>
                <a:spcPts val="0"/>
              </a:spcAft>
              <a:buSzPts val="12000"/>
              <a:buNone/>
              <a:defRPr sz="12000"/>
            </a:lvl8pPr>
            <a:lvl9pPr lvl="8" rtl="0">
              <a:spcBef>
                <a:spcPts val="0"/>
              </a:spcBef>
              <a:spcAft>
                <a:spcPts val="0"/>
              </a:spcAft>
              <a:buSzPts val="12000"/>
              <a:buNone/>
              <a:defRPr sz="12000"/>
            </a:lvl9pPr>
          </a:lstStyle>
          <a:p>
            <a:r>
              <a:t>xx%</a:t>
            </a:r>
          </a:p>
        </p:txBody>
      </p:sp>
      <p:sp>
        <p:nvSpPr>
          <p:cNvPr id="211" name="Google Shape;211;p25"/>
          <p:cNvSpPr txBox="1"/>
          <p:nvPr>
            <p:ph idx="1" type="subTitle"/>
          </p:nvPr>
        </p:nvSpPr>
        <p:spPr>
          <a:xfrm>
            <a:off x="713225" y="3188648"/>
            <a:ext cx="6120300" cy="3750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sz="1600"/>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p:txBody>
      </p:sp>
      <p:cxnSp>
        <p:nvCxnSpPr>
          <p:cNvPr id="212" name="Google Shape;212;p25"/>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13" name="Google Shape;213;p25"/>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14" name="Google Shape;214;p25"/>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15" name="Google Shape;215;p25"/>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
        <p:nvSpPr>
          <p:cNvPr id="216" name="Google Shape;216;p2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p:cSld name="SECTION_HEADER_1">
    <p:spTree>
      <p:nvGrpSpPr>
        <p:cNvPr id="217" name="Shape 217"/>
        <p:cNvGrpSpPr/>
        <p:nvPr/>
      </p:nvGrpSpPr>
      <p:grpSpPr>
        <a:xfrm>
          <a:off x="0" y="0"/>
          <a:ext cx="0" cy="0"/>
          <a:chOff x="0" y="0"/>
          <a:chExt cx="0" cy="0"/>
        </a:xfrm>
      </p:grpSpPr>
      <p:sp>
        <p:nvSpPr>
          <p:cNvPr id="218" name="Google Shape;218;p26"/>
          <p:cNvSpPr txBox="1"/>
          <p:nvPr>
            <p:ph type="title"/>
          </p:nvPr>
        </p:nvSpPr>
        <p:spPr>
          <a:xfrm>
            <a:off x="4956100" y="2467375"/>
            <a:ext cx="2475300" cy="6489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600"/>
              <a:buNone/>
              <a:defRPr sz="35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219" name="Google Shape;219;p26"/>
          <p:cNvSpPr txBox="1"/>
          <p:nvPr>
            <p:ph hasCustomPrompt="1" idx="2" type="title"/>
          </p:nvPr>
        </p:nvSpPr>
        <p:spPr>
          <a:xfrm>
            <a:off x="4956100" y="1402325"/>
            <a:ext cx="1650900" cy="978300"/>
          </a:xfrm>
          <a:prstGeom prst="rect">
            <a:avLst/>
          </a:prstGeom>
        </p:spPr>
        <p:txBody>
          <a:bodyPr anchorCtr="0" anchor="ctr" bIns="91425" lIns="91425" spcFirstLastPara="1" rIns="91425" wrap="square" tIns="91425">
            <a:noAutofit/>
          </a:bodyPr>
          <a:lstStyle>
            <a:lvl1pPr lvl="0" rtl="0">
              <a:spcBef>
                <a:spcPts val="0"/>
              </a:spcBef>
              <a:spcAft>
                <a:spcPts val="0"/>
              </a:spcAft>
              <a:buSzPts val="6000"/>
              <a:buNone/>
              <a:defRPr sz="7000">
                <a:solidFill>
                  <a:schemeClr val="accent1"/>
                </a:solidFill>
              </a:defRPr>
            </a:lvl1pPr>
            <a:lvl2pPr lvl="1" rtl="0">
              <a:spcBef>
                <a:spcPts val="0"/>
              </a:spcBef>
              <a:spcAft>
                <a:spcPts val="0"/>
              </a:spcAft>
              <a:buSzPts val="6000"/>
              <a:buNone/>
              <a:defRPr b="1" sz="6000"/>
            </a:lvl2pPr>
            <a:lvl3pPr lvl="2" rtl="0">
              <a:spcBef>
                <a:spcPts val="0"/>
              </a:spcBef>
              <a:spcAft>
                <a:spcPts val="0"/>
              </a:spcAft>
              <a:buSzPts val="6000"/>
              <a:buNone/>
              <a:defRPr b="1" sz="6000"/>
            </a:lvl3pPr>
            <a:lvl4pPr lvl="3" rtl="0">
              <a:spcBef>
                <a:spcPts val="0"/>
              </a:spcBef>
              <a:spcAft>
                <a:spcPts val="0"/>
              </a:spcAft>
              <a:buSzPts val="6000"/>
              <a:buNone/>
              <a:defRPr b="1" sz="6000"/>
            </a:lvl4pPr>
            <a:lvl5pPr lvl="4" rtl="0">
              <a:spcBef>
                <a:spcPts val="0"/>
              </a:spcBef>
              <a:spcAft>
                <a:spcPts val="0"/>
              </a:spcAft>
              <a:buSzPts val="6000"/>
              <a:buNone/>
              <a:defRPr b="1" sz="6000"/>
            </a:lvl5pPr>
            <a:lvl6pPr lvl="5" rtl="0">
              <a:spcBef>
                <a:spcPts val="0"/>
              </a:spcBef>
              <a:spcAft>
                <a:spcPts val="0"/>
              </a:spcAft>
              <a:buSzPts val="6000"/>
              <a:buNone/>
              <a:defRPr b="1" sz="6000"/>
            </a:lvl6pPr>
            <a:lvl7pPr lvl="6" rtl="0">
              <a:spcBef>
                <a:spcPts val="0"/>
              </a:spcBef>
              <a:spcAft>
                <a:spcPts val="0"/>
              </a:spcAft>
              <a:buSzPts val="6000"/>
              <a:buNone/>
              <a:defRPr b="1" sz="6000"/>
            </a:lvl7pPr>
            <a:lvl8pPr lvl="7" rtl="0">
              <a:spcBef>
                <a:spcPts val="0"/>
              </a:spcBef>
              <a:spcAft>
                <a:spcPts val="0"/>
              </a:spcAft>
              <a:buSzPts val="6000"/>
              <a:buNone/>
              <a:defRPr b="1" sz="6000"/>
            </a:lvl8pPr>
            <a:lvl9pPr lvl="8" rtl="0">
              <a:spcBef>
                <a:spcPts val="0"/>
              </a:spcBef>
              <a:spcAft>
                <a:spcPts val="0"/>
              </a:spcAft>
              <a:buSzPts val="6000"/>
              <a:buNone/>
              <a:defRPr b="1" sz="6000"/>
            </a:lvl9pPr>
          </a:lstStyle>
          <a:p>
            <a:r>
              <a:t>xx%</a:t>
            </a:r>
          </a:p>
        </p:txBody>
      </p:sp>
      <p:sp>
        <p:nvSpPr>
          <p:cNvPr id="220" name="Google Shape;220;p26"/>
          <p:cNvSpPr txBox="1"/>
          <p:nvPr>
            <p:ph idx="1" type="subTitle"/>
          </p:nvPr>
        </p:nvSpPr>
        <p:spPr>
          <a:xfrm>
            <a:off x="4956100" y="3116275"/>
            <a:ext cx="2475300" cy="624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cxnSp>
        <p:nvCxnSpPr>
          <p:cNvPr id="221" name="Google Shape;221;p26"/>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22" name="Google Shape;222;p26"/>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23" name="Google Shape;223;p26"/>
          <p:cNvCxnSpPr/>
          <p:nvPr/>
        </p:nvCxnSpPr>
        <p:spPr>
          <a:xfrm>
            <a:off x="-209600" y="2402450"/>
            <a:ext cx="3144300" cy="2789700"/>
          </a:xfrm>
          <a:prstGeom prst="curvedConnector3">
            <a:avLst>
              <a:gd fmla="val 50000" name="adj1"/>
            </a:avLst>
          </a:prstGeom>
          <a:noFill/>
          <a:ln cap="flat" cmpd="sng" w="28575">
            <a:solidFill>
              <a:schemeClr val="accent2"/>
            </a:solidFill>
            <a:prstDash val="solid"/>
            <a:round/>
            <a:headEnd len="med" w="med" type="none"/>
            <a:tailEnd len="med" w="med" type="none"/>
          </a:ln>
        </p:spPr>
      </p:cxnSp>
      <p:sp>
        <p:nvSpPr>
          <p:cNvPr id="224" name="Google Shape;224;p2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3">
  <p:cSld name="CUSTOM_20">
    <p:spTree>
      <p:nvGrpSpPr>
        <p:cNvPr id="225" name="Shape 225"/>
        <p:cNvGrpSpPr/>
        <p:nvPr/>
      </p:nvGrpSpPr>
      <p:grpSpPr>
        <a:xfrm>
          <a:off x="0" y="0"/>
          <a:ext cx="0" cy="0"/>
          <a:chOff x="0" y="0"/>
          <a:chExt cx="0" cy="0"/>
        </a:xfrm>
      </p:grpSpPr>
      <p:sp>
        <p:nvSpPr>
          <p:cNvPr id="226" name="Google Shape;226;p27"/>
          <p:cNvSpPr txBox="1"/>
          <p:nvPr>
            <p:ph type="title"/>
          </p:nvPr>
        </p:nvSpPr>
        <p:spPr>
          <a:xfrm>
            <a:off x="4373850" y="944250"/>
            <a:ext cx="2475300" cy="6489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600"/>
              <a:buNone/>
              <a:defRPr sz="35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227" name="Google Shape;227;p27"/>
          <p:cNvSpPr txBox="1"/>
          <p:nvPr>
            <p:ph hasCustomPrompt="1" idx="2" type="title"/>
          </p:nvPr>
        </p:nvSpPr>
        <p:spPr>
          <a:xfrm>
            <a:off x="2294850" y="1096650"/>
            <a:ext cx="1650900" cy="9783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6000"/>
              <a:buNone/>
              <a:defRPr sz="7000">
                <a:solidFill>
                  <a:schemeClr val="accent1"/>
                </a:solidFill>
              </a:defRPr>
            </a:lvl1pPr>
            <a:lvl2pPr lvl="1" rtl="0">
              <a:spcBef>
                <a:spcPts val="0"/>
              </a:spcBef>
              <a:spcAft>
                <a:spcPts val="0"/>
              </a:spcAft>
              <a:buSzPts val="6000"/>
              <a:buNone/>
              <a:defRPr b="1" sz="6000"/>
            </a:lvl2pPr>
            <a:lvl3pPr lvl="2" rtl="0">
              <a:spcBef>
                <a:spcPts val="0"/>
              </a:spcBef>
              <a:spcAft>
                <a:spcPts val="0"/>
              </a:spcAft>
              <a:buSzPts val="6000"/>
              <a:buNone/>
              <a:defRPr b="1" sz="6000"/>
            </a:lvl3pPr>
            <a:lvl4pPr lvl="3" rtl="0">
              <a:spcBef>
                <a:spcPts val="0"/>
              </a:spcBef>
              <a:spcAft>
                <a:spcPts val="0"/>
              </a:spcAft>
              <a:buSzPts val="6000"/>
              <a:buNone/>
              <a:defRPr b="1" sz="6000"/>
            </a:lvl4pPr>
            <a:lvl5pPr lvl="4" rtl="0">
              <a:spcBef>
                <a:spcPts val="0"/>
              </a:spcBef>
              <a:spcAft>
                <a:spcPts val="0"/>
              </a:spcAft>
              <a:buSzPts val="6000"/>
              <a:buNone/>
              <a:defRPr b="1" sz="6000"/>
            </a:lvl5pPr>
            <a:lvl6pPr lvl="5" rtl="0">
              <a:spcBef>
                <a:spcPts val="0"/>
              </a:spcBef>
              <a:spcAft>
                <a:spcPts val="0"/>
              </a:spcAft>
              <a:buSzPts val="6000"/>
              <a:buNone/>
              <a:defRPr b="1" sz="6000"/>
            </a:lvl6pPr>
            <a:lvl7pPr lvl="6" rtl="0">
              <a:spcBef>
                <a:spcPts val="0"/>
              </a:spcBef>
              <a:spcAft>
                <a:spcPts val="0"/>
              </a:spcAft>
              <a:buSzPts val="6000"/>
              <a:buNone/>
              <a:defRPr b="1" sz="6000"/>
            </a:lvl7pPr>
            <a:lvl8pPr lvl="7" rtl="0">
              <a:spcBef>
                <a:spcPts val="0"/>
              </a:spcBef>
              <a:spcAft>
                <a:spcPts val="0"/>
              </a:spcAft>
              <a:buSzPts val="6000"/>
              <a:buNone/>
              <a:defRPr b="1" sz="6000"/>
            </a:lvl8pPr>
            <a:lvl9pPr lvl="8" rtl="0">
              <a:spcBef>
                <a:spcPts val="0"/>
              </a:spcBef>
              <a:spcAft>
                <a:spcPts val="0"/>
              </a:spcAft>
              <a:buSzPts val="6000"/>
              <a:buNone/>
              <a:defRPr b="1" sz="6000"/>
            </a:lvl9pPr>
          </a:lstStyle>
          <a:p>
            <a:r>
              <a:t>xx%</a:t>
            </a:r>
          </a:p>
        </p:txBody>
      </p:sp>
      <p:sp>
        <p:nvSpPr>
          <p:cNvPr id="228" name="Google Shape;228;p27"/>
          <p:cNvSpPr txBox="1"/>
          <p:nvPr>
            <p:ph idx="1" type="subTitle"/>
          </p:nvPr>
        </p:nvSpPr>
        <p:spPr>
          <a:xfrm>
            <a:off x="4373850" y="1593150"/>
            <a:ext cx="2475300" cy="624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sz="1400">
                <a:solidFill>
                  <a:schemeClr val="dk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cxnSp>
        <p:nvCxnSpPr>
          <p:cNvPr id="229" name="Google Shape;229;p27"/>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30" name="Google Shape;230;p27"/>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31" name="Google Shape;231;p27"/>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32" name="Google Shape;232;p27"/>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33" name="Google Shape;233;p27"/>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34" name="Google Shape;234;p27"/>
          <p:cNvCxnSpPr/>
          <p:nvPr/>
        </p:nvCxnSpPr>
        <p:spPr>
          <a:xfrm flipH="1">
            <a:off x="-237137" y="-71162"/>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
        <p:nvSpPr>
          <p:cNvPr id="235" name="Google Shape;235;p2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3_1">
    <p:spTree>
      <p:nvGrpSpPr>
        <p:cNvPr id="236" name="Shape 236"/>
        <p:cNvGrpSpPr/>
        <p:nvPr/>
      </p:nvGrpSpPr>
      <p:grpSpPr>
        <a:xfrm>
          <a:off x="0" y="0"/>
          <a:ext cx="0" cy="0"/>
          <a:chOff x="0" y="0"/>
          <a:chExt cx="0" cy="0"/>
        </a:xfrm>
      </p:grpSpPr>
      <p:sp>
        <p:nvSpPr>
          <p:cNvPr id="237" name="Google Shape;237;p28"/>
          <p:cNvSpPr txBox="1"/>
          <p:nvPr>
            <p:ph type="title"/>
          </p:nvPr>
        </p:nvSpPr>
        <p:spPr>
          <a:xfrm>
            <a:off x="1043725" y="922567"/>
            <a:ext cx="3123000" cy="2257500"/>
          </a:xfrm>
          <a:prstGeom prst="rect">
            <a:avLst/>
          </a:prstGeom>
        </p:spPr>
        <p:txBody>
          <a:bodyPr anchorCtr="0" anchor="t" bIns="91425" lIns="91425" spcFirstLastPara="1" rIns="91425" wrap="square" tIns="91425">
            <a:noAutofit/>
          </a:bodyPr>
          <a:lstStyle>
            <a:lvl1pPr lvl="0" rtl="0" algn="l">
              <a:spcBef>
                <a:spcPts val="0"/>
              </a:spcBef>
              <a:spcAft>
                <a:spcPts val="0"/>
              </a:spcAft>
              <a:buSzPts val="3000"/>
              <a:buNone/>
              <a:defRPr sz="35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38" name="Google Shape;238;p28"/>
          <p:cNvSpPr txBox="1"/>
          <p:nvPr>
            <p:ph idx="1" type="subTitle"/>
          </p:nvPr>
        </p:nvSpPr>
        <p:spPr>
          <a:xfrm>
            <a:off x="1043725" y="3360938"/>
            <a:ext cx="3013500" cy="780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Char char="●"/>
              <a:defRPr sz="1400"/>
            </a:lvl1pPr>
            <a:lvl2pPr lvl="1" rtl="0" algn="ctr">
              <a:spcBef>
                <a:spcPts val="0"/>
              </a:spcBef>
              <a:spcAft>
                <a:spcPts val="0"/>
              </a:spcAft>
              <a:buSzPts val="1400"/>
              <a:buChar char="○"/>
              <a:defRPr/>
            </a:lvl2pPr>
            <a:lvl3pPr lvl="2" rtl="0" algn="ctr">
              <a:spcBef>
                <a:spcPts val="0"/>
              </a:spcBef>
              <a:spcAft>
                <a:spcPts val="0"/>
              </a:spcAft>
              <a:buSzPts val="1400"/>
              <a:buChar char="■"/>
              <a:defRPr/>
            </a:lvl3pPr>
            <a:lvl4pPr lvl="3" rtl="0" algn="ctr">
              <a:spcBef>
                <a:spcPts val="0"/>
              </a:spcBef>
              <a:spcAft>
                <a:spcPts val="0"/>
              </a:spcAft>
              <a:buSzPts val="1400"/>
              <a:buChar char="●"/>
              <a:defRPr/>
            </a:lvl4pPr>
            <a:lvl5pPr lvl="4" rtl="0" algn="ctr">
              <a:spcBef>
                <a:spcPts val="0"/>
              </a:spcBef>
              <a:spcAft>
                <a:spcPts val="0"/>
              </a:spcAft>
              <a:buSzPts val="1400"/>
              <a:buChar char="○"/>
              <a:defRPr/>
            </a:lvl5pPr>
            <a:lvl6pPr lvl="5" rtl="0" algn="ctr">
              <a:spcBef>
                <a:spcPts val="0"/>
              </a:spcBef>
              <a:spcAft>
                <a:spcPts val="0"/>
              </a:spcAft>
              <a:buSzPts val="1400"/>
              <a:buChar char="■"/>
              <a:defRPr/>
            </a:lvl6pPr>
            <a:lvl7pPr lvl="6" rtl="0" algn="ctr">
              <a:spcBef>
                <a:spcPts val="0"/>
              </a:spcBef>
              <a:spcAft>
                <a:spcPts val="0"/>
              </a:spcAft>
              <a:buSzPts val="1400"/>
              <a:buChar char="●"/>
              <a:defRPr/>
            </a:lvl7pPr>
            <a:lvl8pPr lvl="7" rtl="0" algn="ctr">
              <a:spcBef>
                <a:spcPts val="0"/>
              </a:spcBef>
              <a:spcAft>
                <a:spcPts val="0"/>
              </a:spcAft>
              <a:buSzPts val="1400"/>
              <a:buChar char="○"/>
              <a:defRPr/>
            </a:lvl8pPr>
            <a:lvl9pPr lvl="8" rtl="0" algn="ctr">
              <a:spcBef>
                <a:spcPts val="0"/>
              </a:spcBef>
              <a:spcAft>
                <a:spcPts val="0"/>
              </a:spcAft>
              <a:buSzPts val="1400"/>
              <a:buChar char="■"/>
              <a:defRPr/>
            </a:lvl9pPr>
          </a:lstStyle>
          <a:p/>
        </p:txBody>
      </p:sp>
      <p:cxnSp>
        <p:nvCxnSpPr>
          <p:cNvPr id="239" name="Google Shape;239;p28"/>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40" name="Google Shape;240;p28"/>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41" name="Google Shape;241;p28"/>
          <p:cNvCxnSpPr/>
          <p:nvPr/>
        </p:nvCxnSpPr>
        <p:spPr>
          <a:xfrm>
            <a:off x="5322650" y="-80625"/>
            <a:ext cx="4005000" cy="2007300"/>
          </a:xfrm>
          <a:prstGeom prst="curvedConnector3">
            <a:avLst>
              <a:gd fmla="val 50000" name="adj1"/>
            </a:avLst>
          </a:prstGeom>
          <a:noFill/>
          <a:ln cap="flat" cmpd="sng" w="28575">
            <a:solidFill>
              <a:schemeClr val="accent2"/>
            </a:solidFill>
            <a:prstDash val="solid"/>
            <a:round/>
            <a:headEnd len="med" w="med" type="none"/>
            <a:tailEnd len="med" w="med" type="none"/>
          </a:ln>
        </p:spPr>
      </p:cxnSp>
      <p:sp>
        <p:nvSpPr>
          <p:cNvPr id="242" name="Google Shape;242;p2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CUSTOM_21">
    <p:spTree>
      <p:nvGrpSpPr>
        <p:cNvPr id="243" name="Shape 243"/>
        <p:cNvGrpSpPr/>
        <p:nvPr/>
      </p:nvGrpSpPr>
      <p:grpSpPr>
        <a:xfrm>
          <a:off x="0" y="0"/>
          <a:ext cx="0" cy="0"/>
          <a:chOff x="0" y="0"/>
          <a:chExt cx="0" cy="0"/>
        </a:xfrm>
      </p:grpSpPr>
      <p:sp>
        <p:nvSpPr>
          <p:cNvPr id="244" name="Google Shape;244;p29"/>
          <p:cNvSpPr txBox="1"/>
          <p:nvPr>
            <p:ph type="title"/>
          </p:nvPr>
        </p:nvSpPr>
        <p:spPr>
          <a:xfrm>
            <a:off x="5310925" y="962565"/>
            <a:ext cx="3123000" cy="2257500"/>
          </a:xfrm>
          <a:prstGeom prst="rect">
            <a:avLst/>
          </a:prstGeom>
        </p:spPr>
        <p:txBody>
          <a:bodyPr anchorCtr="0" anchor="t" bIns="91425" lIns="91425" spcFirstLastPara="1" rIns="91425" wrap="square" tIns="91425">
            <a:noAutofit/>
          </a:bodyPr>
          <a:lstStyle>
            <a:lvl1pPr lvl="0" rtl="0" algn="l">
              <a:spcBef>
                <a:spcPts val="0"/>
              </a:spcBef>
              <a:spcAft>
                <a:spcPts val="0"/>
              </a:spcAft>
              <a:buSzPts val="3000"/>
              <a:buNone/>
              <a:defRPr sz="35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45" name="Google Shape;245;p29"/>
          <p:cNvSpPr txBox="1"/>
          <p:nvPr>
            <p:ph idx="1" type="subTitle"/>
          </p:nvPr>
        </p:nvSpPr>
        <p:spPr>
          <a:xfrm>
            <a:off x="5310925" y="3400935"/>
            <a:ext cx="3013500" cy="780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Char char="●"/>
              <a:defRPr sz="1400">
                <a:solidFill>
                  <a:schemeClr val="dk1"/>
                </a:solidFill>
              </a:defRPr>
            </a:lvl1pPr>
            <a:lvl2pPr lvl="1" rtl="0" algn="ctr">
              <a:spcBef>
                <a:spcPts val="0"/>
              </a:spcBef>
              <a:spcAft>
                <a:spcPts val="0"/>
              </a:spcAft>
              <a:buSzPts val="1400"/>
              <a:buChar char="○"/>
              <a:defRPr/>
            </a:lvl2pPr>
            <a:lvl3pPr lvl="2" rtl="0" algn="ctr">
              <a:spcBef>
                <a:spcPts val="0"/>
              </a:spcBef>
              <a:spcAft>
                <a:spcPts val="0"/>
              </a:spcAft>
              <a:buSzPts val="1400"/>
              <a:buChar char="■"/>
              <a:defRPr/>
            </a:lvl3pPr>
            <a:lvl4pPr lvl="3" rtl="0" algn="ctr">
              <a:spcBef>
                <a:spcPts val="0"/>
              </a:spcBef>
              <a:spcAft>
                <a:spcPts val="0"/>
              </a:spcAft>
              <a:buSzPts val="1400"/>
              <a:buChar char="●"/>
              <a:defRPr/>
            </a:lvl4pPr>
            <a:lvl5pPr lvl="4" rtl="0" algn="ctr">
              <a:spcBef>
                <a:spcPts val="0"/>
              </a:spcBef>
              <a:spcAft>
                <a:spcPts val="0"/>
              </a:spcAft>
              <a:buSzPts val="1400"/>
              <a:buChar char="○"/>
              <a:defRPr/>
            </a:lvl5pPr>
            <a:lvl6pPr lvl="5" rtl="0" algn="ctr">
              <a:spcBef>
                <a:spcPts val="0"/>
              </a:spcBef>
              <a:spcAft>
                <a:spcPts val="0"/>
              </a:spcAft>
              <a:buSzPts val="1400"/>
              <a:buChar char="■"/>
              <a:defRPr/>
            </a:lvl6pPr>
            <a:lvl7pPr lvl="6" rtl="0" algn="ctr">
              <a:spcBef>
                <a:spcPts val="0"/>
              </a:spcBef>
              <a:spcAft>
                <a:spcPts val="0"/>
              </a:spcAft>
              <a:buSzPts val="1400"/>
              <a:buChar char="●"/>
              <a:defRPr/>
            </a:lvl7pPr>
            <a:lvl8pPr lvl="7" rtl="0" algn="ctr">
              <a:spcBef>
                <a:spcPts val="0"/>
              </a:spcBef>
              <a:spcAft>
                <a:spcPts val="0"/>
              </a:spcAft>
              <a:buSzPts val="1400"/>
              <a:buChar char="○"/>
              <a:defRPr/>
            </a:lvl8pPr>
            <a:lvl9pPr lvl="8" rtl="0" algn="ctr">
              <a:spcBef>
                <a:spcPts val="0"/>
              </a:spcBef>
              <a:spcAft>
                <a:spcPts val="0"/>
              </a:spcAft>
              <a:buSzPts val="1400"/>
              <a:buChar char="■"/>
              <a:defRPr/>
            </a:lvl9pPr>
          </a:lstStyle>
          <a:p/>
        </p:txBody>
      </p:sp>
      <p:cxnSp>
        <p:nvCxnSpPr>
          <p:cNvPr id="246" name="Google Shape;246;p29"/>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47" name="Google Shape;247;p29"/>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48" name="Google Shape;248;p29"/>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49" name="Google Shape;249;p29"/>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50" name="Google Shape;250;p29"/>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51" name="Google Shape;251;p29"/>
          <p:cNvCxnSpPr/>
          <p:nvPr/>
        </p:nvCxnSpPr>
        <p:spPr>
          <a:xfrm flipH="1">
            <a:off x="-237137" y="-71162"/>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
        <p:nvSpPr>
          <p:cNvPr id="252" name="Google Shape;252;p2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4">
    <p:spTree>
      <p:nvGrpSpPr>
        <p:cNvPr id="253" name="Shape 253"/>
        <p:cNvGrpSpPr/>
        <p:nvPr/>
      </p:nvGrpSpPr>
      <p:grpSpPr>
        <a:xfrm>
          <a:off x="0" y="0"/>
          <a:ext cx="0" cy="0"/>
          <a:chOff x="0" y="0"/>
          <a:chExt cx="0" cy="0"/>
        </a:xfrm>
      </p:grpSpPr>
      <p:sp>
        <p:nvSpPr>
          <p:cNvPr id="254" name="Google Shape;254;p30"/>
          <p:cNvSpPr txBox="1"/>
          <p:nvPr>
            <p:ph idx="1" type="subTitle"/>
          </p:nvPr>
        </p:nvSpPr>
        <p:spPr>
          <a:xfrm>
            <a:off x="3509000" y="2532051"/>
            <a:ext cx="2126100" cy="44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55" name="Google Shape;255;p30"/>
          <p:cNvSpPr txBox="1"/>
          <p:nvPr>
            <p:ph idx="2" type="subTitle"/>
          </p:nvPr>
        </p:nvSpPr>
        <p:spPr>
          <a:xfrm>
            <a:off x="3509025" y="2948247"/>
            <a:ext cx="2126100" cy="813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56" name="Google Shape;256;p30"/>
          <p:cNvSpPr txBox="1"/>
          <p:nvPr>
            <p:ph idx="3" type="subTitle"/>
          </p:nvPr>
        </p:nvSpPr>
        <p:spPr>
          <a:xfrm>
            <a:off x="953025" y="2532051"/>
            <a:ext cx="2126100" cy="44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57" name="Google Shape;257;p30"/>
          <p:cNvSpPr txBox="1"/>
          <p:nvPr>
            <p:ph idx="4" type="subTitle"/>
          </p:nvPr>
        </p:nvSpPr>
        <p:spPr>
          <a:xfrm>
            <a:off x="953125" y="2948247"/>
            <a:ext cx="2126100" cy="813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58" name="Google Shape;258;p30"/>
          <p:cNvSpPr txBox="1"/>
          <p:nvPr>
            <p:ph idx="5" type="subTitle"/>
          </p:nvPr>
        </p:nvSpPr>
        <p:spPr>
          <a:xfrm>
            <a:off x="6064875" y="2532051"/>
            <a:ext cx="2126100" cy="44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59" name="Google Shape;259;p30"/>
          <p:cNvSpPr txBox="1"/>
          <p:nvPr>
            <p:ph idx="6" type="subTitle"/>
          </p:nvPr>
        </p:nvSpPr>
        <p:spPr>
          <a:xfrm>
            <a:off x="6064875" y="2948247"/>
            <a:ext cx="2126100" cy="813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60" name="Google Shape;260;p30"/>
          <p:cNvSpPr txBox="1"/>
          <p:nvPr>
            <p:ph type="title"/>
          </p:nvPr>
        </p:nvSpPr>
        <p:spPr>
          <a:xfrm>
            <a:off x="713225" y="445025"/>
            <a:ext cx="6655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261" name="Google Shape;261;p30"/>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62" name="Google Shape;262;p30"/>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
        <p:nvSpPr>
          <p:cNvPr id="263" name="Google Shape;263;p3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6" name="Shape 26"/>
        <p:cNvGrpSpPr/>
        <p:nvPr/>
      </p:nvGrpSpPr>
      <p:grpSpPr>
        <a:xfrm>
          <a:off x="0" y="0"/>
          <a:ext cx="0" cy="0"/>
          <a:chOff x="0" y="0"/>
          <a:chExt cx="0" cy="0"/>
        </a:xfrm>
      </p:grpSpPr>
      <p:sp>
        <p:nvSpPr>
          <p:cNvPr id="27" name="Google Shape;27;p4"/>
          <p:cNvSpPr txBox="1"/>
          <p:nvPr>
            <p:ph type="title"/>
          </p:nvPr>
        </p:nvSpPr>
        <p:spPr>
          <a:xfrm>
            <a:off x="713225" y="445025"/>
            <a:ext cx="47115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4"/>
          <p:cNvSpPr txBox="1"/>
          <p:nvPr>
            <p:ph idx="1" type="body"/>
          </p:nvPr>
        </p:nvSpPr>
        <p:spPr>
          <a:xfrm>
            <a:off x="713250" y="1272925"/>
            <a:ext cx="7717500" cy="3295800"/>
          </a:xfrm>
          <a:prstGeom prst="rect">
            <a:avLst/>
          </a:prstGeom>
        </p:spPr>
        <p:txBody>
          <a:bodyPr anchorCtr="0" anchor="t" bIns="91425" lIns="91425" spcFirstLastPara="1" rIns="91425" wrap="square" tIns="91425">
            <a:noAutofit/>
          </a:bodyPr>
          <a:lstStyle>
            <a:lvl1pPr indent="-342900" lvl="0" marL="457200">
              <a:lnSpc>
                <a:spcPct val="100000"/>
              </a:lnSpc>
              <a:spcBef>
                <a:spcPts val="0"/>
              </a:spcBef>
              <a:spcAft>
                <a:spcPts val="0"/>
              </a:spcAft>
              <a:buClr>
                <a:schemeClr val="dk1"/>
              </a:buClr>
              <a:buSzPts val="1800"/>
              <a:buFont typeface="Lato"/>
              <a:buChar char="●"/>
              <a:defRPr sz="1100"/>
            </a:lvl1pPr>
            <a:lvl2pPr indent="-317500" lvl="1" marL="914400">
              <a:spcBef>
                <a:spcPts val="0"/>
              </a:spcBef>
              <a:spcAft>
                <a:spcPts val="0"/>
              </a:spcAft>
              <a:buClr>
                <a:schemeClr val="dk1"/>
              </a:buClr>
              <a:buSzPts val="1400"/>
              <a:buFont typeface="Lato"/>
              <a:buChar char="○"/>
              <a:defRPr/>
            </a:lvl2pPr>
            <a:lvl3pPr indent="-317500" lvl="2" marL="1371600">
              <a:spcBef>
                <a:spcPts val="0"/>
              </a:spcBef>
              <a:spcAft>
                <a:spcPts val="0"/>
              </a:spcAft>
              <a:buClr>
                <a:schemeClr val="dk1"/>
              </a:buClr>
              <a:buSzPts val="1400"/>
              <a:buFont typeface="Lato"/>
              <a:buChar char="■"/>
              <a:defRPr/>
            </a:lvl3pPr>
            <a:lvl4pPr indent="-317500" lvl="3" marL="1828800">
              <a:spcBef>
                <a:spcPts val="0"/>
              </a:spcBef>
              <a:spcAft>
                <a:spcPts val="0"/>
              </a:spcAft>
              <a:buClr>
                <a:schemeClr val="dk1"/>
              </a:buClr>
              <a:buSzPts val="1400"/>
              <a:buFont typeface="Lato"/>
              <a:buChar char="●"/>
              <a:defRPr/>
            </a:lvl4pPr>
            <a:lvl5pPr indent="-317500" lvl="4" marL="2286000">
              <a:spcBef>
                <a:spcPts val="0"/>
              </a:spcBef>
              <a:spcAft>
                <a:spcPts val="0"/>
              </a:spcAft>
              <a:buClr>
                <a:schemeClr val="dk1"/>
              </a:buClr>
              <a:buSzPts val="1400"/>
              <a:buFont typeface="Lato"/>
              <a:buChar char="○"/>
              <a:defRPr/>
            </a:lvl5pPr>
            <a:lvl6pPr indent="-317500" lvl="5" marL="2743200">
              <a:spcBef>
                <a:spcPts val="0"/>
              </a:spcBef>
              <a:spcAft>
                <a:spcPts val="0"/>
              </a:spcAft>
              <a:buClr>
                <a:schemeClr val="dk1"/>
              </a:buClr>
              <a:buSzPts val="1400"/>
              <a:buFont typeface="Lato"/>
              <a:buChar char="■"/>
              <a:defRPr/>
            </a:lvl6pPr>
            <a:lvl7pPr indent="-317500" lvl="6" marL="3200400">
              <a:spcBef>
                <a:spcPts val="0"/>
              </a:spcBef>
              <a:spcAft>
                <a:spcPts val="0"/>
              </a:spcAft>
              <a:buClr>
                <a:schemeClr val="dk1"/>
              </a:buClr>
              <a:buSzPts val="1400"/>
              <a:buFont typeface="Lato"/>
              <a:buChar char="●"/>
              <a:defRPr/>
            </a:lvl7pPr>
            <a:lvl8pPr indent="-317500" lvl="7" marL="3657600">
              <a:spcBef>
                <a:spcPts val="0"/>
              </a:spcBef>
              <a:spcAft>
                <a:spcPts val="0"/>
              </a:spcAft>
              <a:buClr>
                <a:schemeClr val="dk1"/>
              </a:buClr>
              <a:buSzPts val="1400"/>
              <a:buFont typeface="Lato"/>
              <a:buChar char="○"/>
              <a:defRPr/>
            </a:lvl8pPr>
            <a:lvl9pPr indent="-317500" lvl="8" marL="4114800">
              <a:spcBef>
                <a:spcPts val="0"/>
              </a:spcBef>
              <a:spcAft>
                <a:spcPts val="0"/>
              </a:spcAft>
              <a:buClr>
                <a:schemeClr val="dk1"/>
              </a:buClr>
              <a:buSzPts val="1400"/>
              <a:buFont typeface="Lato"/>
              <a:buChar char="■"/>
              <a:defRPr/>
            </a:lvl9pPr>
          </a:lstStyle>
          <a:p/>
        </p:txBody>
      </p:sp>
      <p:cxnSp>
        <p:nvCxnSpPr>
          <p:cNvPr id="29" name="Google Shape;29;p4"/>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0" name="Google Shape;30;p4"/>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1" name="Google Shape;31;p4"/>
          <p:cNvCxnSpPr/>
          <p:nvPr/>
        </p:nvCxnSpPr>
        <p:spPr>
          <a:xfrm>
            <a:off x="6884900" y="-113600"/>
            <a:ext cx="2565600" cy="1306200"/>
          </a:xfrm>
          <a:prstGeom prst="curvedConnector3">
            <a:avLst>
              <a:gd fmla="val 50000" name="adj1"/>
            </a:avLst>
          </a:prstGeom>
          <a:noFill/>
          <a:ln cap="flat" cmpd="sng" w="28575">
            <a:solidFill>
              <a:schemeClr val="accent2"/>
            </a:solidFill>
            <a:prstDash val="solid"/>
            <a:round/>
            <a:headEnd len="med" w="med" type="none"/>
            <a:tailEnd len="med" w="med" type="none"/>
          </a:ln>
        </p:spPr>
      </p:cxnSp>
      <p:sp>
        <p:nvSpPr>
          <p:cNvPr id="32" name="Google Shape;32;p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22">
    <p:spTree>
      <p:nvGrpSpPr>
        <p:cNvPr id="264" name="Shape 264"/>
        <p:cNvGrpSpPr/>
        <p:nvPr/>
      </p:nvGrpSpPr>
      <p:grpSpPr>
        <a:xfrm>
          <a:off x="0" y="0"/>
          <a:ext cx="0" cy="0"/>
          <a:chOff x="0" y="0"/>
          <a:chExt cx="0" cy="0"/>
        </a:xfrm>
      </p:grpSpPr>
      <p:sp>
        <p:nvSpPr>
          <p:cNvPr id="265" name="Google Shape;265;p31"/>
          <p:cNvSpPr txBox="1"/>
          <p:nvPr>
            <p:ph idx="1" type="subTitle"/>
          </p:nvPr>
        </p:nvSpPr>
        <p:spPr>
          <a:xfrm>
            <a:off x="3509000" y="1693851"/>
            <a:ext cx="2126100" cy="44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66" name="Google Shape;266;p31"/>
          <p:cNvSpPr txBox="1"/>
          <p:nvPr>
            <p:ph idx="2" type="subTitle"/>
          </p:nvPr>
        </p:nvSpPr>
        <p:spPr>
          <a:xfrm>
            <a:off x="3509025" y="2110049"/>
            <a:ext cx="21261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67" name="Google Shape;267;p31"/>
          <p:cNvSpPr txBox="1"/>
          <p:nvPr>
            <p:ph idx="3" type="subTitle"/>
          </p:nvPr>
        </p:nvSpPr>
        <p:spPr>
          <a:xfrm>
            <a:off x="953025" y="1693851"/>
            <a:ext cx="2126100" cy="44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68" name="Google Shape;268;p31"/>
          <p:cNvSpPr txBox="1"/>
          <p:nvPr>
            <p:ph idx="4" type="subTitle"/>
          </p:nvPr>
        </p:nvSpPr>
        <p:spPr>
          <a:xfrm>
            <a:off x="953125" y="2110049"/>
            <a:ext cx="21261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69" name="Google Shape;269;p31"/>
          <p:cNvSpPr txBox="1"/>
          <p:nvPr>
            <p:ph idx="5" type="subTitle"/>
          </p:nvPr>
        </p:nvSpPr>
        <p:spPr>
          <a:xfrm>
            <a:off x="6064875" y="1693851"/>
            <a:ext cx="2126100" cy="44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70" name="Google Shape;270;p31"/>
          <p:cNvSpPr txBox="1"/>
          <p:nvPr>
            <p:ph idx="6" type="subTitle"/>
          </p:nvPr>
        </p:nvSpPr>
        <p:spPr>
          <a:xfrm>
            <a:off x="6064875" y="2110049"/>
            <a:ext cx="21261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71" name="Google Shape;271;p31"/>
          <p:cNvSpPr txBox="1"/>
          <p:nvPr>
            <p:ph type="title"/>
          </p:nvPr>
        </p:nvSpPr>
        <p:spPr>
          <a:xfrm>
            <a:off x="1244250" y="445025"/>
            <a:ext cx="66555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000"/>
              <a:buNone/>
              <a:defRPr>
                <a:latin typeface="Merriweather Light"/>
                <a:ea typeface="Merriweather Light"/>
                <a:cs typeface="Merriweather Light"/>
                <a:sym typeface="Merriweather Light"/>
              </a:defRPr>
            </a:lvl2pPr>
            <a:lvl3pPr lvl="2" rtl="0" algn="ctr">
              <a:spcBef>
                <a:spcPts val="0"/>
              </a:spcBef>
              <a:spcAft>
                <a:spcPts val="0"/>
              </a:spcAft>
              <a:buSzPts val="3000"/>
              <a:buNone/>
              <a:defRPr>
                <a:latin typeface="Merriweather Light"/>
                <a:ea typeface="Merriweather Light"/>
                <a:cs typeface="Merriweather Light"/>
                <a:sym typeface="Merriweather Light"/>
              </a:defRPr>
            </a:lvl3pPr>
            <a:lvl4pPr lvl="3" rtl="0" algn="ctr">
              <a:spcBef>
                <a:spcPts val="0"/>
              </a:spcBef>
              <a:spcAft>
                <a:spcPts val="0"/>
              </a:spcAft>
              <a:buSzPts val="3000"/>
              <a:buNone/>
              <a:defRPr>
                <a:latin typeface="Merriweather Light"/>
                <a:ea typeface="Merriweather Light"/>
                <a:cs typeface="Merriweather Light"/>
                <a:sym typeface="Merriweather Light"/>
              </a:defRPr>
            </a:lvl4pPr>
            <a:lvl5pPr lvl="4" rtl="0" algn="ctr">
              <a:spcBef>
                <a:spcPts val="0"/>
              </a:spcBef>
              <a:spcAft>
                <a:spcPts val="0"/>
              </a:spcAft>
              <a:buSzPts val="3000"/>
              <a:buNone/>
              <a:defRPr>
                <a:latin typeface="Merriweather Light"/>
                <a:ea typeface="Merriweather Light"/>
                <a:cs typeface="Merriweather Light"/>
                <a:sym typeface="Merriweather Light"/>
              </a:defRPr>
            </a:lvl5pPr>
            <a:lvl6pPr lvl="5" rtl="0" algn="ctr">
              <a:spcBef>
                <a:spcPts val="0"/>
              </a:spcBef>
              <a:spcAft>
                <a:spcPts val="0"/>
              </a:spcAft>
              <a:buSzPts val="3000"/>
              <a:buNone/>
              <a:defRPr>
                <a:latin typeface="Merriweather Light"/>
                <a:ea typeface="Merriweather Light"/>
                <a:cs typeface="Merriweather Light"/>
                <a:sym typeface="Merriweather Light"/>
              </a:defRPr>
            </a:lvl6pPr>
            <a:lvl7pPr lvl="6" rtl="0" algn="ctr">
              <a:spcBef>
                <a:spcPts val="0"/>
              </a:spcBef>
              <a:spcAft>
                <a:spcPts val="0"/>
              </a:spcAft>
              <a:buSzPts val="3000"/>
              <a:buNone/>
              <a:defRPr>
                <a:latin typeface="Merriweather Light"/>
                <a:ea typeface="Merriweather Light"/>
                <a:cs typeface="Merriweather Light"/>
                <a:sym typeface="Merriweather Light"/>
              </a:defRPr>
            </a:lvl7pPr>
            <a:lvl8pPr lvl="7" rtl="0" algn="ctr">
              <a:spcBef>
                <a:spcPts val="0"/>
              </a:spcBef>
              <a:spcAft>
                <a:spcPts val="0"/>
              </a:spcAft>
              <a:buSzPts val="3000"/>
              <a:buNone/>
              <a:defRPr>
                <a:latin typeface="Merriweather Light"/>
                <a:ea typeface="Merriweather Light"/>
                <a:cs typeface="Merriweather Light"/>
                <a:sym typeface="Merriweather Light"/>
              </a:defRPr>
            </a:lvl8pPr>
            <a:lvl9pPr lvl="8" rtl="0" algn="ctr">
              <a:spcBef>
                <a:spcPts val="0"/>
              </a:spcBef>
              <a:spcAft>
                <a:spcPts val="0"/>
              </a:spcAft>
              <a:buSzPts val="3000"/>
              <a:buNone/>
              <a:defRPr>
                <a:latin typeface="Merriweather Light"/>
                <a:ea typeface="Merriweather Light"/>
                <a:cs typeface="Merriweather Light"/>
                <a:sym typeface="Merriweather Light"/>
              </a:defRPr>
            </a:lvl9pPr>
          </a:lstStyle>
          <a:p/>
        </p:txBody>
      </p:sp>
      <p:sp>
        <p:nvSpPr>
          <p:cNvPr id="272" name="Google Shape;272;p31"/>
          <p:cNvSpPr txBox="1"/>
          <p:nvPr>
            <p:ph idx="7" type="subTitle"/>
          </p:nvPr>
        </p:nvSpPr>
        <p:spPr>
          <a:xfrm>
            <a:off x="3509000" y="3398751"/>
            <a:ext cx="2126100" cy="44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73" name="Google Shape;273;p31"/>
          <p:cNvSpPr txBox="1"/>
          <p:nvPr>
            <p:ph idx="8" type="subTitle"/>
          </p:nvPr>
        </p:nvSpPr>
        <p:spPr>
          <a:xfrm>
            <a:off x="3509025" y="3814949"/>
            <a:ext cx="21261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74" name="Google Shape;274;p31"/>
          <p:cNvSpPr txBox="1"/>
          <p:nvPr>
            <p:ph idx="9" type="subTitle"/>
          </p:nvPr>
        </p:nvSpPr>
        <p:spPr>
          <a:xfrm>
            <a:off x="953025" y="3398751"/>
            <a:ext cx="2126100" cy="44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75" name="Google Shape;275;p31"/>
          <p:cNvSpPr txBox="1"/>
          <p:nvPr>
            <p:ph idx="13" type="subTitle"/>
          </p:nvPr>
        </p:nvSpPr>
        <p:spPr>
          <a:xfrm>
            <a:off x="953125" y="3814949"/>
            <a:ext cx="21261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76" name="Google Shape;276;p31"/>
          <p:cNvSpPr txBox="1"/>
          <p:nvPr>
            <p:ph idx="14" type="subTitle"/>
          </p:nvPr>
        </p:nvSpPr>
        <p:spPr>
          <a:xfrm>
            <a:off x="6064875" y="3398751"/>
            <a:ext cx="2126100" cy="44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77" name="Google Shape;277;p31"/>
          <p:cNvSpPr txBox="1"/>
          <p:nvPr>
            <p:ph idx="15" type="subTitle"/>
          </p:nvPr>
        </p:nvSpPr>
        <p:spPr>
          <a:xfrm>
            <a:off x="6064875" y="3814949"/>
            <a:ext cx="21261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cxnSp>
        <p:nvCxnSpPr>
          <p:cNvPr id="278" name="Google Shape;278;p31"/>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79" name="Google Shape;279;p31"/>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80" name="Google Shape;280;p31"/>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81" name="Google Shape;281;p31"/>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
        <p:nvSpPr>
          <p:cNvPr id="282" name="Google Shape;282;p3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1 -">
  <p:cSld name="CUSTOM_32">
    <p:spTree>
      <p:nvGrpSpPr>
        <p:cNvPr id="283" name="Shape 283"/>
        <p:cNvGrpSpPr/>
        <p:nvPr/>
      </p:nvGrpSpPr>
      <p:grpSpPr>
        <a:xfrm>
          <a:off x="0" y="0"/>
          <a:ext cx="0" cy="0"/>
          <a:chOff x="0" y="0"/>
          <a:chExt cx="0" cy="0"/>
        </a:xfrm>
      </p:grpSpPr>
      <p:sp>
        <p:nvSpPr>
          <p:cNvPr id="284" name="Google Shape;284;p32"/>
          <p:cNvSpPr txBox="1"/>
          <p:nvPr>
            <p:ph idx="1" type="subTitle"/>
          </p:nvPr>
        </p:nvSpPr>
        <p:spPr>
          <a:xfrm>
            <a:off x="3414050" y="1714429"/>
            <a:ext cx="23160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285" name="Google Shape;285;p32"/>
          <p:cNvSpPr txBox="1"/>
          <p:nvPr>
            <p:ph idx="2" type="subTitle"/>
          </p:nvPr>
        </p:nvSpPr>
        <p:spPr>
          <a:xfrm>
            <a:off x="3564200" y="2124122"/>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86" name="Google Shape;286;p32"/>
          <p:cNvSpPr txBox="1"/>
          <p:nvPr>
            <p:ph idx="3" type="subTitle"/>
          </p:nvPr>
        </p:nvSpPr>
        <p:spPr>
          <a:xfrm>
            <a:off x="705725" y="1714429"/>
            <a:ext cx="23160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287" name="Google Shape;287;p32"/>
          <p:cNvSpPr txBox="1"/>
          <p:nvPr>
            <p:ph idx="4" type="subTitle"/>
          </p:nvPr>
        </p:nvSpPr>
        <p:spPr>
          <a:xfrm>
            <a:off x="855875" y="2124122"/>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88" name="Google Shape;288;p32"/>
          <p:cNvSpPr txBox="1"/>
          <p:nvPr>
            <p:ph idx="5" type="subTitle"/>
          </p:nvPr>
        </p:nvSpPr>
        <p:spPr>
          <a:xfrm>
            <a:off x="6122325" y="1714429"/>
            <a:ext cx="23160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289" name="Google Shape;289;p32"/>
          <p:cNvSpPr txBox="1"/>
          <p:nvPr>
            <p:ph idx="6" type="subTitle"/>
          </p:nvPr>
        </p:nvSpPr>
        <p:spPr>
          <a:xfrm>
            <a:off x="6272475" y="2124122"/>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90" name="Google Shape;290;p32"/>
          <p:cNvSpPr txBox="1"/>
          <p:nvPr>
            <p:ph idx="7" type="subTitle"/>
          </p:nvPr>
        </p:nvSpPr>
        <p:spPr>
          <a:xfrm>
            <a:off x="3414050" y="3453326"/>
            <a:ext cx="23160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291" name="Google Shape;291;p32"/>
          <p:cNvSpPr txBox="1"/>
          <p:nvPr>
            <p:ph idx="8" type="subTitle"/>
          </p:nvPr>
        </p:nvSpPr>
        <p:spPr>
          <a:xfrm>
            <a:off x="3564200" y="3869536"/>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92" name="Google Shape;292;p32"/>
          <p:cNvSpPr txBox="1"/>
          <p:nvPr>
            <p:ph idx="9" type="subTitle"/>
          </p:nvPr>
        </p:nvSpPr>
        <p:spPr>
          <a:xfrm>
            <a:off x="705725" y="3453326"/>
            <a:ext cx="23160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293" name="Google Shape;293;p32"/>
          <p:cNvSpPr txBox="1"/>
          <p:nvPr>
            <p:ph idx="13" type="subTitle"/>
          </p:nvPr>
        </p:nvSpPr>
        <p:spPr>
          <a:xfrm>
            <a:off x="855875" y="3869536"/>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94" name="Google Shape;294;p32"/>
          <p:cNvSpPr txBox="1"/>
          <p:nvPr>
            <p:ph idx="14" type="subTitle"/>
          </p:nvPr>
        </p:nvSpPr>
        <p:spPr>
          <a:xfrm>
            <a:off x="6122325" y="3453326"/>
            <a:ext cx="23160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295" name="Google Shape;295;p32"/>
          <p:cNvSpPr txBox="1"/>
          <p:nvPr>
            <p:ph idx="15" type="subTitle"/>
          </p:nvPr>
        </p:nvSpPr>
        <p:spPr>
          <a:xfrm>
            <a:off x="6272475" y="3869536"/>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96" name="Google Shape;296;p32"/>
          <p:cNvSpPr txBox="1"/>
          <p:nvPr>
            <p:ph type="title"/>
          </p:nvPr>
        </p:nvSpPr>
        <p:spPr>
          <a:xfrm>
            <a:off x="713225" y="445025"/>
            <a:ext cx="60807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297" name="Google Shape;297;p32"/>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98" name="Google Shape;298;p32"/>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
        <p:nvSpPr>
          <p:cNvPr id="299" name="Google Shape;299;p3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ive columns">
  <p:cSld name="CUSTOM_33">
    <p:spTree>
      <p:nvGrpSpPr>
        <p:cNvPr id="300" name="Shape 300"/>
        <p:cNvGrpSpPr/>
        <p:nvPr/>
      </p:nvGrpSpPr>
      <p:grpSpPr>
        <a:xfrm>
          <a:off x="0" y="0"/>
          <a:ext cx="0" cy="0"/>
          <a:chOff x="0" y="0"/>
          <a:chExt cx="0" cy="0"/>
        </a:xfrm>
      </p:grpSpPr>
      <p:sp>
        <p:nvSpPr>
          <p:cNvPr id="301" name="Google Shape;301;p33"/>
          <p:cNvSpPr txBox="1"/>
          <p:nvPr>
            <p:ph idx="1" type="subTitle"/>
          </p:nvPr>
        </p:nvSpPr>
        <p:spPr>
          <a:xfrm>
            <a:off x="3414050" y="1714429"/>
            <a:ext cx="23160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302" name="Google Shape;302;p33"/>
          <p:cNvSpPr txBox="1"/>
          <p:nvPr>
            <p:ph idx="2" type="subTitle"/>
          </p:nvPr>
        </p:nvSpPr>
        <p:spPr>
          <a:xfrm>
            <a:off x="3564200" y="2124122"/>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03" name="Google Shape;303;p33"/>
          <p:cNvSpPr txBox="1"/>
          <p:nvPr>
            <p:ph idx="3" type="subTitle"/>
          </p:nvPr>
        </p:nvSpPr>
        <p:spPr>
          <a:xfrm>
            <a:off x="705725" y="1714429"/>
            <a:ext cx="23160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304" name="Google Shape;304;p33"/>
          <p:cNvSpPr txBox="1"/>
          <p:nvPr>
            <p:ph idx="4" type="subTitle"/>
          </p:nvPr>
        </p:nvSpPr>
        <p:spPr>
          <a:xfrm>
            <a:off x="855875" y="2124122"/>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05" name="Google Shape;305;p33"/>
          <p:cNvSpPr txBox="1"/>
          <p:nvPr>
            <p:ph idx="5" type="subTitle"/>
          </p:nvPr>
        </p:nvSpPr>
        <p:spPr>
          <a:xfrm>
            <a:off x="6122325" y="1714429"/>
            <a:ext cx="23160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306" name="Google Shape;306;p33"/>
          <p:cNvSpPr txBox="1"/>
          <p:nvPr>
            <p:ph idx="6" type="subTitle"/>
          </p:nvPr>
        </p:nvSpPr>
        <p:spPr>
          <a:xfrm>
            <a:off x="6272475" y="2124122"/>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07" name="Google Shape;307;p33"/>
          <p:cNvSpPr txBox="1"/>
          <p:nvPr>
            <p:ph idx="7" type="subTitle"/>
          </p:nvPr>
        </p:nvSpPr>
        <p:spPr>
          <a:xfrm>
            <a:off x="2059863" y="3148526"/>
            <a:ext cx="23160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308" name="Google Shape;308;p33"/>
          <p:cNvSpPr txBox="1"/>
          <p:nvPr>
            <p:ph idx="8" type="subTitle"/>
          </p:nvPr>
        </p:nvSpPr>
        <p:spPr>
          <a:xfrm>
            <a:off x="2210013" y="3564736"/>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09" name="Google Shape;309;p33"/>
          <p:cNvSpPr txBox="1"/>
          <p:nvPr>
            <p:ph idx="9" type="subTitle"/>
          </p:nvPr>
        </p:nvSpPr>
        <p:spPr>
          <a:xfrm>
            <a:off x="4768138" y="3148526"/>
            <a:ext cx="23160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310" name="Google Shape;310;p33"/>
          <p:cNvSpPr txBox="1"/>
          <p:nvPr>
            <p:ph idx="13" type="subTitle"/>
          </p:nvPr>
        </p:nvSpPr>
        <p:spPr>
          <a:xfrm>
            <a:off x="4918288" y="3564736"/>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11" name="Google Shape;311;p33"/>
          <p:cNvSpPr txBox="1"/>
          <p:nvPr>
            <p:ph type="title"/>
          </p:nvPr>
        </p:nvSpPr>
        <p:spPr>
          <a:xfrm>
            <a:off x="1531650" y="445025"/>
            <a:ext cx="60807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000"/>
              <a:buNone/>
              <a:defRPr>
                <a:latin typeface="Merriweather Light"/>
                <a:ea typeface="Merriweather Light"/>
                <a:cs typeface="Merriweather Light"/>
                <a:sym typeface="Merriweather Light"/>
              </a:defRPr>
            </a:lvl2pPr>
            <a:lvl3pPr lvl="2" rtl="0" algn="ctr">
              <a:spcBef>
                <a:spcPts val="0"/>
              </a:spcBef>
              <a:spcAft>
                <a:spcPts val="0"/>
              </a:spcAft>
              <a:buSzPts val="3000"/>
              <a:buNone/>
              <a:defRPr>
                <a:latin typeface="Merriweather Light"/>
                <a:ea typeface="Merriweather Light"/>
                <a:cs typeface="Merriweather Light"/>
                <a:sym typeface="Merriweather Light"/>
              </a:defRPr>
            </a:lvl3pPr>
            <a:lvl4pPr lvl="3" rtl="0" algn="ctr">
              <a:spcBef>
                <a:spcPts val="0"/>
              </a:spcBef>
              <a:spcAft>
                <a:spcPts val="0"/>
              </a:spcAft>
              <a:buSzPts val="3000"/>
              <a:buNone/>
              <a:defRPr>
                <a:latin typeface="Merriweather Light"/>
                <a:ea typeface="Merriweather Light"/>
                <a:cs typeface="Merriweather Light"/>
                <a:sym typeface="Merriweather Light"/>
              </a:defRPr>
            </a:lvl4pPr>
            <a:lvl5pPr lvl="4" rtl="0" algn="ctr">
              <a:spcBef>
                <a:spcPts val="0"/>
              </a:spcBef>
              <a:spcAft>
                <a:spcPts val="0"/>
              </a:spcAft>
              <a:buSzPts val="3000"/>
              <a:buNone/>
              <a:defRPr>
                <a:latin typeface="Merriweather Light"/>
                <a:ea typeface="Merriweather Light"/>
                <a:cs typeface="Merriweather Light"/>
                <a:sym typeface="Merriweather Light"/>
              </a:defRPr>
            </a:lvl5pPr>
            <a:lvl6pPr lvl="5" rtl="0" algn="ctr">
              <a:spcBef>
                <a:spcPts val="0"/>
              </a:spcBef>
              <a:spcAft>
                <a:spcPts val="0"/>
              </a:spcAft>
              <a:buSzPts val="3000"/>
              <a:buNone/>
              <a:defRPr>
                <a:latin typeface="Merriweather Light"/>
                <a:ea typeface="Merriweather Light"/>
                <a:cs typeface="Merriweather Light"/>
                <a:sym typeface="Merriweather Light"/>
              </a:defRPr>
            </a:lvl6pPr>
            <a:lvl7pPr lvl="6" rtl="0" algn="ctr">
              <a:spcBef>
                <a:spcPts val="0"/>
              </a:spcBef>
              <a:spcAft>
                <a:spcPts val="0"/>
              </a:spcAft>
              <a:buSzPts val="3000"/>
              <a:buNone/>
              <a:defRPr>
                <a:latin typeface="Merriweather Light"/>
                <a:ea typeface="Merriweather Light"/>
                <a:cs typeface="Merriweather Light"/>
                <a:sym typeface="Merriweather Light"/>
              </a:defRPr>
            </a:lvl7pPr>
            <a:lvl8pPr lvl="7" rtl="0" algn="ctr">
              <a:spcBef>
                <a:spcPts val="0"/>
              </a:spcBef>
              <a:spcAft>
                <a:spcPts val="0"/>
              </a:spcAft>
              <a:buSzPts val="3000"/>
              <a:buNone/>
              <a:defRPr>
                <a:latin typeface="Merriweather Light"/>
                <a:ea typeface="Merriweather Light"/>
                <a:cs typeface="Merriweather Light"/>
                <a:sym typeface="Merriweather Light"/>
              </a:defRPr>
            </a:lvl8pPr>
            <a:lvl9pPr lvl="8" rtl="0" algn="ctr">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312" name="Google Shape;312;p33"/>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13" name="Google Shape;313;p33"/>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14" name="Google Shape;314;p33"/>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315" name="Google Shape;315;p33"/>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
        <p:nvSpPr>
          <p:cNvPr id="316" name="Google Shape;316;p3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CUSTOM_34">
    <p:spTree>
      <p:nvGrpSpPr>
        <p:cNvPr id="317" name="Shape 317"/>
        <p:cNvGrpSpPr/>
        <p:nvPr/>
      </p:nvGrpSpPr>
      <p:grpSpPr>
        <a:xfrm>
          <a:off x="0" y="0"/>
          <a:ext cx="0" cy="0"/>
          <a:chOff x="0" y="0"/>
          <a:chExt cx="0" cy="0"/>
        </a:xfrm>
      </p:grpSpPr>
      <p:sp>
        <p:nvSpPr>
          <p:cNvPr id="318" name="Google Shape;318;p34"/>
          <p:cNvSpPr txBox="1"/>
          <p:nvPr>
            <p:ph type="title"/>
          </p:nvPr>
        </p:nvSpPr>
        <p:spPr>
          <a:xfrm>
            <a:off x="716225" y="1073000"/>
            <a:ext cx="5640600" cy="2856600"/>
          </a:xfrm>
          <a:prstGeom prst="rect">
            <a:avLst/>
          </a:prstGeom>
        </p:spPr>
        <p:txBody>
          <a:bodyPr anchorCtr="0" anchor="t" bIns="91425" lIns="91425" spcFirstLastPara="1" rIns="91425" wrap="square" tIns="91425">
            <a:noAutofit/>
          </a:bodyPr>
          <a:lstStyle>
            <a:lvl1pPr lvl="0" rtl="0">
              <a:spcBef>
                <a:spcPts val="0"/>
              </a:spcBef>
              <a:spcAft>
                <a:spcPts val="0"/>
              </a:spcAft>
              <a:buSzPts val="4800"/>
              <a:buNone/>
              <a:defRPr sz="96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cxnSp>
        <p:nvCxnSpPr>
          <p:cNvPr id="319" name="Google Shape;319;p34"/>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20" name="Google Shape;320;p34"/>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21" name="Google Shape;321;p34"/>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322" name="Google Shape;322;p34"/>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323" name="Google Shape;323;p34"/>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324" name="Google Shape;324;p34"/>
          <p:cNvCxnSpPr/>
          <p:nvPr/>
        </p:nvCxnSpPr>
        <p:spPr>
          <a:xfrm flipH="1">
            <a:off x="-237137" y="-71162"/>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
        <p:nvSpPr>
          <p:cNvPr id="325" name="Google Shape;325;p3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1">
  <p:cSld name="CUSTOM_35">
    <p:spTree>
      <p:nvGrpSpPr>
        <p:cNvPr id="326" name="Shape 326"/>
        <p:cNvGrpSpPr/>
        <p:nvPr/>
      </p:nvGrpSpPr>
      <p:grpSpPr>
        <a:xfrm>
          <a:off x="0" y="0"/>
          <a:ext cx="0" cy="0"/>
          <a:chOff x="0" y="0"/>
          <a:chExt cx="0" cy="0"/>
        </a:xfrm>
      </p:grpSpPr>
      <p:sp>
        <p:nvSpPr>
          <p:cNvPr id="327" name="Google Shape;327;p35"/>
          <p:cNvSpPr txBox="1"/>
          <p:nvPr>
            <p:ph idx="1" type="subTitle"/>
          </p:nvPr>
        </p:nvSpPr>
        <p:spPr>
          <a:xfrm>
            <a:off x="4916850" y="1894200"/>
            <a:ext cx="2316000" cy="489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28" name="Google Shape;328;p35"/>
          <p:cNvSpPr txBox="1"/>
          <p:nvPr>
            <p:ph idx="2" type="subTitle"/>
          </p:nvPr>
        </p:nvSpPr>
        <p:spPr>
          <a:xfrm>
            <a:off x="5058900" y="2296473"/>
            <a:ext cx="20319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29" name="Google Shape;329;p35"/>
          <p:cNvSpPr txBox="1"/>
          <p:nvPr>
            <p:ph idx="3" type="subTitle"/>
          </p:nvPr>
        </p:nvSpPr>
        <p:spPr>
          <a:xfrm>
            <a:off x="1911150" y="1894200"/>
            <a:ext cx="2316000" cy="489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30" name="Google Shape;330;p35"/>
          <p:cNvSpPr txBox="1"/>
          <p:nvPr>
            <p:ph idx="4" type="subTitle"/>
          </p:nvPr>
        </p:nvSpPr>
        <p:spPr>
          <a:xfrm>
            <a:off x="2053300" y="2296473"/>
            <a:ext cx="20319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31" name="Google Shape;331;p35"/>
          <p:cNvSpPr txBox="1"/>
          <p:nvPr>
            <p:ph idx="5" type="subTitle"/>
          </p:nvPr>
        </p:nvSpPr>
        <p:spPr>
          <a:xfrm>
            <a:off x="4916850" y="3528902"/>
            <a:ext cx="2316000" cy="489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32" name="Google Shape;332;p35"/>
          <p:cNvSpPr txBox="1"/>
          <p:nvPr>
            <p:ph idx="6" type="subTitle"/>
          </p:nvPr>
        </p:nvSpPr>
        <p:spPr>
          <a:xfrm>
            <a:off x="5058900" y="3923733"/>
            <a:ext cx="20319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33" name="Google Shape;333;p35"/>
          <p:cNvSpPr txBox="1"/>
          <p:nvPr>
            <p:ph idx="7" type="subTitle"/>
          </p:nvPr>
        </p:nvSpPr>
        <p:spPr>
          <a:xfrm>
            <a:off x="1911150" y="3528902"/>
            <a:ext cx="2316000" cy="489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34" name="Google Shape;334;p35"/>
          <p:cNvSpPr txBox="1"/>
          <p:nvPr>
            <p:ph idx="8" type="subTitle"/>
          </p:nvPr>
        </p:nvSpPr>
        <p:spPr>
          <a:xfrm>
            <a:off x="2053200" y="3923733"/>
            <a:ext cx="20319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35" name="Google Shape;335;p35"/>
          <p:cNvSpPr txBox="1"/>
          <p:nvPr>
            <p:ph type="title"/>
          </p:nvPr>
        </p:nvSpPr>
        <p:spPr>
          <a:xfrm>
            <a:off x="713225" y="445025"/>
            <a:ext cx="64803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336" name="Google Shape;336;p35"/>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37" name="Google Shape;337;p35"/>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
        <p:nvSpPr>
          <p:cNvPr id="338" name="Google Shape;338;p3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36">
    <p:spTree>
      <p:nvGrpSpPr>
        <p:cNvPr id="339" name="Shape 339"/>
        <p:cNvGrpSpPr/>
        <p:nvPr/>
      </p:nvGrpSpPr>
      <p:grpSpPr>
        <a:xfrm>
          <a:off x="0" y="0"/>
          <a:ext cx="0" cy="0"/>
          <a:chOff x="0" y="0"/>
          <a:chExt cx="0" cy="0"/>
        </a:xfrm>
      </p:grpSpPr>
      <p:sp>
        <p:nvSpPr>
          <p:cNvPr id="340" name="Google Shape;340;p36"/>
          <p:cNvSpPr txBox="1"/>
          <p:nvPr>
            <p:ph idx="1" type="subTitle"/>
          </p:nvPr>
        </p:nvSpPr>
        <p:spPr>
          <a:xfrm>
            <a:off x="3571925" y="2904446"/>
            <a:ext cx="2015400" cy="496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41" name="Google Shape;341;p36"/>
          <p:cNvSpPr txBox="1"/>
          <p:nvPr>
            <p:ph idx="2" type="subTitle"/>
          </p:nvPr>
        </p:nvSpPr>
        <p:spPr>
          <a:xfrm>
            <a:off x="3571925" y="3306722"/>
            <a:ext cx="20154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42" name="Google Shape;342;p36"/>
          <p:cNvSpPr txBox="1"/>
          <p:nvPr>
            <p:ph idx="3" type="subTitle"/>
          </p:nvPr>
        </p:nvSpPr>
        <p:spPr>
          <a:xfrm>
            <a:off x="1088400" y="2904446"/>
            <a:ext cx="2015400" cy="496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43" name="Google Shape;343;p36"/>
          <p:cNvSpPr txBox="1"/>
          <p:nvPr>
            <p:ph idx="4" type="subTitle"/>
          </p:nvPr>
        </p:nvSpPr>
        <p:spPr>
          <a:xfrm>
            <a:off x="1088400" y="3306722"/>
            <a:ext cx="20154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44" name="Google Shape;344;p36"/>
          <p:cNvSpPr txBox="1"/>
          <p:nvPr>
            <p:ph idx="5" type="subTitle"/>
          </p:nvPr>
        </p:nvSpPr>
        <p:spPr>
          <a:xfrm>
            <a:off x="6055450" y="2904446"/>
            <a:ext cx="2015400" cy="496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45" name="Google Shape;345;p36"/>
          <p:cNvSpPr txBox="1"/>
          <p:nvPr>
            <p:ph idx="6" type="subTitle"/>
          </p:nvPr>
        </p:nvSpPr>
        <p:spPr>
          <a:xfrm>
            <a:off x="6055450" y="3306722"/>
            <a:ext cx="20154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46" name="Google Shape;346;p36"/>
          <p:cNvSpPr txBox="1"/>
          <p:nvPr>
            <p:ph type="title"/>
          </p:nvPr>
        </p:nvSpPr>
        <p:spPr>
          <a:xfrm>
            <a:off x="713225" y="445025"/>
            <a:ext cx="5517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347" name="Google Shape;347;p36"/>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48" name="Google Shape;348;p36"/>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49" name="Google Shape;349;p36"/>
          <p:cNvCxnSpPr/>
          <p:nvPr/>
        </p:nvCxnSpPr>
        <p:spPr>
          <a:xfrm>
            <a:off x="7434175" y="-125600"/>
            <a:ext cx="1993200" cy="1330200"/>
          </a:xfrm>
          <a:prstGeom prst="curvedConnector3">
            <a:avLst>
              <a:gd fmla="val 50000" name="adj1"/>
            </a:avLst>
          </a:prstGeom>
          <a:noFill/>
          <a:ln cap="flat" cmpd="sng" w="28575">
            <a:solidFill>
              <a:schemeClr val="accent2"/>
            </a:solidFill>
            <a:prstDash val="solid"/>
            <a:round/>
            <a:headEnd len="med" w="med" type="none"/>
            <a:tailEnd len="med" w="med" type="none"/>
          </a:ln>
        </p:spPr>
      </p:cxnSp>
      <p:sp>
        <p:nvSpPr>
          <p:cNvPr id="350" name="Google Shape;350;p3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
  <p:cSld name="CUSTOM_23">
    <p:spTree>
      <p:nvGrpSpPr>
        <p:cNvPr id="351" name="Shape 351"/>
        <p:cNvGrpSpPr/>
        <p:nvPr/>
      </p:nvGrpSpPr>
      <p:grpSpPr>
        <a:xfrm>
          <a:off x="0" y="0"/>
          <a:ext cx="0" cy="0"/>
          <a:chOff x="0" y="0"/>
          <a:chExt cx="0" cy="0"/>
        </a:xfrm>
      </p:grpSpPr>
      <p:cxnSp>
        <p:nvCxnSpPr>
          <p:cNvPr id="352" name="Google Shape;352;p37"/>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53" name="Google Shape;353;p37"/>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54" name="Google Shape;354;p37"/>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355" name="Google Shape;355;p37"/>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356" name="Google Shape;356;p37"/>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357" name="Google Shape;357;p37"/>
          <p:cNvCxnSpPr/>
          <p:nvPr/>
        </p:nvCxnSpPr>
        <p:spPr>
          <a:xfrm flipH="1">
            <a:off x="-237137" y="-71162"/>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
        <p:nvSpPr>
          <p:cNvPr id="358" name="Google Shape;358;p37"/>
          <p:cNvSpPr txBox="1"/>
          <p:nvPr>
            <p:ph type="title"/>
          </p:nvPr>
        </p:nvSpPr>
        <p:spPr>
          <a:xfrm>
            <a:off x="2780100" y="445025"/>
            <a:ext cx="35838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59" name="Google Shape;359;p37"/>
          <p:cNvSpPr txBox="1"/>
          <p:nvPr>
            <p:ph idx="1" type="subTitle"/>
          </p:nvPr>
        </p:nvSpPr>
        <p:spPr>
          <a:xfrm>
            <a:off x="5306650" y="1710190"/>
            <a:ext cx="2486100" cy="401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360" name="Google Shape;360;p37"/>
          <p:cNvSpPr txBox="1"/>
          <p:nvPr>
            <p:ph idx="2" type="subTitle"/>
          </p:nvPr>
        </p:nvSpPr>
        <p:spPr>
          <a:xfrm>
            <a:off x="5306650" y="2111217"/>
            <a:ext cx="2486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61" name="Google Shape;361;p37"/>
          <p:cNvSpPr txBox="1"/>
          <p:nvPr>
            <p:ph idx="3" type="subTitle"/>
          </p:nvPr>
        </p:nvSpPr>
        <p:spPr>
          <a:xfrm>
            <a:off x="1351250" y="1710190"/>
            <a:ext cx="2486100" cy="401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362" name="Google Shape;362;p37"/>
          <p:cNvSpPr txBox="1"/>
          <p:nvPr>
            <p:ph idx="4" type="subTitle"/>
          </p:nvPr>
        </p:nvSpPr>
        <p:spPr>
          <a:xfrm>
            <a:off x="1351250" y="2111217"/>
            <a:ext cx="2486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63" name="Google Shape;363;p37"/>
          <p:cNvSpPr txBox="1"/>
          <p:nvPr>
            <p:ph idx="5" type="subTitle"/>
          </p:nvPr>
        </p:nvSpPr>
        <p:spPr>
          <a:xfrm>
            <a:off x="5306650" y="3552118"/>
            <a:ext cx="2486100" cy="461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364" name="Google Shape;364;p37"/>
          <p:cNvSpPr txBox="1"/>
          <p:nvPr>
            <p:ph idx="6" type="subTitle"/>
          </p:nvPr>
        </p:nvSpPr>
        <p:spPr>
          <a:xfrm>
            <a:off x="5306650" y="3946487"/>
            <a:ext cx="2486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65" name="Google Shape;365;p37"/>
          <p:cNvSpPr txBox="1"/>
          <p:nvPr>
            <p:ph idx="7" type="subTitle"/>
          </p:nvPr>
        </p:nvSpPr>
        <p:spPr>
          <a:xfrm>
            <a:off x="1351250" y="3552118"/>
            <a:ext cx="2486100" cy="461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366" name="Google Shape;366;p37"/>
          <p:cNvSpPr txBox="1"/>
          <p:nvPr>
            <p:ph idx="8" type="subTitle"/>
          </p:nvPr>
        </p:nvSpPr>
        <p:spPr>
          <a:xfrm>
            <a:off x="1351300" y="3946487"/>
            <a:ext cx="2486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67" name="Google Shape;367;p37"/>
          <p:cNvSpPr txBox="1"/>
          <p:nvPr>
            <p:ph hasCustomPrompt="1" idx="9" type="title"/>
          </p:nvPr>
        </p:nvSpPr>
        <p:spPr>
          <a:xfrm>
            <a:off x="1351250" y="1131425"/>
            <a:ext cx="2486100" cy="6675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2"/>
              </a:buClr>
              <a:buSzPts val="4000"/>
              <a:buNone/>
              <a:defRPr sz="3800">
                <a:solidFill>
                  <a:schemeClr val="accent1"/>
                </a:solidFill>
              </a:defRPr>
            </a:lvl1pPr>
            <a:lvl2pPr lvl="1" rtl="0" algn="ctr">
              <a:spcBef>
                <a:spcPts val="0"/>
              </a:spcBef>
              <a:spcAft>
                <a:spcPts val="0"/>
              </a:spcAft>
              <a:buClr>
                <a:schemeClr val="dk2"/>
              </a:buClr>
              <a:buSzPts val="4000"/>
              <a:buNone/>
              <a:defRPr sz="4000">
                <a:solidFill>
                  <a:schemeClr val="dk2"/>
                </a:solidFill>
              </a:defRPr>
            </a:lvl2pPr>
            <a:lvl3pPr lvl="2" rtl="0" algn="ctr">
              <a:spcBef>
                <a:spcPts val="0"/>
              </a:spcBef>
              <a:spcAft>
                <a:spcPts val="0"/>
              </a:spcAft>
              <a:buClr>
                <a:schemeClr val="dk2"/>
              </a:buClr>
              <a:buSzPts val="4000"/>
              <a:buNone/>
              <a:defRPr sz="4000">
                <a:solidFill>
                  <a:schemeClr val="dk2"/>
                </a:solidFill>
              </a:defRPr>
            </a:lvl3pPr>
            <a:lvl4pPr lvl="3" rtl="0" algn="ctr">
              <a:spcBef>
                <a:spcPts val="0"/>
              </a:spcBef>
              <a:spcAft>
                <a:spcPts val="0"/>
              </a:spcAft>
              <a:buClr>
                <a:schemeClr val="dk2"/>
              </a:buClr>
              <a:buSzPts val="4000"/>
              <a:buNone/>
              <a:defRPr sz="4000">
                <a:solidFill>
                  <a:schemeClr val="dk2"/>
                </a:solidFill>
              </a:defRPr>
            </a:lvl4pPr>
            <a:lvl5pPr lvl="4" rtl="0" algn="ctr">
              <a:spcBef>
                <a:spcPts val="0"/>
              </a:spcBef>
              <a:spcAft>
                <a:spcPts val="0"/>
              </a:spcAft>
              <a:buClr>
                <a:schemeClr val="dk2"/>
              </a:buClr>
              <a:buSzPts val="4000"/>
              <a:buNone/>
              <a:defRPr sz="4000">
                <a:solidFill>
                  <a:schemeClr val="dk2"/>
                </a:solidFill>
              </a:defRPr>
            </a:lvl5pPr>
            <a:lvl6pPr lvl="5" rtl="0" algn="ctr">
              <a:spcBef>
                <a:spcPts val="0"/>
              </a:spcBef>
              <a:spcAft>
                <a:spcPts val="0"/>
              </a:spcAft>
              <a:buClr>
                <a:schemeClr val="dk2"/>
              </a:buClr>
              <a:buSzPts val="4000"/>
              <a:buNone/>
              <a:defRPr sz="4000">
                <a:solidFill>
                  <a:schemeClr val="dk2"/>
                </a:solidFill>
              </a:defRPr>
            </a:lvl6pPr>
            <a:lvl7pPr lvl="6" rtl="0" algn="ctr">
              <a:spcBef>
                <a:spcPts val="0"/>
              </a:spcBef>
              <a:spcAft>
                <a:spcPts val="0"/>
              </a:spcAft>
              <a:buClr>
                <a:schemeClr val="dk2"/>
              </a:buClr>
              <a:buSzPts val="4000"/>
              <a:buNone/>
              <a:defRPr sz="4000">
                <a:solidFill>
                  <a:schemeClr val="dk2"/>
                </a:solidFill>
              </a:defRPr>
            </a:lvl7pPr>
            <a:lvl8pPr lvl="7" rtl="0" algn="ctr">
              <a:spcBef>
                <a:spcPts val="0"/>
              </a:spcBef>
              <a:spcAft>
                <a:spcPts val="0"/>
              </a:spcAft>
              <a:buClr>
                <a:schemeClr val="dk2"/>
              </a:buClr>
              <a:buSzPts val="4000"/>
              <a:buNone/>
              <a:defRPr sz="4000">
                <a:solidFill>
                  <a:schemeClr val="dk2"/>
                </a:solidFill>
              </a:defRPr>
            </a:lvl8pPr>
            <a:lvl9pPr lvl="8" rtl="0" algn="ctr">
              <a:spcBef>
                <a:spcPts val="0"/>
              </a:spcBef>
              <a:spcAft>
                <a:spcPts val="0"/>
              </a:spcAft>
              <a:buClr>
                <a:schemeClr val="dk2"/>
              </a:buClr>
              <a:buSzPts val="4000"/>
              <a:buNone/>
              <a:defRPr sz="4000">
                <a:solidFill>
                  <a:schemeClr val="dk2"/>
                </a:solidFill>
              </a:defRPr>
            </a:lvl9pPr>
          </a:lstStyle>
          <a:p>
            <a:r>
              <a:t>xx%</a:t>
            </a:r>
          </a:p>
        </p:txBody>
      </p:sp>
      <p:sp>
        <p:nvSpPr>
          <p:cNvPr id="368" name="Google Shape;368;p37"/>
          <p:cNvSpPr txBox="1"/>
          <p:nvPr>
            <p:ph hasCustomPrompt="1" idx="13" type="title"/>
          </p:nvPr>
        </p:nvSpPr>
        <p:spPr>
          <a:xfrm>
            <a:off x="5306650" y="1131425"/>
            <a:ext cx="2486100" cy="6675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2"/>
              </a:buClr>
              <a:buSzPts val="4000"/>
              <a:buNone/>
              <a:defRPr sz="3800">
                <a:solidFill>
                  <a:schemeClr val="accent1"/>
                </a:solidFill>
              </a:defRPr>
            </a:lvl1pPr>
            <a:lvl2pPr lvl="1" rtl="0" algn="ctr">
              <a:spcBef>
                <a:spcPts val="0"/>
              </a:spcBef>
              <a:spcAft>
                <a:spcPts val="0"/>
              </a:spcAft>
              <a:buClr>
                <a:schemeClr val="dk2"/>
              </a:buClr>
              <a:buSzPts val="4000"/>
              <a:buNone/>
              <a:defRPr sz="4000">
                <a:solidFill>
                  <a:schemeClr val="dk2"/>
                </a:solidFill>
              </a:defRPr>
            </a:lvl2pPr>
            <a:lvl3pPr lvl="2" rtl="0" algn="ctr">
              <a:spcBef>
                <a:spcPts val="0"/>
              </a:spcBef>
              <a:spcAft>
                <a:spcPts val="0"/>
              </a:spcAft>
              <a:buClr>
                <a:schemeClr val="dk2"/>
              </a:buClr>
              <a:buSzPts val="4000"/>
              <a:buNone/>
              <a:defRPr sz="4000">
                <a:solidFill>
                  <a:schemeClr val="dk2"/>
                </a:solidFill>
              </a:defRPr>
            </a:lvl3pPr>
            <a:lvl4pPr lvl="3" rtl="0" algn="ctr">
              <a:spcBef>
                <a:spcPts val="0"/>
              </a:spcBef>
              <a:spcAft>
                <a:spcPts val="0"/>
              </a:spcAft>
              <a:buClr>
                <a:schemeClr val="dk2"/>
              </a:buClr>
              <a:buSzPts val="4000"/>
              <a:buNone/>
              <a:defRPr sz="4000">
                <a:solidFill>
                  <a:schemeClr val="dk2"/>
                </a:solidFill>
              </a:defRPr>
            </a:lvl4pPr>
            <a:lvl5pPr lvl="4" rtl="0" algn="ctr">
              <a:spcBef>
                <a:spcPts val="0"/>
              </a:spcBef>
              <a:spcAft>
                <a:spcPts val="0"/>
              </a:spcAft>
              <a:buClr>
                <a:schemeClr val="dk2"/>
              </a:buClr>
              <a:buSzPts val="4000"/>
              <a:buNone/>
              <a:defRPr sz="4000">
                <a:solidFill>
                  <a:schemeClr val="dk2"/>
                </a:solidFill>
              </a:defRPr>
            </a:lvl5pPr>
            <a:lvl6pPr lvl="5" rtl="0" algn="ctr">
              <a:spcBef>
                <a:spcPts val="0"/>
              </a:spcBef>
              <a:spcAft>
                <a:spcPts val="0"/>
              </a:spcAft>
              <a:buClr>
                <a:schemeClr val="dk2"/>
              </a:buClr>
              <a:buSzPts val="4000"/>
              <a:buNone/>
              <a:defRPr sz="4000">
                <a:solidFill>
                  <a:schemeClr val="dk2"/>
                </a:solidFill>
              </a:defRPr>
            </a:lvl6pPr>
            <a:lvl7pPr lvl="6" rtl="0" algn="ctr">
              <a:spcBef>
                <a:spcPts val="0"/>
              </a:spcBef>
              <a:spcAft>
                <a:spcPts val="0"/>
              </a:spcAft>
              <a:buClr>
                <a:schemeClr val="dk2"/>
              </a:buClr>
              <a:buSzPts val="4000"/>
              <a:buNone/>
              <a:defRPr sz="4000">
                <a:solidFill>
                  <a:schemeClr val="dk2"/>
                </a:solidFill>
              </a:defRPr>
            </a:lvl7pPr>
            <a:lvl8pPr lvl="7" rtl="0" algn="ctr">
              <a:spcBef>
                <a:spcPts val="0"/>
              </a:spcBef>
              <a:spcAft>
                <a:spcPts val="0"/>
              </a:spcAft>
              <a:buClr>
                <a:schemeClr val="dk2"/>
              </a:buClr>
              <a:buSzPts val="4000"/>
              <a:buNone/>
              <a:defRPr sz="4000">
                <a:solidFill>
                  <a:schemeClr val="dk2"/>
                </a:solidFill>
              </a:defRPr>
            </a:lvl8pPr>
            <a:lvl9pPr lvl="8" rtl="0" algn="ctr">
              <a:spcBef>
                <a:spcPts val="0"/>
              </a:spcBef>
              <a:spcAft>
                <a:spcPts val="0"/>
              </a:spcAft>
              <a:buClr>
                <a:schemeClr val="dk2"/>
              </a:buClr>
              <a:buSzPts val="4000"/>
              <a:buNone/>
              <a:defRPr sz="4000">
                <a:solidFill>
                  <a:schemeClr val="dk2"/>
                </a:solidFill>
              </a:defRPr>
            </a:lvl9pPr>
          </a:lstStyle>
          <a:p>
            <a:r>
              <a:t>xx%</a:t>
            </a:r>
          </a:p>
        </p:txBody>
      </p:sp>
      <p:sp>
        <p:nvSpPr>
          <p:cNvPr id="369" name="Google Shape;369;p37"/>
          <p:cNvSpPr txBox="1"/>
          <p:nvPr>
            <p:ph hasCustomPrompt="1" idx="14" type="title"/>
          </p:nvPr>
        </p:nvSpPr>
        <p:spPr>
          <a:xfrm>
            <a:off x="1351300" y="2964563"/>
            <a:ext cx="2486100" cy="6675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2"/>
              </a:buClr>
              <a:buSzPts val="4000"/>
              <a:buNone/>
              <a:defRPr sz="3800">
                <a:solidFill>
                  <a:schemeClr val="accent1"/>
                </a:solidFill>
              </a:defRPr>
            </a:lvl1pPr>
            <a:lvl2pPr lvl="1" rtl="0" algn="ctr">
              <a:spcBef>
                <a:spcPts val="0"/>
              </a:spcBef>
              <a:spcAft>
                <a:spcPts val="0"/>
              </a:spcAft>
              <a:buClr>
                <a:schemeClr val="dk2"/>
              </a:buClr>
              <a:buSzPts val="4000"/>
              <a:buNone/>
              <a:defRPr sz="4000">
                <a:solidFill>
                  <a:schemeClr val="dk2"/>
                </a:solidFill>
              </a:defRPr>
            </a:lvl2pPr>
            <a:lvl3pPr lvl="2" rtl="0" algn="ctr">
              <a:spcBef>
                <a:spcPts val="0"/>
              </a:spcBef>
              <a:spcAft>
                <a:spcPts val="0"/>
              </a:spcAft>
              <a:buClr>
                <a:schemeClr val="dk2"/>
              </a:buClr>
              <a:buSzPts val="4000"/>
              <a:buNone/>
              <a:defRPr sz="4000">
                <a:solidFill>
                  <a:schemeClr val="dk2"/>
                </a:solidFill>
              </a:defRPr>
            </a:lvl3pPr>
            <a:lvl4pPr lvl="3" rtl="0" algn="ctr">
              <a:spcBef>
                <a:spcPts val="0"/>
              </a:spcBef>
              <a:spcAft>
                <a:spcPts val="0"/>
              </a:spcAft>
              <a:buClr>
                <a:schemeClr val="dk2"/>
              </a:buClr>
              <a:buSzPts val="4000"/>
              <a:buNone/>
              <a:defRPr sz="4000">
                <a:solidFill>
                  <a:schemeClr val="dk2"/>
                </a:solidFill>
              </a:defRPr>
            </a:lvl4pPr>
            <a:lvl5pPr lvl="4" rtl="0" algn="ctr">
              <a:spcBef>
                <a:spcPts val="0"/>
              </a:spcBef>
              <a:spcAft>
                <a:spcPts val="0"/>
              </a:spcAft>
              <a:buClr>
                <a:schemeClr val="dk2"/>
              </a:buClr>
              <a:buSzPts val="4000"/>
              <a:buNone/>
              <a:defRPr sz="4000">
                <a:solidFill>
                  <a:schemeClr val="dk2"/>
                </a:solidFill>
              </a:defRPr>
            </a:lvl5pPr>
            <a:lvl6pPr lvl="5" rtl="0" algn="ctr">
              <a:spcBef>
                <a:spcPts val="0"/>
              </a:spcBef>
              <a:spcAft>
                <a:spcPts val="0"/>
              </a:spcAft>
              <a:buClr>
                <a:schemeClr val="dk2"/>
              </a:buClr>
              <a:buSzPts val="4000"/>
              <a:buNone/>
              <a:defRPr sz="4000">
                <a:solidFill>
                  <a:schemeClr val="dk2"/>
                </a:solidFill>
              </a:defRPr>
            </a:lvl6pPr>
            <a:lvl7pPr lvl="6" rtl="0" algn="ctr">
              <a:spcBef>
                <a:spcPts val="0"/>
              </a:spcBef>
              <a:spcAft>
                <a:spcPts val="0"/>
              </a:spcAft>
              <a:buClr>
                <a:schemeClr val="dk2"/>
              </a:buClr>
              <a:buSzPts val="4000"/>
              <a:buNone/>
              <a:defRPr sz="4000">
                <a:solidFill>
                  <a:schemeClr val="dk2"/>
                </a:solidFill>
              </a:defRPr>
            </a:lvl7pPr>
            <a:lvl8pPr lvl="7" rtl="0" algn="ctr">
              <a:spcBef>
                <a:spcPts val="0"/>
              </a:spcBef>
              <a:spcAft>
                <a:spcPts val="0"/>
              </a:spcAft>
              <a:buClr>
                <a:schemeClr val="dk2"/>
              </a:buClr>
              <a:buSzPts val="4000"/>
              <a:buNone/>
              <a:defRPr sz="4000">
                <a:solidFill>
                  <a:schemeClr val="dk2"/>
                </a:solidFill>
              </a:defRPr>
            </a:lvl8pPr>
            <a:lvl9pPr lvl="8" rtl="0" algn="ctr">
              <a:spcBef>
                <a:spcPts val="0"/>
              </a:spcBef>
              <a:spcAft>
                <a:spcPts val="0"/>
              </a:spcAft>
              <a:buClr>
                <a:schemeClr val="dk2"/>
              </a:buClr>
              <a:buSzPts val="4000"/>
              <a:buNone/>
              <a:defRPr sz="4000">
                <a:solidFill>
                  <a:schemeClr val="dk2"/>
                </a:solidFill>
              </a:defRPr>
            </a:lvl9pPr>
          </a:lstStyle>
          <a:p>
            <a:r>
              <a:t>xx%</a:t>
            </a:r>
          </a:p>
        </p:txBody>
      </p:sp>
      <p:sp>
        <p:nvSpPr>
          <p:cNvPr id="370" name="Google Shape;370;p37"/>
          <p:cNvSpPr txBox="1"/>
          <p:nvPr>
            <p:ph hasCustomPrompt="1" idx="15" type="title"/>
          </p:nvPr>
        </p:nvSpPr>
        <p:spPr>
          <a:xfrm>
            <a:off x="5306650" y="2964563"/>
            <a:ext cx="2486100" cy="6675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2"/>
              </a:buClr>
              <a:buSzPts val="4000"/>
              <a:buNone/>
              <a:defRPr sz="3800">
                <a:solidFill>
                  <a:schemeClr val="accent1"/>
                </a:solidFill>
              </a:defRPr>
            </a:lvl1pPr>
            <a:lvl2pPr lvl="1" rtl="0" algn="ctr">
              <a:spcBef>
                <a:spcPts val="0"/>
              </a:spcBef>
              <a:spcAft>
                <a:spcPts val="0"/>
              </a:spcAft>
              <a:buClr>
                <a:schemeClr val="dk2"/>
              </a:buClr>
              <a:buSzPts val="4000"/>
              <a:buNone/>
              <a:defRPr sz="4000">
                <a:solidFill>
                  <a:schemeClr val="dk2"/>
                </a:solidFill>
              </a:defRPr>
            </a:lvl2pPr>
            <a:lvl3pPr lvl="2" rtl="0" algn="ctr">
              <a:spcBef>
                <a:spcPts val="0"/>
              </a:spcBef>
              <a:spcAft>
                <a:spcPts val="0"/>
              </a:spcAft>
              <a:buClr>
                <a:schemeClr val="dk2"/>
              </a:buClr>
              <a:buSzPts val="4000"/>
              <a:buNone/>
              <a:defRPr sz="4000">
                <a:solidFill>
                  <a:schemeClr val="dk2"/>
                </a:solidFill>
              </a:defRPr>
            </a:lvl3pPr>
            <a:lvl4pPr lvl="3" rtl="0" algn="ctr">
              <a:spcBef>
                <a:spcPts val="0"/>
              </a:spcBef>
              <a:spcAft>
                <a:spcPts val="0"/>
              </a:spcAft>
              <a:buClr>
                <a:schemeClr val="dk2"/>
              </a:buClr>
              <a:buSzPts val="4000"/>
              <a:buNone/>
              <a:defRPr sz="4000">
                <a:solidFill>
                  <a:schemeClr val="dk2"/>
                </a:solidFill>
              </a:defRPr>
            </a:lvl4pPr>
            <a:lvl5pPr lvl="4" rtl="0" algn="ctr">
              <a:spcBef>
                <a:spcPts val="0"/>
              </a:spcBef>
              <a:spcAft>
                <a:spcPts val="0"/>
              </a:spcAft>
              <a:buClr>
                <a:schemeClr val="dk2"/>
              </a:buClr>
              <a:buSzPts val="4000"/>
              <a:buNone/>
              <a:defRPr sz="4000">
                <a:solidFill>
                  <a:schemeClr val="dk2"/>
                </a:solidFill>
              </a:defRPr>
            </a:lvl5pPr>
            <a:lvl6pPr lvl="5" rtl="0" algn="ctr">
              <a:spcBef>
                <a:spcPts val="0"/>
              </a:spcBef>
              <a:spcAft>
                <a:spcPts val="0"/>
              </a:spcAft>
              <a:buClr>
                <a:schemeClr val="dk2"/>
              </a:buClr>
              <a:buSzPts val="4000"/>
              <a:buNone/>
              <a:defRPr sz="4000">
                <a:solidFill>
                  <a:schemeClr val="dk2"/>
                </a:solidFill>
              </a:defRPr>
            </a:lvl6pPr>
            <a:lvl7pPr lvl="6" rtl="0" algn="ctr">
              <a:spcBef>
                <a:spcPts val="0"/>
              </a:spcBef>
              <a:spcAft>
                <a:spcPts val="0"/>
              </a:spcAft>
              <a:buClr>
                <a:schemeClr val="dk2"/>
              </a:buClr>
              <a:buSzPts val="4000"/>
              <a:buNone/>
              <a:defRPr sz="4000">
                <a:solidFill>
                  <a:schemeClr val="dk2"/>
                </a:solidFill>
              </a:defRPr>
            </a:lvl7pPr>
            <a:lvl8pPr lvl="7" rtl="0" algn="ctr">
              <a:spcBef>
                <a:spcPts val="0"/>
              </a:spcBef>
              <a:spcAft>
                <a:spcPts val="0"/>
              </a:spcAft>
              <a:buClr>
                <a:schemeClr val="dk2"/>
              </a:buClr>
              <a:buSzPts val="4000"/>
              <a:buNone/>
              <a:defRPr sz="4000">
                <a:solidFill>
                  <a:schemeClr val="dk2"/>
                </a:solidFill>
              </a:defRPr>
            </a:lvl8pPr>
            <a:lvl9pPr lvl="8" rtl="0" algn="ctr">
              <a:spcBef>
                <a:spcPts val="0"/>
              </a:spcBef>
              <a:spcAft>
                <a:spcPts val="0"/>
              </a:spcAft>
              <a:buClr>
                <a:schemeClr val="dk2"/>
              </a:buClr>
              <a:buSzPts val="4000"/>
              <a:buNone/>
              <a:defRPr sz="4000">
                <a:solidFill>
                  <a:schemeClr val="dk2"/>
                </a:solidFill>
              </a:defRPr>
            </a:lvl9pPr>
          </a:lstStyle>
          <a:p>
            <a:r>
              <a:t>xx%</a:t>
            </a:r>
          </a:p>
        </p:txBody>
      </p:sp>
      <p:sp>
        <p:nvSpPr>
          <p:cNvPr id="371" name="Google Shape;371;p3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2">
  <p:cSld name="CUSTOM_4_2_1">
    <p:spTree>
      <p:nvGrpSpPr>
        <p:cNvPr id="372" name="Shape 372"/>
        <p:cNvGrpSpPr/>
        <p:nvPr/>
      </p:nvGrpSpPr>
      <p:grpSpPr>
        <a:xfrm>
          <a:off x="0" y="0"/>
          <a:ext cx="0" cy="0"/>
          <a:chOff x="0" y="0"/>
          <a:chExt cx="0" cy="0"/>
        </a:xfrm>
      </p:grpSpPr>
      <p:sp>
        <p:nvSpPr>
          <p:cNvPr id="373" name="Google Shape;373;p38"/>
          <p:cNvSpPr txBox="1"/>
          <p:nvPr>
            <p:ph idx="1" type="subTitle"/>
          </p:nvPr>
        </p:nvSpPr>
        <p:spPr>
          <a:xfrm>
            <a:off x="3718325" y="3294199"/>
            <a:ext cx="16428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74" name="Google Shape;374;p38"/>
          <p:cNvSpPr txBox="1"/>
          <p:nvPr>
            <p:ph idx="2" type="subTitle"/>
          </p:nvPr>
        </p:nvSpPr>
        <p:spPr>
          <a:xfrm>
            <a:off x="3617675" y="3703897"/>
            <a:ext cx="18441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None/>
              <a:defRPr sz="1400">
                <a:solidFill>
                  <a:schemeClr val="dk1"/>
                </a:solidFill>
              </a:defRPr>
            </a:lvl1pPr>
            <a:lvl2pPr lvl="1" rtl="0" algn="ctr">
              <a:spcBef>
                <a:spcPts val="0"/>
              </a:spcBef>
              <a:spcAft>
                <a:spcPts val="0"/>
              </a:spcAft>
              <a:buClr>
                <a:schemeClr val="accent4"/>
              </a:buClr>
              <a:buSzPts val="1400"/>
              <a:buNone/>
              <a:defRPr>
                <a:solidFill>
                  <a:schemeClr val="accent4"/>
                </a:solidFill>
              </a:defRPr>
            </a:lvl2pPr>
            <a:lvl3pPr lvl="2" rtl="0" algn="ctr">
              <a:spcBef>
                <a:spcPts val="0"/>
              </a:spcBef>
              <a:spcAft>
                <a:spcPts val="0"/>
              </a:spcAft>
              <a:buClr>
                <a:schemeClr val="accent4"/>
              </a:buClr>
              <a:buSzPts val="1400"/>
              <a:buNone/>
              <a:defRPr>
                <a:solidFill>
                  <a:schemeClr val="accent4"/>
                </a:solidFill>
              </a:defRPr>
            </a:lvl3pPr>
            <a:lvl4pPr lvl="3" rtl="0" algn="ctr">
              <a:spcBef>
                <a:spcPts val="0"/>
              </a:spcBef>
              <a:spcAft>
                <a:spcPts val="0"/>
              </a:spcAft>
              <a:buClr>
                <a:schemeClr val="accent4"/>
              </a:buClr>
              <a:buSzPts val="1400"/>
              <a:buNone/>
              <a:defRPr>
                <a:solidFill>
                  <a:schemeClr val="accent4"/>
                </a:solidFill>
              </a:defRPr>
            </a:lvl4pPr>
            <a:lvl5pPr lvl="4" rtl="0" algn="ctr">
              <a:spcBef>
                <a:spcPts val="0"/>
              </a:spcBef>
              <a:spcAft>
                <a:spcPts val="0"/>
              </a:spcAft>
              <a:buClr>
                <a:schemeClr val="accent4"/>
              </a:buClr>
              <a:buSzPts val="1400"/>
              <a:buNone/>
              <a:defRPr>
                <a:solidFill>
                  <a:schemeClr val="accent4"/>
                </a:solidFill>
              </a:defRPr>
            </a:lvl5pPr>
            <a:lvl6pPr lvl="5" rtl="0" algn="ctr">
              <a:spcBef>
                <a:spcPts val="0"/>
              </a:spcBef>
              <a:spcAft>
                <a:spcPts val="0"/>
              </a:spcAft>
              <a:buClr>
                <a:schemeClr val="accent4"/>
              </a:buClr>
              <a:buSzPts val="1400"/>
              <a:buNone/>
              <a:defRPr>
                <a:solidFill>
                  <a:schemeClr val="accent4"/>
                </a:solidFill>
              </a:defRPr>
            </a:lvl6pPr>
            <a:lvl7pPr lvl="6" rtl="0" algn="ctr">
              <a:spcBef>
                <a:spcPts val="0"/>
              </a:spcBef>
              <a:spcAft>
                <a:spcPts val="0"/>
              </a:spcAft>
              <a:buClr>
                <a:schemeClr val="accent4"/>
              </a:buClr>
              <a:buSzPts val="1400"/>
              <a:buNone/>
              <a:defRPr>
                <a:solidFill>
                  <a:schemeClr val="accent4"/>
                </a:solidFill>
              </a:defRPr>
            </a:lvl7pPr>
            <a:lvl8pPr lvl="7" rtl="0" algn="ctr">
              <a:spcBef>
                <a:spcPts val="0"/>
              </a:spcBef>
              <a:spcAft>
                <a:spcPts val="0"/>
              </a:spcAft>
              <a:buClr>
                <a:schemeClr val="accent4"/>
              </a:buClr>
              <a:buSzPts val="1400"/>
              <a:buNone/>
              <a:defRPr>
                <a:solidFill>
                  <a:schemeClr val="accent4"/>
                </a:solidFill>
              </a:defRPr>
            </a:lvl8pPr>
            <a:lvl9pPr lvl="8" rtl="0" algn="ctr">
              <a:spcBef>
                <a:spcPts val="0"/>
              </a:spcBef>
              <a:spcAft>
                <a:spcPts val="0"/>
              </a:spcAft>
              <a:buClr>
                <a:schemeClr val="accent4"/>
              </a:buClr>
              <a:buSzPts val="1400"/>
              <a:buNone/>
              <a:defRPr>
                <a:solidFill>
                  <a:schemeClr val="accent4"/>
                </a:solidFill>
              </a:defRPr>
            </a:lvl9pPr>
          </a:lstStyle>
          <a:p/>
        </p:txBody>
      </p:sp>
      <p:sp>
        <p:nvSpPr>
          <p:cNvPr id="375" name="Google Shape;375;p38"/>
          <p:cNvSpPr txBox="1"/>
          <p:nvPr>
            <p:ph idx="3" type="subTitle"/>
          </p:nvPr>
        </p:nvSpPr>
        <p:spPr>
          <a:xfrm>
            <a:off x="1328025" y="3294199"/>
            <a:ext cx="16428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76" name="Google Shape;376;p38"/>
          <p:cNvSpPr txBox="1"/>
          <p:nvPr>
            <p:ph idx="4" type="subTitle"/>
          </p:nvPr>
        </p:nvSpPr>
        <p:spPr>
          <a:xfrm>
            <a:off x="1227426" y="3703897"/>
            <a:ext cx="18441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None/>
              <a:defRPr sz="1400">
                <a:solidFill>
                  <a:schemeClr val="dk1"/>
                </a:solidFill>
              </a:defRPr>
            </a:lvl1pPr>
            <a:lvl2pPr lvl="1" rtl="0" algn="ctr">
              <a:spcBef>
                <a:spcPts val="0"/>
              </a:spcBef>
              <a:spcAft>
                <a:spcPts val="0"/>
              </a:spcAft>
              <a:buClr>
                <a:schemeClr val="accent4"/>
              </a:buClr>
              <a:buSzPts val="1400"/>
              <a:buNone/>
              <a:defRPr>
                <a:solidFill>
                  <a:schemeClr val="accent4"/>
                </a:solidFill>
              </a:defRPr>
            </a:lvl2pPr>
            <a:lvl3pPr lvl="2" rtl="0" algn="ctr">
              <a:spcBef>
                <a:spcPts val="0"/>
              </a:spcBef>
              <a:spcAft>
                <a:spcPts val="0"/>
              </a:spcAft>
              <a:buClr>
                <a:schemeClr val="accent4"/>
              </a:buClr>
              <a:buSzPts val="1400"/>
              <a:buNone/>
              <a:defRPr>
                <a:solidFill>
                  <a:schemeClr val="accent4"/>
                </a:solidFill>
              </a:defRPr>
            </a:lvl3pPr>
            <a:lvl4pPr lvl="3" rtl="0" algn="ctr">
              <a:spcBef>
                <a:spcPts val="0"/>
              </a:spcBef>
              <a:spcAft>
                <a:spcPts val="0"/>
              </a:spcAft>
              <a:buClr>
                <a:schemeClr val="accent4"/>
              </a:buClr>
              <a:buSzPts val="1400"/>
              <a:buNone/>
              <a:defRPr>
                <a:solidFill>
                  <a:schemeClr val="accent4"/>
                </a:solidFill>
              </a:defRPr>
            </a:lvl4pPr>
            <a:lvl5pPr lvl="4" rtl="0" algn="ctr">
              <a:spcBef>
                <a:spcPts val="0"/>
              </a:spcBef>
              <a:spcAft>
                <a:spcPts val="0"/>
              </a:spcAft>
              <a:buClr>
                <a:schemeClr val="accent4"/>
              </a:buClr>
              <a:buSzPts val="1400"/>
              <a:buNone/>
              <a:defRPr>
                <a:solidFill>
                  <a:schemeClr val="accent4"/>
                </a:solidFill>
              </a:defRPr>
            </a:lvl5pPr>
            <a:lvl6pPr lvl="5" rtl="0" algn="ctr">
              <a:spcBef>
                <a:spcPts val="0"/>
              </a:spcBef>
              <a:spcAft>
                <a:spcPts val="0"/>
              </a:spcAft>
              <a:buClr>
                <a:schemeClr val="accent4"/>
              </a:buClr>
              <a:buSzPts val="1400"/>
              <a:buNone/>
              <a:defRPr>
                <a:solidFill>
                  <a:schemeClr val="accent4"/>
                </a:solidFill>
              </a:defRPr>
            </a:lvl6pPr>
            <a:lvl7pPr lvl="6" rtl="0" algn="ctr">
              <a:spcBef>
                <a:spcPts val="0"/>
              </a:spcBef>
              <a:spcAft>
                <a:spcPts val="0"/>
              </a:spcAft>
              <a:buClr>
                <a:schemeClr val="accent4"/>
              </a:buClr>
              <a:buSzPts val="1400"/>
              <a:buNone/>
              <a:defRPr>
                <a:solidFill>
                  <a:schemeClr val="accent4"/>
                </a:solidFill>
              </a:defRPr>
            </a:lvl7pPr>
            <a:lvl8pPr lvl="7" rtl="0" algn="ctr">
              <a:spcBef>
                <a:spcPts val="0"/>
              </a:spcBef>
              <a:spcAft>
                <a:spcPts val="0"/>
              </a:spcAft>
              <a:buClr>
                <a:schemeClr val="accent4"/>
              </a:buClr>
              <a:buSzPts val="1400"/>
              <a:buNone/>
              <a:defRPr>
                <a:solidFill>
                  <a:schemeClr val="accent4"/>
                </a:solidFill>
              </a:defRPr>
            </a:lvl8pPr>
            <a:lvl9pPr lvl="8" rtl="0" algn="ctr">
              <a:spcBef>
                <a:spcPts val="0"/>
              </a:spcBef>
              <a:spcAft>
                <a:spcPts val="0"/>
              </a:spcAft>
              <a:buClr>
                <a:schemeClr val="accent4"/>
              </a:buClr>
              <a:buSzPts val="1400"/>
              <a:buNone/>
              <a:defRPr>
                <a:solidFill>
                  <a:schemeClr val="accent4"/>
                </a:solidFill>
              </a:defRPr>
            </a:lvl9pPr>
          </a:lstStyle>
          <a:p/>
        </p:txBody>
      </p:sp>
      <p:sp>
        <p:nvSpPr>
          <p:cNvPr id="377" name="Google Shape;377;p38"/>
          <p:cNvSpPr txBox="1"/>
          <p:nvPr>
            <p:ph idx="5" type="subTitle"/>
          </p:nvPr>
        </p:nvSpPr>
        <p:spPr>
          <a:xfrm>
            <a:off x="6108550" y="3294199"/>
            <a:ext cx="16431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78" name="Google Shape;378;p38"/>
          <p:cNvSpPr txBox="1"/>
          <p:nvPr>
            <p:ph idx="6" type="subTitle"/>
          </p:nvPr>
        </p:nvSpPr>
        <p:spPr>
          <a:xfrm>
            <a:off x="6008050" y="3703897"/>
            <a:ext cx="18441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None/>
              <a:defRPr sz="1400">
                <a:solidFill>
                  <a:schemeClr val="dk1"/>
                </a:solidFill>
              </a:defRPr>
            </a:lvl1pPr>
            <a:lvl2pPr lvl="1" rtl="0" algn="ctr">
              <a:spcBef>
                <a:spcPts val="0"/>
              </a:spcBef>
              <a:spcAft>
                <a:spcPts val="0"/>
              </a:spcAft>
              <a:buClr>
                <a:schemeClr val="accent4"/>
              </a:buClr>
              <a:buSzPts val="1400"/>
              <a:buNone/>
              <a:defRPr>
                <a:solidFill>
                  <a:schemeClr val="accent4"/>
                </a:solidFill>
              </a:defRPr>
            </a:lvl2pPr>
            <a:lvl3pPr lvl="2" rtl="0" algn="ctr">
              <a:spcBef>
                <a:spcPts val="0"/>
              </a:spcBef>
              <a:spcAft>
                <a:spcPts val="0"/>
              </a:spcAft>
              <a:buClr>
                <a:schemeClr val="accent4"/>
              </a:buClr>
              <a:buSzPts val="1400"/>
              <a:buNone/>
              <a:defRPr>
                <a:solidFill>
                  <a:schemeClr val="accent4"/>
                </a:solidFill>
              </a:defRPr>
            </a:lvl3pPr>
            <a:lvl4pPr lvl="3" rtl="0" algn="ctr">
              <a:spcBef>
                <a:spcPts val="0"/>
              </a:spcBef>
              <a:spcAft>
                <a:spcPts val="0"/>
              </a:spcAft>
              <a:buClr>
                <a:schemeClr val="accent4"/>
              </a:buClr>
              <a:buSzPts val="1400"/>
              <a:buNone/>
              <a:defRPr>
                <a:solidFill>
                  <a:schemeClr val="accent4"/>
                </a:solidFill>
              </a:defRPr>
            </a:lvl4pPr>
            <a:lvl5pPr lvl="4" rtl="0" algn="ctr">
              <a:spcBef>
                <a:spcPts val="0"/>
              </a:spcBef>
              <a:spcAft>
                <a:spcPts val="0"/>
              </a:spcAft>
              <a:buClr>
                <a:schemeClr val="accent4"/>
              </a:buClr>
              <a:buSzPts val="1400"/>
              <a:buNone/>
              <a:defRPr>
                <a:solidFill>
                  <a:schemeClr val="accent4"/>
                </a:solidFill>
              </a:defRPr>
            </a:lvl5pPr>
            <a:lvl6pPr lvl="5" rtl="0" algn="ctr">
              <a:spcBef>
                <a:spcPts val="0"/>
              </a:spcBef>
              <a:spcAft>
                <a:spcPts val="0"/>
              </a:spcAft>
              <a:buClr>
                <a:schemeClr val="accent4"/>
              </a:buClr>
              <a:buSzPts val="1400"/>
              <a:buNone/>
              <a:defRPr>
                <a:solidFill>
                  <a:schemeClr val="accent4"/>
                </a:solidFill>
              </a:defRPr>
            </a:lvl6pPr>
            <a:lvl7pPr lvl="6" rtl="0" algn="ctr">
              <a:spcBef>
                <a:spcPts val="0"/>
              </a:spcBef>
              <a:spcAft>
                <a:spcPts val="0"/>
              </a:spcAft>
              <a:buClr>
                <a:schemeClr val="accent4"/>
              </a:buClr>
              <a:buSzPts val="1400"/>
              <a:buNone/>
              <a:defRPr>
                <a:solidFill>
                  <a:schemeClr val="accent4"/>
                </a:solidFill>
              </a:defRPr>
            </a:lvl7pPr>
            <a:lvl8pPr lvl="7" rtl="0" algn="ctr">
              <a:spcBef>
                <a:spcPts val="0"/>
              </a:spcBef>
              <a:spcAft>
                <a:spcPts val="0"/>
              </a:spcAft>
              <a:buClr>
                <a:schemeClr val="accent4"/>
              </a:buClr>
              <a:buSzPts val="1400"/>
              <a:buNone/>
              <a:defRPr>
                <a:solidFill>
                  <a:schemeClr val="accent4"/>
                </a:solidFill>
              </a:defRPr>
            </a:lvl8pPr>
            <a:lvl9pPr lvl="8" rtl="0" algn="ctr">
              <a:spcBef>
                <a:spcPts val="0"/>
              </a:spcBef>
              <a:spcAft>
                <a:spcPts val="0"/>
              </a:spcAft>
              <a:buClr>
                <a:schemeClr val="accent4"/>
              </a:buClr>
              <a:buSzPts val="1400"/>
              <a:buNone/>
              <a:defRPr>
                <a:solidFill>
                  <a:schemeClr val="accent4"/>
                </a:solidFill>
              </a:defRPr>
            </a:lvl9pPr>
          </a:lstStyle>
          <a:p/>
        </p:txBody>
      </p:sp>
      <p:sp>
        <p:nvSpPr>
          <p:cNvPr id="379" name="Google Shape;379;p38"/>
          <p:cNvSpPr txBox="1"/>
          <p:nvPr>
            <p:ph type="title"/>
          </p:nvPr>
        </p:nvSpPr>
        <p:spPr>
          <a:xfrm>
            <a:off x="713225" y="445025"/>
            <a:ext cx="31887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380" name="Google Shape;380;p38"/>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81" name="Google Shape;381;p38"/>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
        <p:nvSpPr>
          <p:cNvPr id="382" name="Google Shape;382;p3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3">
  <p:cSld name="CUSTOM_5">
    <p:spTree>
      <p:nvGrpSpPr>
        <p:cNvPr id="383" name="Shape 383"/>
        <p:cNvGrpSpPr/>
        <p:nvPr/>
      </p:nvGrpSpPr>
      <p:grpSpPr>
        <a:xfrm>
          <a:off x="0" y="0"/>
          <a:ext cx="0" cy="0"/>
          <a:chOff x="0" y="0"/>
          <a:chExt cx="0" cy="0"/>
        </a:xfrm>
      </p:grpSpPr>
      <p:sp>
        <p:nvSpPr>
          <p:cNvPr id="384" name="Google Shape;384;p39"/>
          <p:cNvSpPr txBox="1"/>
          <p:nvPr>
            <p:ph idx="1" type="subTitle"/>
          </p:nvPr>
        </p:nvSpPr>
        <p:spPr>
          <a:xfrm>
            <a:off x="4750175" y="1632746"/>
            <a:ext cx="2014800" cy="4998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85" name="Google Shape;385;p39"/>
          <p:cNvSpPr txBox="1"/>
          <p:nvPr>
            <p:ph idx="2" type="subTitle"/>
          </p:nvPr>
        </p:nvSpPr>
        <p:spPr>
          <a:xfrm>
            <a:off x="4750184" y="2035022"/>
            <a:ext cx="2014800" cy="572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86" name="Google Shape;386;p39"/>
          <p:cNvSpPr txBox="1"/>
          <p:nvPr>
            <p:ph idx="3" type="subTitle"/>
          </p:nvPr>
        </p:nvSpPr>
        <p:spPr>
          <a:xfrm>
            <a:off x="2306450" y="1632746"/>
            <a:ext cx="2014800" cy="499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87" name="Google Shape;387;p39"/>
          <p:cNvSpPr txBox="1"/>
          <p:nvPr>
            <p:ph idx="4" type="subTitle"/>
          </p:nvPr>
        </p:nvSpPr>
        <p:spPr>
          <a:xfrm>
            <a:off x="2306462" y="2035022"/>
            <a:ext cx="20148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88" name="Google Shape;388;p39"/>
          <p:cNvSpPr txBox="1"/>
          <p:nvPr>
            <p:ph idx="5" type="subTitle"/>
          </p:nvPr>
        </p:nvSpPr>
        <p:spPr>
          <a:xfrm>
            <a:off x="4750175" y="3062273"/>
            <a:ext cx="2014800" cy="4998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89" name="Google Shape;389;p39"/>
          <p:cNvSpPr txBox="1"/>
          <p:nvPr>
            <p:ph idx="6" type="subTitle"/>
          </p:nvPr>
        </p:nvSpPr>
        <p:spPr>
          <a:xfrm>
            <a:off x="4750184" y="3471047"/>
            <a:ext cx="2014800" cy="572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90" name="Google Shape;390;p39"/>
          <p:cNvSpPr txBox="1"/>
          <p:nvPr>
            <p:ph idx="7" type="subTitle"/>
          </p:nvPr>
        </p:nvSpPr>
        <p:spPr>
          <a:xfrm>
            <a:off x="2306450" y="3062273"/>
            <a:ext cx="2014800" cy="499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91" name="Google Shape;391;p39"/>
          <p:cNvSpPr txBox="1"/>
          <p:nvPr>
            <p:ph idx="8" type="subTitle"/>
          </p:nvPr>
        </p:nvSpPr>
        <p:spPr>
          <a:xfrm>
            <a:off x="2306462" y="3471047"/>
            <a:ext cx="20148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92" name="Google Shape;392;p39"/>
          <p:cNvSpPr txBox="1"/>
          <p:nvPr>
            <p:ph type="title"/>
          </p:nvPr>
        </p:nvSpPr>
        <p:spPr>
          <a:xfrm>
            <a:off x="713225" y="445025"/>
            <a:ext cx="27858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393" name="Google Shape;393;p39"/>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94" name="Google Shape;394;p39"/>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
        <p:nvSpPr>
          <p:cNvPr id="395" name="Google Shape;395;p3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3">
  <p:cSld name="CUSTOM_26">
    <p:spTree>
      <p:nvGrpSpPr>
        <p:cNvPr id="396" name="Shape 396"/>
        <p:cNvGrpSpPr/>
        <p:nvPr/>
      </p:nvGrpSpPr>
      <p:grpSpPr>
        <a:xfrm>
          <a:off x="0" y="0"/>
          <a:ext cx="0" cy="0"/>
          <a:chOff x="0" y="0"/>
          <a:chExt cx="0" cy="0"/>
        </a:xfrm>
      </p:grpSpPr>
      <p:cxnSp>
        <p:nvCxnSpPr>
          <p:cNvPr id="397" name="Google Shape;397;p40"/>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98" name="Google Shape;398;p40"/>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99" name="Google Shape;399;p40"/>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400" name="Google Shape;400;p40"/>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401" name="Google Shape;401;p40"/>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402" name="Google Shape;402;p40"/>
          <p:cNvCxnSpPr/>
          <p:nvPr/>
        </p:nvCxnSpPr>
        <p:spPr>
          <a:xfrm flipH="1">
            <a:off x="-237137" y="-71162"/>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
        <p:nvSpPr>
          <p:cNvPr id="403" name="Google Shape;403;p40"/>
          <p:cNvSpPr txBox="1"/>
          <p:nvPr>
            <p:ph idx="1" type="subTitle"/>
          </p:nvPr>
        </p:nvSpPr>
        <p:spPr>
          <a:xfrm>
            <a:off x="728750" y="1112872"/>
            <a:ext cx="2014800" cy="4998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404" name="Google Shape;404;p40"/>
          <p:cNvSpPr txBox="1"/>
          <p:nvPr>
            <p:ph idx="2" type="subTitle"/>
          </p:nvPr>
        </p:nvSpPr>
        <p:spPr>
          <a:xfrm>
            <a:off x="728762" y="1515149"/>
            <a:ext cx="2014800" cy="572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405" name="Google Shape;405;p40"/>
          <p:cNvSpPr txBox="1"/>
          <p:nvPr>
            <p:ph idx="3" type="subTitle"/>
          </p:nvPr>
        </p:nvSpPr>
        <p:spPr>
          <a:xfrm>
            <a:off x="728750" y="2036386"/>
            <a:ext cx="2014800" cy="4998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406" name="Google Shape;406;p40"/>
          <p:cNvSpPr txBox="1"/>
          <p:nvPr>
            <p:ph idx="4" type="subTitle"/>
          </p:nvPr>
        </p:nvSpPr>
        <p:spPr>
          <a:xfrm>
            <a:off x="728762" y="2445160"/>
            <a:ext cx="2014800" cy="572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407" name="Google Shape;407;p40"/>
          <p:cNvSpPr txBox="1"/>
          <p:nvPr>
            <p:ph type="title"/>
          </p:nvPr>
        </p:nvSpPr>
        <p:spPr>
          <a:xfrm>
            <a:off x="1531650" y="445025"/>
            <a:ext cx="60807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000"/>
              <a:buNone/>
              <a:defRPr>
                <a:latin typeface="Merriweather Light"/>
                <a:ea typeface="Merriweather Light"/>
                <a:cs typeface="Merriweather Light"/>
                <a:sym typeface="Merriweather Light"/>
              </a:defRPr>
            </a:lvl2pPr>
            <a:lvl3pPr lvl="2" rtl="0" algn="ctr">
              <a:spcBef>
                <a:spcPts val="0"/>
              </a:spcBef>
              <a:spcAft>
                <a:spcPts val="0"/>
              </a:spcAft>
              <a:buSzPts val="3000"/>
              <a:buNone/>
              <a:defRPr>
                <a:latin typeface="Merriweather Light"/>
                <a:ea typeface="Merriweather Light"/>
                <a:cs typeface="Merriweather Light"/>
                <a:sym typeface="Merriweather Light"/>
              </a:defRPr>
            </a:lvl3pPr>
            <a:lvl4pPr lvl="3" rtl="0" algn="ctr">
              <a:spcBef>
                <a:spcPts val="0"/>
              </a:spcBef>
              <a:spcAft>
                <a:spcPts val="0"/>
              </a:spcAft>
              <a:buSzPts val="3000"/>
              <a:buNone/>
              <a:defRPr>
                <a:latin typeface="Merriweather Light"/>
                <a:ea typeface="Merriweather Light"/>
                <a:cs typeface="Merriweather Light"/>
                <a:sym typeface="Merriweather Light"/>
              </a:defRPr>
            </a:lvl4pPr>
            <a:lvl5pPr lvl="4" rtl="0" algn="ctr">
              <a:spcBef>
                <a:spcPts val="0"/>
              </a:spcBef>
              <a:spcAft>
                <a:spcPts val="0"/>
              </a:spcAft>
              <a:buSzPts val="3000"/>
              <a:buNone/>
              <a:defRPr>
                <a:latin typeface="Merriweather Light"/>
                <a:ea typeface="Merriweather Light"/>
                <a:cs typeface="Merriweather Light"/>
                <a:sym typeface="Merriweather Light"/>
              </a:defRPr>
            </a:lvl5pPr>
            <a:lvl6pPr lvl="5" rtl="0" algn="ctr">
              <a:spcBef>
                <a:spcPts val="0"/>
              </a:spcBef>
              <a:spcAft>
                <a:spcPts val="0"/>
              </a:spcAft>
              <a:buSzPts val="3000"/>
              <a:buNone/>
              <a:defRPr>
                <a:latin typeface="Merriweather Light"/>
                <a:ea typeface="Merriweather Light"/>
                <a:cs typeface="Merriweather Light"/>
                <a:sym typeface="Merriweather Light"/>
              </a:defRPr>
            </a:lvl6pPr>
            <a:lvl7pPr lvl="6" rtl="0" algn="ctr">
              <a:spcBef>
                <a:spcPts val="0"/>
              </a:spcBef>
              <a:spcAft>
                <a:spcPts val="0"/>
              </a:spcAft>
              <a:buSzPts val="3000"/>
              <a:buNone/>
              <a:defRPr>
                <a:latin typeface="Merriweather Light"/>
                <a:ea typeface="Merriweather Light"/>
                <a:cs typeface="Merriweather Light"/>
                <a:sym typeface="Merriweather Light"/>
              </a:defRPr>
            </a:lvl7pPr>
            <a:lvl8pPr lvl="7" rtl="0" algn="ctr">
              <a:spcBef>
                <a:spcPts val="0"/>
              </a:spcBef>
              <a:spcAft>
                <a:spcPts val="0"/>
              </a:spcAft>
              <a:buSzPts val="3000"/>
              <a:buNone/>
              <a:defRPr>
                <a:latin typeface="Merriweather Light"/>
                <a:ea typeface="Merriweather Light"/>
                <a:cs typeface="Merriweather Light"/>
                <a:sym typeface="Merriweather Light"/>
              </a:defRPr>
            </a:lvl8pPr>
            <a:lvl9pPr lvl="8" rtl="0" algn="ctr">
              <a:spcBef>
                <a:spcPts val="0"/>
              </a:spcBef>
              <a:spcAft>
                <a:spcPts val="0"/>
              </a:spcAft>
              <a:buSzPts val="3000"/>
              <a:buNone/>
              <a:defRPr>
                <a:latin typeface="Merriweather Light"/>
                <a:ea typeface="Merriweather Light"/>
                <a:cs typeface="Merriweather Light"/>
                <a:sym typeface="Merriweather Light"/>
              </a:defRPr>
            </a:lvl9pPr>
          </a:lstStyle>
          <a:p/>
        </p:txBody>
      </p:sp>
      <p:sp>
        <p:nvSpPr>
          <p:cNvPr id="408" name="Google Shape;408;p40"/>
          <p:cNvSpPr txBox="1"/>
          <p:nvPr>
            <p:ph idx="5" type="subTitle"/>
          </p:nvPr>
        </p:nvSpPr>
        <p:spPr>
          <a:xfrm>
            <a:off x="728750" y="2997225"/>
            <a:ext cx="2014800" cy="4998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409" name="Google Shape;409;p40"/>
          <p:cNvSpPr txBox="1"/>
          <p:nvPr>
            <p:ph idx="6" type="subTitle"/>
          </p:nvPr>
        </p:nvSpPr>
        <p:spPr>
          <a:xfrm>
            <a:off x="728762" y="3405999"/>
            <a:ext cx="2014800" cy="572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410" name="Google Shape;410;p4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3" name="Shape 33"/>
        <p:cNvGrpSpPr/>
        <p:nvPr/>
      </p:nvGrpSpPr>
      <p:grpSpPr>
        <a:xfrm>
          <a:off x="0" y="0"/>
          <a:ext cx="0" cy="0"/>
          <a:chOff x="0" y="0"/>
          <a:chExt cx="0" cy="0"/>
        </a:xfrm>
      </p:grpSpPr>
      <p:sp>
        <p:nvSpPr>
          <p:cNvPr id="34" name="Google Shape;34;p5"/>
          <p:cNvSpPr txBox="1"/>
          <p:nvPr>
            <p:ph type="title"/>
          </p:nvPr>
        </p:nvSpPr>
        <p:spPr>
          <a:xfrm>
            <a:off x="713225" y="445025"/>
            <a:ext cx="56811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5" name="Google Shape;35;p5"/>
          <p:cNvSpPr txBox="1"/>
          <p:nvPr>
            <p:ph idx="1" type="subTitle"/>
          </p:nvPr>
        </p:nvSpPr>
        <p:spPr>
          <a:xfrm>
            <a:off x="5038975" y="2551449"/>
            <a:ext cx="2486100" cy="501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SzPts val="2400"/>
              <a:buFont typeface="Vidaloka"/>
              <a:buNone/>
              <a:defRPr b="1" sz="2400">
                <a:latin typeface="Vidaloka"/>
                <a:ea typeface="Vidaloka"/>
                <a:cs typeface="Vidaloka"/>
                <a:sym typeface="Vidaloka"/>
              </a:defRPr>
            </a:lvl2pPr>
            <a:lvl3pPr lvl="2" rtl="0" algn="ctr">
              <a:spcBef>
                <a:spcPts val="0"/>
              </a:spcBef>
              <a:spcAft>
                <a:spcPts val="0"/>
              </a:spcAft>
              <a:buSzPts val="2400"/>
              <a:buFont typeface="Vidaloka"/>
              <a:buNone/>
              <a:defRPr b="1" sz="2400">
                <a:latin typeface="Vidaloka"/>
                <a:ea typeface="Vidaloka"/>
                <a:cs typeface="Vidaloka"/>
                <a:sym typeface="Vidaloka"/>
              </a:defRPr>
            </a:lvl3pPr>
            <a:lvl4pPr lvl="3" rtl="0" algn="ctr">
              <a:spcBef>
                <a:spcPts val="0"/>
              </a:spcBef>
              <a:spcAft>
                <a:spcPts val="0"/>
              </a:spcAft>
              <a:buSzPts val="2400"/>
              <a:buFont typeface="Vidaloka"/>
              <a:buNone/>
              <a:defRPr b="1" sz="2400">
                <a:latin typeface="Vidaloka"/>
                <a:ea typeface="Vidaloka"/>
                <a:cs typeface="Vidaloka"/>
                <a:sym typeface="Vidaloka"/>
              </a:defRPr>
            </a:lvl4pPr>
            <a:lvl5pPr lvl="4" rtl="0" algn="ctr">
              <a:spcBef>
                <a:spcPts val="0"/>
              </a:spcBef>
              <a:spcAft>
                <a:spcPts val="0"/>
              </a:spcAft>
              <a:buSzPts val="2400"/>
              <a:buFont typeface="Vidaloka"/>
              <a:buNone/>
              <a:defRPr b="1" sz="2400">
                <a:latin typeface="Vidaloka"/>
                <a:ea typeface="Vidaloka"/>
                <a:cs typeface="Vidaloka"/>
                <a:sym typeface="Vidaloka"/>
              </a:defRPr>
            </a:lvl5pPr>
            <a:lvl6pPr lvl="5" rtl="0" algn="ctr">
              <a:spcBef>
                <a:spcPts val="0"/>
              </a:spcBef>
              <a:spcAft>
                <a:spcPts val="0"/>
              </a:spcAft>
              <a:buSzPts val="2400"/>
              <a:buFont typeface="Vidaloka"/>
              <a:buNone/>
              <a:defRPr b="1" sz="2400">
                <a:latin typeface="Vidaloka"/>
                <a:ea typeface="Vidaloka"/>
                <a:cs typeface="Vidaloka"/>
                <a:sym typeface="Vidaloka"/>
              </a:defRPr>
            </a:lvl6pPr>
            <a:lvl7pPr lvl="6" rtl="0" algn="ctr">
              <a:spcBef>
                <a:spcPts val="0"/>
              </a:spcBef>
              <a:spcAft>
                <a:spcPts val="0"/>
              </a:spcAft>
              <a:buSzPts val="2400"/>
              <a:buFont typeface="Vidaloka"/>
              <a:buNone/>
              <a:defRPr b="1" sz="2400">
                <a:latin typeface="Vidaloka"/>
                <a:ea typeface="Vidaloka"/>
                <a:cs typeface="Vidaloka"/>
                <a:sym typeface="Vidaloka"/>
              </a:defRPr>
            </a:lvl7pPr>
            <a:lvl8pPr lvl="7" rtl="0" algn="ctr">
              <a:spcBef>
                <a:spcPts val="0"/>
              </a:spcBef>
              <a:spcAft>
                <a:spcPts val="0"/>
              </a:spcAft>
              <a:buSzPts val="2400"/>
              <a:buFont typeface="Vidaloka"/>
              <a:buNone/>
              <a:defRPr b="1" sz="2400">
                <a:latin typeface="Vidaloka"/>
                <a:ea typeface="Vidaloka"/>
                <a:cs typeface="Vidaloka"/>
                <a:sym typeface="Vidaloka"/>
              </a:defRPr>
            </a:lvl8pPr>
            <a:lvl9pPr lvl="8" rtl="0" algn="ctr">
              <a:spcBef>
                <a:spcPts val="0"/>
              </a:spcBef>
              <a:spcAft>
                <a:spcPts val="0"/>
              </a:spcAft>
              <a:buSzPts val="2400"/>
              <a:buFont typeface="Vidaloka"/>
              <a:buNone/>
              <a:defRPr b="1" sz="2400">
                <a:latin typeface="Vidaloka"/>
                <a:ea typeface="Vidaloka"/>
                <a:cs typeface="Vidaloka"/>
                <a:sym typeface="Vidaloka"/>
              </a:defRPr>
            </a:lvl9pPr>
          </a:lstStyle>
          <a:p/>
        </p:txBody>
      </p:sp>
      <p:sp>
        <p:nvSpPr>
          <p:cNvPr id="36" name="Google Shape;36;p5"/>
          <p:cNvSpPr txBox="1"/>
          <p:nvPr>
            <p:ph idx="2" type="subTitle"/>
          </p:nvPr>
        </p:nvSpPr>
        <p:spPr>
          <a:xfrm>
            <a:off x="5038975" y="2961200"/>
            <a:ext cx="2486100" cy="902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7" name="Google Shape;37;p5"/>
          <p:cNvSpPr txBox="1"/>
          <p:nvPr>
            <p:ph idx="3" type="subTitle"/>
          </p:nvPr>
        </p:nvSpPr>
        <p:spPr>
          <a:xfrm>
            <a:off x="1693175" y="2551449"/>
            <a:ext cx="2486100" cy="501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SzPts val="2400"/>
              <a:buFont typeface="Vidaloka"/>
              <a:buNone/>
              <a:defRPr b="1" sz="2400">
                <a:latin typeface="Vidaloka"/>
                <a:ea typeface="Vidaloka"/>
                <a:cs typeface="Vidaloka"/>
                <a:sym typeface="Vidaloka"/>
              </a:defRPr>
            </a:lvl2pPr>
            <a:lvl3pPr lvl="2" rtl="0" algn="ctr">
              <a:spcBef>
                <a:spcPts val="0"/>
              </a:spcBef>
              <a:spcAft>
                <a:spcPts val="0"/>
              </a:spcAft>
              <a:buSzPts val="2400"/>
              <a:buFont typeface="Vidaloka"/>
              <a:buNone/>
              <a:defRPr b="1" sz="2400">
                <a:latin typeface="Vidaloka"/>
                <a:ea typeface="Vidaloka"/>
                <a:cs typeface="Vidaloka"/>
                <a:sym typeface="Vidaloka"/>
              </a:defRPr>
            </a:lvl3pPr>
            <a:lvl4pPr lvl="3" rtl="0" algn="ctr">
              <a:spcBef>
                <a:spcPts val="0"/>
              </a:spcBef>
              <a:spcAft>
                <a:spcPts val="0"/>
              </a:spcAft>
              <a:buSzPts val="2400"/>
              <a:buFont typeface="Vidaloka"/>
              <a:buNone/>
              <a:defRPr b="1" sz="2400">
                <a:latin typeface="Vidaloka"/>
                <a:ea typeface="Vidaloka"/>
                <a:cs typeface="Vidaloka"/>
                <a:sym typeface="Vidaloka"/>
              </a:defRPr>
            </a:lvl4pPr>
            <a:lvl5pPr lvl="4" rtl="0" algn="ctr">
              <a:spcBef>
                <a:spcPts val="0"/>
              </a:spcBef>
              <a:spcAft>
                <a:spcPts val="0"/>
              </a:spcAft>
              <a:buSzPts val="2400"/>
              <a:buFont typeface="Vidaloka"/>
              <a:buNone/>
              <a:defRPr b="1" sz="2400">
                <a:latin typeface="Vidaloka"/>
                <a:ea typeface="Vidaloka"/>
                <a:cs typeface="Vidaloka"/>
                <a:sym typeface="Vidaloka"/>
              </a:defRPr>
            </a:lvl5pPr>
            <a:lvl6pPr lvl="5" rtl="0" algn="ctr">
              <a:spcBef>
                <a:spcPts val="0"/>
              </a:spcBef>
              <a:spcAft>
                <a:spcPts val="0"/>
              </a:spcAft>
              <a:buSzPts val="2400"/>
              <a:buFont typeface="Vidaloka"/>
              <a:buNone/>
              <a:defRPr b="1" sz="2400">
                <a:latin typeface="Vidaloka"/>
                <a:ea typeface="Vidaloka"/>
                <a:cs typeface="Vidaloka"/>
                <a:sym typeface="Vidaloka"/>
              </a:defRPr>
            </a:lvl6pPr>
            <a:lvl7pPr lvl="6" rtl="0" algn="ctr">
              <a:spcBef>
                <a:spcPts val="0"/>
              </a:spcBef>
              <a:spcAft>
                <a:spcPts val="0"/>
              </a:spcAft>
              <a:buSzPts val="2400"/>
              <a:buFont typeface="Vidaloka"/>
              <a:buNone/>
              <a:defRPr b="1" sz="2400">
                <a:latin typeface="Vidaloka"/>
                <a:ea typeface="Vidaloka"/>
                <a:cs typeface="Vidaloka"/>
                <a:sym typeface="Vidaloka"/>
              </a:defRPr>
            </a:lvl7pPr>
            <a:lvl8pPr lvl="7" rtl="0" algn="ctr">
              <a:spcBef>
                <a:spcPts val="0"/>
              </a:spcBef>
              <a:spcAft>
                <a:spcPts val="0"/>
              </a:spcAft>
              <a:buSzPts val="2400"/>
              <a:buFont typeface="Vidaloka"/>
              <a:buNone/>
              <a:defRPr b="1" sz="2400">
                <a:latin typeface="Vidaloka"/>
                <a:ea typeface="Vidaloka"/>
                <a:cs typeface="Vidaloka"/>
                <a:sym typeface="Vidaloka"/>
              </a:defRPr>
            </a:lvl8pPr>
            <a:lvl9pPr lvl="8" rtl="0" algn="ctr">
              <a:spcBef>
                <a:spcPts val="0"/>
              </a:spcBef>
              <a:spcAft>
                <a:spcPts val="0"/>
              </a:spcAft>
              <a:buSzPts val="2400"/>
              <a:buFont typeface="Vidaloka"/>
              <a:buNone/>
              <a:defRPr b="1" sz="2400">
                <a:latin typeface="Vidaloka"/>
                <a:ea typeface="Vidaloka"/>
                <a:cs typeface="Vidaloka"/>
                <a:sym typeface="Vidaloka"/>
              </a:defRPr>
            </a:lvl9pPr>
          </a:lstStyle>
          <a:p/>
        </p:txBody>
      </p:sp>
      <p:sp>
        <p:nvSpPr>
          <p:cNvPr id="38" name="Google Shape;38;p5"/>
          <p:cNvSpPr txBox="1"/>
          <p:nvPr>
            <p:ph idx="4" type="subTitle"/>
          </p:nvPr>
        </p:nvSpPr>
        <p:spPr>
          <a:xfrm>
            <a:off x="1693175" y="2961200"/>
            <a:ext cx="2486100" cy="902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cxnSp>
        <p:nvCxnSpPr>
          <p:cNvPr id="39" name="Google Shape;39;p5"/>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0" name="Google Shape;40;p5"/>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1" name="Google Shape;41;p5"/>
          <p:cNvCxnSpPr/>
          <p:nvPr/>
        </p:nvCxnSpPr>
        <p:spPr>
          <a:xfrm flipH="1">
            <a:off x="6935750" y="3931325"/>
            <a:ext cx="2549400" cy="1354500"/>
          </a:xfrm>
          <a:prstGeom prst="curvedConnector3">
            <a:avLst>
              <a:gd fmla="val 50000" name="adj1"/>
            </a:avLst>
          </a:prstGeom>
          <a:noFill/>
          <a:ln cap="flat" cmpd="sng" w="28575">
            <a:solidFill>
              <a:schemeClr val="accent2"/>
            </a:solidFill>
            <a:prstDash val="solid"/>
            <a:round/>
            <a:headEnd len="med" w="med" type="none"/>
            <a:tailEnd len="med" w="med" type="none"/>
          </a:ln>
        </p:spPr>
      </p:cxnSp>
      <p:sp>
        <p:nvSpPr>
          <p:cNvPr id="42" name="Google Shape;42;p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CUSTOM_6">
    <p:spTree>
      <p:nvGrpSpPr>
        <p:cNvPr id="411" name="Shape 411"/>
        <p:cNvGrpSpPr/>
        <p:nvPr/>
      </p:nvGrpSpPr>
      <p:grpSpPr>
        <a:xfrm>
          <a:off x="0" y="0"/>
          <a:ext cx="0" cy="0"/>
          <a:chOff x="0" y="0"/>
          <a:chExt cx="0" cy="0"/>
        </a:xfrm>
      </p:grpSpPr>
      <p:sp>
        <p:nvSpPr>
          <p:cNvPr id="412" name="Google Shape;412;p41"/>
          <p:cNvSpPr txBox="1"/>
          <p:nvPr>
            <p:ph hasCustomPrompt="1" type="title"/>
          </p:nvPr>
        </p:nvSpPr>
        <p:spPr>
          <a:xfrm>
            <a:off x="2592925" y="714600"/>
            <a:ext cx="3958200" cy="615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1"/>
              </a:buClr>
              <a:buSzPts val="5000"/>
              <a:buNone/>
              <a:defRPr sz="4500">
                <a:solidFill>
                  <a:schemeClr val="accent1"/>
                </a:solidFill>
              </a:defRPr>
            </a:lvl1pPr>
            <a:lvl2pPr lvl="1"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2pPr>
            <a:lvl3pPr lvl="2"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3pPr>
            <a:lvl4pPr lvl="3"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4pPr>
            <a:lvl5pPr lvl="4"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5pPr>
            <a:lvl6pPr lvl="5"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6pPr>
            <a:lvl7pPr lvl="6"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7pPr>
            <a:lvl8pPr lvl="7"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8pPr>
            <a:lvl9pPr lvl="8"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9pPr>
          </a:lstStyle>
          <a:p>
            <a:r>
              <a:t>xx%</a:t>
            </a:r>
          </a:p>
        </p:txBody>
      </p:sp>
      <p:sp>
        <p:nvSpPr>
          <p:cNvPr id="413" name="Google Shape;413;p41"/>
          <p:cNvSpPr txBox="1"/>
          <p:nvPr>
            <p:ph idx="1" type="subTitle"/>
          </p:nvPr>
        </p:nvSpPr>
        <p:spPr>
          <a:xfrm>
            <a:off x="2364984" y="1346400"/>
            <a:ext cx="4414200" cy="377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5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414" name="Google Shape;414;p41"/>
          <p:cNvSpPr txBox="1"/>
          <p:nvPr>
            <p:ph hasCustomPrompt="1" idx="2" type="title"/>
          </p:nvPr>
        </p:nvSpPr>
        <p:spPr>
          <a:xfrm>
            <a:off x="2592925" y="2063025"/>
            <a:ext cx="3958200" cy="615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1"/>
              </a:buClr>
              <a:buSzPts val="5000"/>
              <a:buNone/>
              <a:defRPr sz="4300">
                <a:solidFill>
                  <a:schemeClr val="accent1"/>
                </a:solidFill>
              </a:defRPr>
            </a:lvl1pPr>
            <a:lvl2pPr lvl="1"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2pPr>
            <a:lvl3pPr lvl="2"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3pPr>
            <a:lvl4pPr lvl="3"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4pPr>
            <a:lvl5pPr lvl="4"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5pPr>
            <a:lvl6pPr lvl="5"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6pPr>
            <a:lvl7pPr lvl="6"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7pPr>
            <a:lvl8pPr lvl="7"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8pPr>
            <a:lvl9pPr lvl="8"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9pPr>
          </a:lstStyle>
          <a:p>
            <a:r>
              <a:t>xx%</a:t>
            </a:r>
          </a:p>
        </p:txBody>
      </p:sp>
      <p:sp>
        <p:nvSpPr>
          <p:cNvPr id="415" name="Google Shape;415;p41"/>
          <p:cNvSpPr txBox="1"/>
          <p:nvPr>
            <p:ph idx="3" type="subTitle"/>
          </p:nvPr>
        </p:nvSpPr>
        <p:spPr>
          <a:xfrm>
            <a:off x="2364984" y="2694825"/>
            <a:ext cx="4414200" cy="37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5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416" name="Google Shape;416;p41"/>
          <p:cNvSpPr txBox="1"/>
          <p:nvPr>
            <p:ph hasCustomPrompt="1" idx="4" type="title"/>
          </p:nvPr>
        </p:nvSpPr>
        <p:spPr>
          <a:xfrm>
            <a:off x="2592925" y="3411450"/>
            <a:ext cx="3958200" cy="615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1"/>
              </a:buClr>
              <a:buSzPts val="5000"/>
              <a:buNone/>
              <a:defRPr sz="4300">
                <a:solidFill>
                  <a:schemeClr val="accent1"/>
                </a:solidFill>
              </a:defRPr>
            </a:lvl1pPr>
            <a:lvl2pPr lvl="1"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2pPr>
            <a:lvl3pPr lvl="2"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3pPr>
            <a:lvl4pPr lvl="3"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4pPr>
            <a:lvl5pPr lvl="4"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5pPr>
            <a:lvl6pPr lvl="5"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6pPr>
            <a:lvl7pPr lvl="6"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7pPr>
            <a:lvl8pPr lvl="7"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8pPr>
            <a:lvl9pPr lvl="8"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9pPr>
          </a:lstStyle>
          <a:p>
            <a:r>
              <a:t>xx%</a:t>
            </a:r>
          </a:p>
        </p:txBody>
      </p:sp>
      <p:sp>
        <p:nvSpPr>
          <p:cNvPr id="417" name="Google Shape;417;p41"/>
          <p:cNvSpPr txBox="1"/>
          <p:nvPr>
            <p:ph idx="5" type="subTitle"/>
          </p:nvPr>
        </p:nvSpPr>
        <p:spPr>
          <a:xfrm>
            <a:off x="2364950" y="4043250"/>
            <a:ext cx="4414200" cy="377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5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cxnSp>
        <p:nvCxnSpPr>
          <p:cNvPr id="418" name="Google Shape;418;p41"/>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19" name="Google Shape;419;p41"/>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
        <p:nvSpPr>
          <p:cNvPr id="420" name="Google Shape;420;p4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2">
  <p:cSld name="CUSTOM_28">
    <p:spTree>
      <p:nvGrpSpPr>
        <p:cNvPr id="421" name="Shape 421"/>
        <p:cNvGrpSpPr/>
        <p:nvPr/>
      </p:nvGrpSpPr>
      <p:grpSpPr>
        <a:xfrm>
          <a:off x="0" y="0"/>
          <a:ext cx="0" cy="0"/>
          <a:chOff x="0" y="0"/>
          <a:chExt cx="0" cy="0"/>
        </a:xfrm>
      </p:grpSpPr>
      <p:sp>
        <p:nvSpPr>
          <p:cNvPr id="422" name="Google Shape;422;p42"/>
          <p:cNvSpPr txBox="1"/>
          <p:nvPr>
            <p:ph idx="1" type="subTitle"/>
          </p:nvPr>
        </p:nvSpPr>
        <p:spPr>
          <a:xfrm>
            <a:off x="5700609" y="2084269"/>
            <a:ext cx="2764500" cy="499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423" name="Google Shape;423;p42"/>
          <p:cNvSpPr txBox="1"/>
          <p:nvPr>
            <p:ph idx="2" type="subTitle"/>
          </p:nvPr>
        </p:nvSpPr>
        <p:spPr>
          <a:xfrm>
            <a:off x="5700621" y="2486544"/>
            <a:ext cx="27645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solidFill>
                  <a:schemeClr val="dk1"/>
                </a:solidFill>
                <a:latin typeface="Mako"/>
                <a:ea typeface="Mako"/>
                <a:cs typeface="Mako"/>
                <a:sym typeface="Mako"/>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424" name="Google Shape;424;p42"/>
          <p:cNvSpPr txBox="1"/>
          <p:nvPr>
            <p:ph idx="3" type="subTitle"/>
          </p:nvPr>
        </p:nvSpPr>
        <p:spPr>
          <a:xfrm>
            <a:off x="1973988" y="902134"/>
            <a:ext cx="2764500" cy="499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425" name="Google Shape;425;p42"/>
          <p:cNvSpPr txBox="1"/>
          <p:nvPr>
            <p:ph idx="4" type="subTitle"/>
          </p:nvPr>
        </p:nvSpPr>
        <p:spPr>
          <a:xfrm>
            <a:off x="1973988" y="1304410"/>
            <a:ext cx="27645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solidFill>
                  <a:schemeClr val="dk1"/>
                </a:solidFill>
                <a:latin typeface="Mako"/>
                <a:ea typeface="Mako"/>
                <a:cs typeface="Mako"/>
                <a:sym typeface="Mako"/>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426" name="Google Shape;426;p42"/>
          <p:cNvSpPr txBox="1"/>
          <p:nvPr>
            <p:ph idx="5" type="subTitle"/>
          </p:nvPr>
        </p:nvSpPr>
        <p:spPr>
          <a:xfrm>
            <a:off x="1973988" y="3290875"/>
            <a:ext cx="2764500" cy="499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427" name="Google Shape;427;p42"/>
          <p:cNvSpPr txBox="1"/>
          <p:nvPr>
            <p:ph idx="6" type="subTitle"/>
          </p:nvPr>
        </p:nvSpPr>
        <p:spPr>
          <a:xfrm>
            <a:off x="1973988" y="3699649"/>
            <a:ext cx="27645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cxnSp>
        <p:nvCxnSpPr>
          <p:cNvPr id="428" name="Google Shape;428;p42"/>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29" name="Google Shape;429;p42"/>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30" name="Google Shape;430;p42"/>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431" name="Google Shape;431;p42"/>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432" name="Google Shape;432;p42"/>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
        <p:nvSpPr>
          <p:cNvPr id="433" name="Google Shape;433;p42"/>
          <p:cNvSpPr txBox="1"/>
          <p:nvPr>
            <p:ph hasCustomPrompt="1" type="title"/>
          </p:nvPr>
        </p:nvSpPr>
        <p:spPr>
          <a:xfrm>
            <a:off x="733000" y="1114450"/>
            <a:ext cx="1118100" cy="6150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1"/>
              </a:buClr>
              <a:buSzPts val="5000"/>
              <a:buNone/>
              <a:defRPr sz="4500">
                <a:solidFill>
                  <a:schemeClr val="accent1"/>
                </a:solidFill>
              </a:defRPr>
            </a:lvl1pPr>
            <a:lvl2pPr lvl="1"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2pPr>
            <a:lvl3pPr lvl="2"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3pPr>
            <a:lvl4pPr lvl="3"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4pPr>
            <a:lvl5pPr lvl="4"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5pPr>
            <a:lvl6pPr lvl="5"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6pPr>
            <a:lvl7pPr lvl="6"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7pPr>
            <a:lvl8pPr lvl="7"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8pPr>
            <a:lvl9pPr lvl="8"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9pPr>
          </a:lstStyle>
          <a:p>
            <a:r>
              <a:t>xx%</a:t>
            </a:r>
          </a:p>
        </p:txBody>
      </p:sp>
      <p:sp>
        <p:nvSpPr>
          <p:cNvPr id="434" name="Google Shape;434;p42"/>
          <p:cNvSpPr txBox="1"/>
          <p:nvPr>
            <p:ph hasCustomPrompt="1" idx="7" type="title"/>
          </p:nvPr>
        </p:nvSpPr>
        <p:spPr>
          <a:xfrm>
            <a:off x="733000" y="3503175"/>
            <a:ext cx="1118100" cy="6150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1"/>
              </a:buClr>
              <a:buSzPts val="5000"/>
              <a:buNone/>
              <a:defRPr sz="4500">
                <a:solidFill>
                  <a:schemeClr val="accent1"/>
                </a:solidFill>
              </a:defRPr>
            </a:lvl1pPr>
            <a:lvl2pPr lvl="1"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2pPr>
            <a:lvl3pPr lvl="2"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3pPr>
            <a:lvl4pPr lvl="3"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4pPr>
            <a:lvl5pPr lvl="4"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5pPr>
            <a:lvl6pPr lvl="5"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6pPr>
            <a:lvl7pPr lvl="6"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7pPr>
            <a:lvl8pPr lvl="7"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8pPr>
            <a:lvl9pPr lvl="8"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9pPr>
          </a:lstStyle>
          <a:p>
            <a:r>
              <a:t>xx%</a:t>
            </a:r>
          </a:p>
        </p:txBody>
      </p:sp>
      <p:sp>
        <p:nvSpPr>
          <p:cNvPr id="435" name="Google Shape;435;p42"/>
          <p:cNvSpPr txBox="1"/>
          <p:nvPr>
            <p:ph hasCustomPrompt="1" idx="8" type="title"/>
          </p:nvPr>
        </p:nvSpPr>
        <p:spPr>
          <a:xfrm>
            <a:off x="4441002" y="2276488"/>
            <a:ext cx="1118100" cy="6150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1"/>
              </a:buClr>
              <a:buSzPts val="5000"/>
              <a:buNone/>
              <a:defRPr sz="4500">
                <a:solidFill>
                  <a:schemeClr val="accent1"/>
                </a:solidFill>
              </a:defRPr>
            </a:lvl1pPr>
            <a:lvl2pPr lvl="1"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2pPr>
            <a:lvl3pPr lvl="2"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3pPr>
            <a:lvl4pPr lvl="3"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4pPr>
            <a:lvl5pPr lvl="4"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5pPr>
            <a:lvl6pPr lvl="5"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6pPr>
            <a:lvl7pPr lvl="6"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7pPr>
            <a:lvl8pPr lvl="7"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8pPr>
            <a:lvl9pPr lvl="8"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9pPr>
          </a:lstStyle>
          <a:p>
            <a:r>
              <a:t>xx%</a:t>
            </a:r>
          </a:p>
        </p:txBody>
      </p:sp>
      <p:sp>
        <p:nvSpPr>
          <p:cNvPr id="436" name="Google Shape;436;p4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5">
  <p:cSld name="CUSTOM_7_1">
    <p:spTree>
      <p:nvGrpSpPr>
        <p:cNvPr id="437" name="Shape 437"/>
        <p:cNvGrpSpPr/>
        <p:nvPr/>
      </p:nvGrpSpPr>
      <p:grpSpPr>
        <a:xfrm>
          <a:off x="0" y="0"/>
          <a:ext cx="0" cy="0"/>
          <a:chOff x="0" y="0"/>
          <a:chExt cx="0" cy="0"/>
        </a:xfrm>
      </p:grpSpPr>
      <p:sp>
        <p:nvSpPr>
          <p:cNvPr id="438" name="Google Shape;438;p43"/>
          <p:cNvSpPr txBox="1"/>
          <p:nvPr>
            <p:ph type="title"/>
          </p:nvPr>
        </p:nvSpPr>
        <p:spPr>
          <a:xfrm>
            <a:off x="803750" y="2040496"/>
            <a:ext cx="4087500" cy="673200"/>
          </a:xfrm>
          <a:prstGeom prst="rect">
            <a:avLst/>
          </a:prstGeom>
        </p:spPr>
        <p:txBody>
          <a:bodyPr anchorCtr="0" anchor="t" bIns="91425" lIns="91425" spcFirstLastPara="1" rIns="91425" wrap="square" tIns="91425">
            <a:noAutofit/>
          </a:bodyPr>
          <a:lstStyle>
            <a:lvl1pPr lvl="0" rtl="0" algn="l">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439" name="Google Shape;439;p43"/>
          <p:cNvSpPr txBox="1"/>
          <p:nvPr>
            <p:ph idx="1" type="subTitle"/>
          </p:nvPr>
        </p:nvSpPr>
        <p:spPr>
          <a:xfrm>
            <a:off x="803750" y="2693525"/>
            <a:ext cx="3159300" cy="558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Font typeface="Josefin Sans"/>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cxnSp>
        <p:nvCxnSpPr>
          <p:cNvPr id="440" name="Google Shape;440;p43"/>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41" name="Google Shape;441;p43"/>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
        <p:nvSpPr>
          <p:cNvPr id="442" name="Google Shape;442;p4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6">
  <p:cSld name="CUSTOM_7_2">
    <p:spTree>
      <p:nvGrpSpPr>
        <p:cNvPr id="443" name="Shape 443"/>
        <p:cNvGrpSpPr/>
        <p:nvPr/>
      </p:nvGrpSpPr>
      <p:grpSpPr>
        <a:xfrm>
          <a:off x="0" y="0"/>
          <a:ext cx="0" cy="0"/>
          <a:chOff x="0" y="0"/>
          <a:chExt cx="0" cy="0"/>
        </a:xfrm>
      </p:grpSpPr>
      <p:sp>
        <p:nvSpPr>
          <p:cNvPr id="444" name="Google Shape;444;p44"/>
          <p:cNvSpPr txBox="1"/>
          <p:nvPr>
            <p:ph type="title"/>
          </p:nvPr>
        </p:nvSpPr>
        <p:spPr>
          <a:xfrm>
            <a:off x="4490150" y="2047725"/>
            <a:ext cx="3364200" cy="628800"/>
          </a:xfrm>
          <a:prstGeom prst="rect">
            <a:avLst/>
          </a:prstGeom>
        </p:spPr>
        <p:txBody>
          <a:bodyPr anchorCtr="0" anchor="t" bIns="91425" lIns="91425" spcFirstLastPara="1" rIns="91425" wrap="square" tIns="91425">
            <a:noAutofit/>
          </a:bodyPr>
          <a:lstStyle>
            <a:lvl1pPr lvl="0" rtl="0" algn="r">
              <a:spcBef>
                <a:spcPts val="0"/>
              </a:spcBef>
              <a:spcAft>
                <a:spcPts val="0"/>
              </a:spcAft>
              <a:buSzPts val="3000"/>
              <a:buNone/>
              <a:defRPr/>
            </a:lvl1pPr>
            <a:lvl2pPr lvl="1" rtl="0">
              <a:spcBef>
                <a:spcPts val="0"/>
              </a:spcBef>
              <a:spcAft>
                <a:spcPts val="0"/>
              </a:spcAft>
              <a:buSzPts val="3000"/>
              <a:buNone/>
              <a:defRPr>
                <a:latin typeface="Open Sans SemiBold"/>
                <a:ea typeface="Open Sans SemiBold"/>
                <a:cs typeface="Open Sans SemiBold"/>
                <a:sym typeface="Open Sans SemiBold"/>
              </a:defRPr>
            </a:lvl2pPr>
            <a:lvl3pPr lvl="2" rtl="0">
              <a:spcBef>
                <a:spcPts val="0"/>
              </a:spcBef>
              <a:spcAft>
                <a:spcPts val="0"/>
              </a:spcAft>
              <a:buSzPts val="3000"/>
              <a:buNone/>
              <a:defRPr>
                <a:latin typeface="Open Sans SemiBold"/>
                <a:ea typeface="Open Sans SemiBold"/>
                <a:cs typeface="Open Sans SemiBold"/>
                <a:sym typeface="Open Sans SemiBold"/>
              </a:defRPr>
            </a:lvl3pPr>
            <a:lvl4pPr lvl="3" rtl="0">
              <a:spcBef>
                <a:spcPts val="0"/>
              </a:spcBef>
              <a:spcAft>
                <a:spcPts val="0"/>
              </a:spcAft>
              <a:buSzPts val="3000"/>
              <a:buNone/>
              <a:defRPr>
                <a:latin typeface="Open Sans SemiBold"/>
                <a:ea typeface="Open Sans SemiBold"/>
                <a:cs typeface="Open Sans SemiBold"/>
                <a:sym typeface="Open Sans SemiBold"/>
              </a:defRPr>
            </a:lvl4pPr>
            <a:lvl5pPr lvl="4" rtl="0">
              <a:spcBef>
                <a:spcPts val="0"/>
              </a:spcBef>
              <a:spcAft>
                <a:spcPts val="0"/>
              </a:spcAft>
              <a:buSzPts val="3000"/>
              <a:buNone/>
              <a:defRPr>
                <a:latin typeface="Open Sans SemiBold"/>
                <a:ea typeface="Open Sans SemiBold"/>
                <a:cs typeface="Open Sans SemiBold"/>
                <a:sym typeface="Open Sans SemiBold"/>
              </a:defRPr>
            </a:lvl5pPr>
            <a:lvl6pPr lvl="5" rtl="0">
              <a:spcBef>
                <a:spcPts val="0"/>
              </a:spcBef>
              <a:spcAft>
                <a:spcPts val="0"/>
              </a:spcAft>
              <a:buSzPts val="3000"/>
              <a:buNone/>
              <a:defRPr>
                <a:latin typeface="Open Sans SemiBold"/>
                <a:ea typeface="Open Sans SemiBold"/>
                <a:cs typeface="Open Sans SemiBold"/>
                <a:sym typeface="Open Sans SemiBold"/>
              </a:defRPr>
            </a:lvl6pPr>
            <a:lvl7pPr lvl="6" rtl="0">
              <a:spcBef>
                <a:spcPts val="0"/>
              </a:spcBef>
              <a:spcAft>
                <a:spcPts val="0"/>
              </a:spcAft>
              <a:buSzPts val="3000"/>
              <a:buNone/>
              <a:defRPr>
                <a:latin typeface="Open Sans SemiBold"/>
                <a:ea typeface="Open Sans SemiBold"/>
                <a:cs typeface="Open Sans SemiBold"/>
                <a:sym typeface="Open Sans SemiBold"/>
              </a:defRPr>
            </a:lvl7pPr>
            <a:lvl8pPr lvl="7" rtl="0">
              <a:spcBef>
                <a:spcPts val="0"/>
              </a:spcBef>
              <a:spcAft>
                <a:spcPts val="0"/>
              </a:spcAft>
              <a:buSzPts val="3000"/>
              <a:buNone/>
              <a:defRPr>
                <a:latin typeface="Open Sans SemiBold"/>
                <a:ea typeface="Open Sans SemiBold"/>
                <a:cs typeface="Open Sans SemiBold"/>
                <a:sym typeface="Open Sans SemiBold"/>
              </a:defRPr>
            </a:lvl8pPr>
            <a:lvl9pPr lvl="8" rtl="0">
              <a:spcBef>
                <a:spcPts val="0"/>
              </a:spcBef>
              <a:spcAft>
                <a:spcPts val="0"/>
              </a:spcAft>
              <a:buSzPts val="3000"/>
              <a:buNone/>
              <a:defRPr>
                <a:latin typeface="Open Sans SemiBold"/>
                <a:ea typeface="Open Sans SemiBold"/>
                <a:cs typeface="Open Sans SemiBold"/>
                <a:sym typeface="Open Sans SemiBold"/>
              </a:defRPr>
            </a:lvl9pPr>
          </a:lstStyle>
          <a:p/>
        </p:txBody>
      </p:sp>
      <p:sp>
        <p:nvSpPr>
          <p:cNvPr id="445" name="Google Shape;445;p44"/>
          <p:cNvSpPr txBox="1"/>
          <p:nvPr>
            <p:ph idx="1" type="subTitle"/>
          </p:nvPr>
        </p:nvSpPr>
        <p:spPr>
          <a:xfrm>
            <a:off x="4855550" y="2694825"/>
            <a:ext cx="2998800" cy="5580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600"/>
              <a:buFont typeface="Josefin Sans"/>
              <a:buNone/>
              <a:defRPr sz="1400">
                <a:solidFill>
                  <a:schemeClr val="dk1"/>
                </a:solidFill>
              </a:defRPr>
            </a:lvl1pPr>
            <a:lvl2pPr lvl="1" rtl="0">
              <a:spcBef>
                <a:spcPts val="0"/>
              </a:spcBef>
              <a:spcAft>
                <a:spcPts val="0"/>
              </a:spcAft>
              <a:buSzPts val="1500"/>
              <a:buNone/>
              <a:defRPr sz="1500"/>
            </a:lvl2pPr>
            <a:lvl3pPr lvl="2" rtl="0">
              <a:spcBef>
                <a:spcPts val="0"/>
              </a:spcBef>
              <a:spcAft>
                <a:spcPts val="0"/>
              </a:spcAft>
              <a:buSzPts val="1500"/>
              <a:buNone/>
              <a:defRPr sz="1500"/>
            </a:lvl3pPr>
            <a:lvl4pPr lvl="3" rtl="0">
              <a:spcBef>
                <a:spcPts val="0"/>
              </a:spcBef>
              <a:spcAft>
                <a:spcPts val="0"/>
              </a:spcAft>
              <a:buSzPts val="1500"/>
              <a:buNone/>
              <a:defRPr sz="1500"/>
            </a:lvl4pPr>
            <a:lvl5pPr lvl="4" rtl="0">
              <a:spcBef>
                <a:spcPts val="0"/>
              </a:spcBef>
              <a:spcAft>
                <a:spcPts val="0"/>
              </a:spcAft>
              <a:buSzPts val="1500"/>
              <a:buNone/>
              <a:defRPr sz="1500"/>
            </a:lvl5pPr>
            <a:lvl6pPr lvl="5" rtl="0">
              <a:spcBef>
                <a:spcPts val="0"/>
              </a:spcBef>
              <a:spcAft>
                <a:spcPts val="0"/>
              </a:spcAft>
              <a:buSzPts val="1500"/>
              <a:buNone/>
              <a:defRPr sz="1500"/>
            </a:lvl6pPr>
            <a:lvl7pPr lvl="6" rtl="0">
              <a:spcBef>
                <a:spcPts val="0"/>
              </a:spcBef>
              <a:spcAft>
                <a:spcPts val="0"/>
              </a:spcAft>
              <a:buSzPts val="1500"/>
              <a:buNone/>
              <a:defRPr sz="1500"/>
            </a:lvl7pPr>
            <a:lvl8pPr lvl="7" rtl="0">
              <a:spcBef>
                <a:spcPts val="0"/>
              </a:spcBef>
              <a:spcAft>
                <a:spcPts val="0"/>
              </a:spcAft>
              <a:buSzPts val="1500"/>
              <a:buNone/>
              <a:defRPr sz="1500"/>
            </a:lvl8pPr>
            <a:lvl9pPr lvl="8" rtl="0">
              <a:spcBef>
                <a:spcPts val="0"/>
              </a:spcBef>
              <a:spcAft>
                <a:spcPts val="0"/>
              </a:spcAft>
              <a:buSzPts val="1500"/>
              <a:buNone/>
              <a:defRPr sz="1500"/>
            </a:lvl9pPr>
          </a:lstStyle>
          <a:p/>
        </p:txBody>
      </p:sp>
      <p:cxnSp>
        <p:nvCxnSpPr>
          <p:cNvPr id="446" name="Google Shape;446;p44"/>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47" name="Google Shape;447;p44"/>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
        <p:nvSpPr>
          <p:cNvPr id="448" name="Google Shape;448;p4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7">
  <p:cSld name="CUSTOM_8">
    <p:spTree>
      <p:nvGrpSpPr>
        <p:cNvPr id="449" name="Shape 449"/>
        <p:cNvGrpSpPr/>
        <p:nvPr/>
      </p:nvGrpSpPr>
      <p:grpSpPr>
        <a:xfrm>
          <a:off x="0" y="0"/>
          <a:ext cx="0" cy="0"/>
          <a:chOff x="0" y="0"/>
          <a:chExt cx="0" cy="0"/>
        </a:xfrm>
      </p:grpSpPr>
      <p:sp>
        <p:nvSpPr>
          <p:cNvPr id="450" name="Google Shape;450;p45"/>
          <p:cNvSpPr txBox="1"/>
          <p:nvPr>
            <p:ph idx="1" type="subTitle"/>
          </p:nvPr>
        </p:nvSpPr>
        <p:spPr>
          <a:xfrm>
            <a:off x="4166800" y="1453525"/>
            <a:ext cx="3957600" cy="2889000"/>
          </a:xfrm>
          <a:prstGeom prst="rect">
            <a:avLst/>
          </a:prstGeom>
        </p:spPr>
        <p:txBody>
          <a:bodyPr anchorCtr="0" anchor="ctr" bIns="91425" lIns="91425" spcFirstLastPara="1" rIns="91425" wrap="square" tIns="91425">
            <a:noAutofit/>
          </a:bodyPr>
          <a:lstStyle>
            <a:lvl1pPr lvl="0" marR="38100" rtl="0" algn="ctr">
              <a:lnSpc>
                <a:spcPct val="100000"/>
              </a:lnSpc>
              <a:spcBef>
                <a:spcPts val="0"/>
              </a:spcBef>
              <a:spcAft>
                <a:spcPts val="0"/>
              </a:spcAft>
              <a:buClr>
                <a:schemeClr val="accent1"/>
              </a:buClr>
              <a:buSzPts val="1400"/>
              <a:buChar char="●"/>
              <a:defRPr sz="1400"/>
            </a:lvl1pPr>
            <a:lvl2pPr lvl="1" rtl="0" algn="ctr">
              <a:spcBef>
                <a:spcPts val="0"/>
              </a:spcBef>
              <a:spcAft>
                <a:spcPts val="0"/>
              </a:spcAft>
              <a:buSzPts val="1400"/>
              <a:buChar char="○"/>
              <a:defRPr/>
            </a:lvl2pPr>
            <a:lvl3pPr lvl="2" rtl="0" algn="ctr">
              <a:spcBef>
                <a:spcPts val="0"/>
              </a:spcBef>
              <a:spcAft>
                <a:spcPts val="0"/>
              </a:spcAft>
              <a:buSzPts val="1400"/>
              <a:buChar char="■"/>
              <a:defRPr/>
            </a:lvl3pPr>
            <a:lvl4pPr lvl="3" rtl="0" algn="ctr">
              <a:spcBef>
                <a:spcPts val="0"/>
              </a:spcBef>
              <a:spcAft>
                <a:spcPts val="0"/>
              </a:spcAft>
              <a:buSzPts val="1400"/>
              <a:buChar char="●"/>
              <a:defRPr/>
            </a:lvl4pPr>
            <a:lvl5pPr lvl="4" rtl="0" algn="ctr">
              <a:spcBef>
                <a:spcPts val="0"/>
              </a:spcBef>
              <a:spcAft>
                <a:spcPts val="0"/>
              </a:spcAft>
              <a:buSzPts val="1400"/>
              <a:buChar char="○"/>
              <a:defRPr/>
            </a:lvl5pPr>
            <a:lvl6pPr lvl="5" rtl="0" algn="ctr">
              <a:spcBef>
                <a:spcPts val="0"/>
              </a:spcBef>
              <a:spcAft>
                <a:spcPts val="0"/>
              </a:spcAft>
              <a:buSzPts val="1400"/>
              <a:buChar char="■"/>
              <a:defRPr/>
            </a:lvl6pPr>
            <a:lvl7pPr lvl="6" rtl="0" algn="ctr">
              <a:spcBef>
                <a:spcPts val="0"/>
              </a:spcBef>
              <a:spcAft>
                <a:spcPts val="0"/>
              </a:spcAft>
              <a:buSzPts val="1400"/>
              <a:buChar char="●"/>
              <a:defRPr/>
            </a:lvl7pPr>
            <a:lvl8pPr lvl="7" rtl="0" algn="ctr">
              <a:spcBef>
                <a:spcPts val="0"/>
              </a:spcBef>
              <a:spcAft>
                <a:spcPts val="0"/>
              </a:spcAft>
              <a:buSzPts val="1400"/>
              <a:buChar char="○"/>
              <a:defRPr/>
            </a:lvl8pPr>
            <a:lvl9pPr lvl="8" rtl="0" algn="ctr">
              <a:spcBef>
                <a:spcPts val="0"/>
              </a:spcBef>
              <a:spcAft>
                <a:spcPts val="0"/>
              </a:spcAft>
              <a:buSzPts val="1400"/>
              <a:buChar char="■"/>
              <a:defRPr/>
            </a:lvl9pPr>
          </a:lstStyle>
          <a:p/>
        </p:txBody>
      </p:sp>
      <p:sp>
        <p:nvSpPr>
          <p:cNvPr id="451" name="Google Shape;451;p45"/>
          <p:cNvSpPr txBox="1"/>
          <p:nvPr>
            <p:ph type="title"/>
          </p:nvPr>
        </p:nvSpPr>
        <p:spPr>
          <a:xfrm>
            <a:off x="713225" y="445025"/>
            <a:ext cx="45027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452" name="Google Shape;452;p45"/>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53" name="Google Shape;453;p45"/>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54" name="Google Shape;454;p45"/>
          <p:cNvCxnSpPr/>
          <p:nvPr/>
        </p:nvCxnSpPr>
        <p:spPr>
          <a:xfrm flipH="1">
            <a:off x="6772150" y="3663450"/>
            <a:ext cx="2823300" cy="1633200"/>
          </a:xfrm>
          <a:prstGeom prst="curvedConnector3">
            <a:avLst>
              <a:gd fmla="val 50000" name="adj1"/>
            </a:avLst>
          </a:prstGeom>
          <a:noFill/>
          <a:ln cap="flat" cmpd="sng" w="28575">
            <a:solidFill>
              <a:schemeClr val="accent2"/>
            </a:solidFill>
            <a:prstDash val="solid"/>
            <a:round/>
            <a:headEnd len="med" w="med" type="none"/>
            <a:tailEnd len="med" w="med" type="none"/>
          </a:ln>
        </p:spPr>
      </p:cxnSp>
      <p:sp>
        <p:nvSpPr>
          <p:cNvPr id="455" name="Google Shape;455;p4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29">
    <p:spTree>
      <p:nvGrpSpPr>
        <p:cNvPr id="456" name="Shape 456"/>
        <p:cNvGrpSpPr/>
        <p:nvPr/>
      </p:nvGrpSpPr>
      <p:grpSpPr>
        <a:xfrm>
          <a:off x="0" y="0"/>
          <a:ext cx="0" cy="0"/>
          <a:chOff x="0" y="0"/>
          <a:chExt cx="0" cy="0"/>
        </a:xfrm>
      </p:grpSpPr>
      <p:cxnSp>
        <p:nvCxnSpPr>
          <p:cNvPr id="457" name="Google Shape;457;p46"/>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58" name="Google Shape;458;p46"/>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59" name="Google Shape;459;p46"/>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460" name="Google Shape;460;p46"/>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461" name="Google Shape;461;p46"/>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462" name="Google Shape;462;p46"/>
          <p:cNvCxnSpPr/>
          <p:nvPr/>
        </p:nvCxnSpPr>
        <p:spPr>
          <a:xfrm flipH="1">
            <a:off x="-237137" y="-71162"/>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
        <p:nvSpPr>
          <p:cNvPr id="463" name="Google Shape;463;p46"/>
          <p:cNvSpPr txBox="1"/>
          <p:nvPr>
            <p:ph type="title"/>
          </p:nvPr>
        </p:nvSpPr>
        <p:spPr>
          <a:xfrm>
            <a:off x="1531650" y="445025"/>
            <a:ext cx="60807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000"/>
              <a:buNone/>
              <a:defRPr>
                <a:latin typeface="Merriweather Light"/>
                <a:ea typeface="Merriweather Light"/>
                <a:cs typeface="Merriweather Light"/>
                <a:sym typeface="Merriweather Light"/>
              </a:defRPr>
            </a:lvl2pPr>
            <a:lvl3pPr lvl="2" rtl="0" algn="ctr">
              <a:spcBef>
                <a:spcPts val="0"/>
              </a:spcBef>
              <a:spcAft>
                <a:spcPts val="0"/>
              </a:spcAft>
              <a:buSzPts val="3000"/>
              <a:buNone/>
              <a:defRPr>
                <a:latin typeface="Merriweather Light"/>
                <a:ea typeface="Merriweather Light"/>
                <a:cs typeface="Merriweather Light"/>
                <a:sym typeface="Merriweather Light"/>
              </a:defRPr>
            </a:lvl3pPr>
            <a:lvl4pPr lvl="3" rtl="0" algn="ctr">
              <a:spcBef>
                <a:spcPts val="0"/>
              </a:spcBef>
              <a:spcAft>
                <a:spcPts val="0"/>
              </a:spcAft>
              <a:buSzPts val="3000"/>
              <a:buNone/>
              <a:defRPr>
                <a:latin typeface="Merriweather Light"/>
                <a:ea typeface="Merriweather Light"/>
                <a:cs typeface="Merriweather Light"/>
                <a:sym typeface="Merriweather Light"/>
              </a:defRPr>
            </a:lvl4pPr>
            <a:lvl5pPr lvl="4" rtl="0" algn="ctr">
              <a:spcBef>
                <a:spcPts val="0"/>
              </a:spcBef>
              <a:spcAft>
                <a:spcPts val="0"/>
              </a:spcAft>
              <a:buSzPts val="3000"/>
              <a:buNone/>
              <a:defRPr>
                <a:latin typeface="Merriweather Light"/>
                <a:ea typeface="Merriweather Light"/>
                <a:cs typeface="Merriweather Light"/>
                <a:sym typeface="Merriweather Light"/>
              </a:defRPr>
            </a:lvl5pPr>
            <a:lvl6pPr lvl="5" rtl="0" algn="ctr">
              <a:spcBef>
                <a:spcPts val="0"/>
              </a:spcBef>
              <a:spcAft>
                <a:spcPts val="0"/>
              </a:spcAft>
              <a:buSzPts val="3000"/>
              <a:buNone/>
              <a:defRPr>
                <a:latin typeface="Merriweather Light"/>
                <a:ea typeface="Merriweather Light"/>
                <a:cs typeface="Merriweather Light"/>
                <a:sym typeface="Merriweather Light"/>
              </a:defRPr>
            </a:lvl6pPr>
            <a:lvl7pPr lvl="6" rtl="0" algn="ctr">
              <a:spcBef>
                <a:spcPts val="0"/>
              </a:spcBef>
              <a:spcAft>
                <a:spcPts val="0"/>
              </a:spcAft>
              <a:buSzPts val="3000"/>
              <a:buNone/>
              <a:defRPr>
                <a:latin typeface="Merriweather Light"/>
                <a:ea typeface="Merriweather Light"/>
                <a:cs typeface="Merriweather Light"/>
                <a:sym typeface="Merriweather Light"/>
              </a:defRPr>
            </a:lvl7pPr>
            <a:lvl8pPr lvl="7" rtl="0" algn="ctr">
              <a:spcBef>
                <a:spcPts val="0"/>
              </a:spcBef>
              <a:spcAft>
                <a:spcPts val="0"/>
              </a:spcAft>
              <a:buSzPts val="3000"/>
              <a:buNone/>
              <a:defRPr>
                <a:latin typeface="Merriweather Light"/>
                <a:ea typeface="Merriweather Light"/>
                <a:cs typeface="Merriweather Light"/>
                <a:sym typeface="Merriweather Light"/>
              </a:defRPr>
            </a:lvl8pPr>
            <a:lvl9pPr lvl="8" rtl="0" algn="ctr">
              <a:spcBef>
                <a:spcPts val="0"/>
              </a:spcBef>
              <a:spcAft>
                <a:spcPts val="0"/>
              </a:spcAft>
              <a:buSzPts val="3000"/>
              <a:buNone/>
              <a:defRPr>
                <a:latin typeface="Merriweather Light"/>
                <a:ea typeface="Merriweather Light"/>
                <a:cs typeface="Merriweather Light"/>
                <a:sym typeface="Merriweather Light"/>
              </a:defRPr>
            </a:lvl9pPr>
          </a:lstStyle>
          <a:p/>
        </p:txBody>
      </p:sp>
      <p:sp>
        <p:nvSpPr>
          <p:cNvPr id="464" name="Google Shape;464;p46"/>
          <p:cNvSpPr txBox="1"/>
          <p:nvPr>
            <p:ph idx="1" type="subTitle"/>
          </p:nvPr>
        </p:nvSpPr>
        <p:spPr>
          <a:xfrm>
            <a:off x="4525188" y="1537663"/>
            <a:ext cx="3957600" cy="2889000"/>
          </a:xfrm>
          <a:prstGeom prst="rect">
            <a:avLst/>
          </a:prstGeom>
        </p:spPr>
        <p:txBody>
          <a:bodyPr anchorCtr="0" anchor="ctr" bIns="91425" lIns="91425" spcFirstLastPara="1" rIns="91425" wrap="square" tIns="91425">
            <a:noAutofit/>
          </a:bodyPr>
          <a:lstStyle>
            <a:lvl1pPr lvl="0" marR="38100" rtl="0" algn="ctr">
              <a:lnSpc>
                <a:spcPct val="100000"/>
              </a:lnSpc>
              <a:spcBef>
                <a:spcPts val="0"/>
              </a:spcBef>
              <a:spcAft>
                <a:spcPts val="0"/>
              </a:spcAft>
              <a:buClr>
                <a:schemeClr val="accent1"/>
              </a:buClr>
              <a:buSzPts val="1400"/>
              <a:buChar char="●"/>
              <a:defRPr sz="1400"/>
            </a:lvl1pPr>
            <a:lvl2pPr lvl="1" rtl="0" algn="ctr">
              <a:spcBef>
                <a:spcPts val="0"/>
              </a:spcBef>
              <a:spcAft>
                <a:spcPts val="0"/>
              </a:spcAft>
              <a:buClr>
                <a:schemeClr val="dk1"/>
              </a:buClr>
              <a:buSzPts val="1400"/>
              <a:buChar char="○"/>
              <a:defRPr/>
            </a:lvl2pPr>
            <a:lvl3pPr lvl="2" rtl="0" algn="ctr">
              <a:spcBef>
                <a:spcPts val="0"/>
              </a:spcBef>
              <a:spcAft>
                <a:spcPts val="0"/>
              </a:spcAft>
              <a:buClr>
                <a:schemeClr val="dk1"/>
              </a:buClr>
              <a:buSzPts val="1400"/>
              <a:buChar char="■"/>
              <a:defRPr/>
            </a:lvl3pPr>
            <a:lvl4pPr lvl="3" rtl="0" algn="ctr">
              <a:spcBef>
                <a:spcPts val="0"/>
              </a:spcBef>
              <a:spcAft>
                <a:spcPts val="0"/>
              </a:spcAft>
              <a:buClr>
                <a:schemeClr val="dk1"/>
              </a:buClr>
              <a:buSzPts val="1400"/>
              <a:buChar char="●"/>
              <a:defRPr/>
            </a:lvl4pPr>
            <a:lvl5pPr lvl="4" rtl="0" algn="ctr">
              <a:spcBef>
                <a:spcPts val="0"/>
              </a:spcBef>
              <a:spcAft>
                <a:spcPts val="0"/>
              </a:spcAft>
              <a:buClr>
                <a:schemeClr val="dk1"/>
              </a:buClr>
              <a:buSzPts val="1400"/>
              <a:buChar char="○"/>
              <a:defRPr/>
            </a:lvl5pPr>
            <a:lvl6pPr lvl="5" rtl="0" algn="ctr">
              <a:spcBef>
                <a:spcPts val="0"/>
              </a:spcBef>
              <a:spcAft>
                <a:spcPts val="0"/>
              </a:spcAft>
              <a:buClr>
                <a:schemeClr val="dk1"/>
              </a:buClr>
              <a:buSzPts val="1400"/>
              <a:buChar char="■"/>
              <a:defRPr/>
            </a:lvl6pPr>
            <a:lvl7pPr lvl="6" rtl="0" algn="ctr">
              <a:spcBef>
                <a:spcPts val="0"/>
              </a:spcBef>
              <a:spcAft>
                <a:spcPts val="0"/>
              </a:spcAft>
              <a:buClr>
                <a:schemeClr val="dk1"/>
              </a:buClr>
              <a:buSzPts val="1400"/>
              <a:buChar char="●"/>
              <a:defRPr/>
            </a:lvl7pPr>
            <a:lvl8pPr lvl="7" rtl="0" algn="ctr">
              <a:spcBef>
                <a:spcPts val="0"/>
              </a:spcBef>
              <a:spcAft>
                <a:spcPts val="0"/>
              </a:spcAft>
              <a:buClr>
                <a:schemeClr val="dk1"/>
              </a:buClr>
              <a:buSzPts val="1400"/>
              <a:buChar char="○"/>
              <a:defRPr/>
            </a:lvl8pPr>
            <a:lvl9pPr lvl="8" rtl="0" algn="ctr">
              <a:spcBef>
                <a:spcPts val="0"/>
              </a:spcBef>
              <a:spcAft>
                <a:spcPts val="0"/>
              </a:spcAft>
              <a:buClr>
                <a:schemeClr val="dk1"/>
              </a:buClr>
              <a:buSzPts val="1400"/>
              <a:buChar char="■"/>
              <a:defRPr/>
            </a:lvl9pPr>
          </a:lstStyle>
          <a:p/>
        </p:txBody>
      </p:sp>
      <p:sp>
        <p:nvSpPr>
          <p:cNvPr id="465" name="Google Shape;465;p46"/>
          <p:cNvSpPr txBox="1"/>
          <p:nvPr>
            <p:ph idx="2" type="subTitle"/>
          </p:nvPr>
        </p:nvSpPr>
        <p:spPr>
          <a:xfrm>
            <a:off x="661213" y="1537663"/>
            <a:ext cx="3957600" cy="2889000"/>
          </a:xfrm>
          <a:prstGeom prst="rect">
            <a:avLst/>
          </a:prstGeom>
        </p:spPr>
        <p:txBody>
          <a:bodyPr anchorCtr="0" anchor="ctr" bIns="91425" lIns="91425" spcFirstLastPara="1" rIns="91425" wrap="square" tIns="91425">
            <a:noAutofit/>
          </a:bodyPr>
          <a:lstStyle>
            <a:lvl1pPr lvl="0" marR="38100" rtl="0" algn="ctr">
              <a:lnSpc>
                <a:spcPct val="100000"/>
              </a:lnSpc>
              <a:spcBef>
                <a:spcPts val="0"/>
              </a:spcBef>
              <a:spcAft>
                <a:spcPts val="0"/>
              </a:spcAft>
              <a:buClr>
                <a:schemeClr val="accent1"/>
              </a:buClr>
              <a:buSzPts val="1400"/>
              <a:buChar char="●"/>
              <a:defRPr sz="1400"/>
            </a:lvl1pPr>
            <a:lvl2pPr lvl="1" rtl="0" algn="ctr">
              <a:spcBef>
                <a:spcPts val="0"/>
              </a:spcBef>
              <a:spcAft>
                <a:spcPts val="0"/>
              </a:spcAft>
              <a:buClr>
                <a:schemeClr val="dk1"/>
              </a:buClr>
              <a:buSzPts val="1400"/>
              <a:buChar char="○"/>
              <a:defRPr/>
            </a:lvl2pPr>
            <a:lvl3pPr lvl="2" rtl="0" algn="ctr">
              <a:spcBef>
                <a:spcPts val="0"/>
              </a:spcBef>
              <a:spcAft>
                <a:spcPts val="0"/>
              </a:spcAft>
              <a:buClr>
                <a:schemeClr val="dk1"/>
              </a:buClr>
              <a:buSzPts val="1400"/>
              <a:buChar char="■"/>
              <a:defRPr/>
            </a:lvl3pPr>
            <a:lvl4pPr lvl="3" rtl="0" algn="ctr">
              <a:spcBef>
                <a:spcPts val="0"/>
              </a:spcBef>
              <a:spcAft>
                <a:spcPts val="0"/>
              </a:spcAft>
              <a:buClr>
                <a:schemeClr val="dk1"/>
              </a:buClr>
              <a:buSzPts val="1400"/>
              <a:buChar char="●"/>
              <a:defRPr/>
            </a:lvl4pPr>
            <a:lvl5pPr lvl="4" rtl="0" algn="ctr">
              <a:spcBef>
                <a:spcPts val="0"/>
              </a:spcBef>
              <a:spcAft>
                <a:spcPts val="0"/>
              </a:spcAft>
              <a:buClr>
                <a:schemeClr val="dk1"/>
              </a:buClr>
              <a:buSzPts val="1400"/>
              <a:buChar char="○"/>
              <a:defRPr/>
            </a:lvl5pPr>
            <a:lvl6pPr lvl="5" rtl="0" algn="ctr">
              <a:spcBef>
                <a:spcPts val="0"/>
              </a:spcBef>
              <a:spcAft>
                <a:spcPts val="0"/>
              </a:spcAft>
              <a:buClr>
                <a:schemeClr val="dk1"/>
              </a:buClr>
              <a:buSzPts val="1400"/>
              <a:buChar char="■"/>
              <a:defRPr/>
            </a:lvl6pPr>
            <a:lvl7pPr lvl="6" rtl="0" algn="ctr">
              <a:spcBef>
                <a:spcPts val="0"/>
              </a:spcBef>
              <a:spcAft>
                <a:spcPts val="0"/>
              </a:spcAft>
              <a:buClr>
                <a:schemeClr val="dk1"/>
              </a:buClr>
              <a:buSzPts val="1400"/>
              <a:buChar char="●"/>
              <a:defRPr/>
            </a:lvl7pPr>
            <a:lvl8pPr lvl="7" rtl="0" algn="ctr">
              <a:spcBef>
                <a:spcPts val="0"/>
              </a:spcBef>
              <a:spcAft>
                <a:spcPts val="0"/>
              </a:spcAft>
              <a:buClr>
                <a:schemeClr val="dk1"/>
              </a:buClr>
              <a:buSzPts val="1400"/>
              <a:buChar char="○"/>
              <a:defRPr/>
            </a:lvl8pPr>
            <a:lvl9pPr lvl="8" rtl="0" algn="ctr">
              <a:spcBef>
                <a:spcPts val="0"/>
              </a:spcBef>
              <a:spcAft>
                <a:spcPts val="0"/>
              </a:spcAft>
              <a:buClr>
                <a:schemeClr val="dk1"/>
              </a:buClr>
              <a:buSzPts val="1400"/>
              <a:buChar char="■"/>
              <a:defRPr/>
            </a:lvl9pPr>
          </a:lstStyle>
          <a:p/>
        </p:txBody>
      </p:sp>
      <p:sp>
        <p:nvSpPr>
          <p:cNvPr id="466" name="Google Shape;466;p4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CUSTOM_9">
    <p:spTree>
      <p:nvGrpSpPr>
        <p:cNvPr id="467" name="Shape 467"/>
        <p:cNvGrpSpPr/>
        <p:nvPr/>
      </p:nvGrpSpPr>
      <p:grpSpPr>
        <a:xfrm>
          <a:off x="0" y="0"/>
          <a:ext cx="0" cy="0"/>
          <a:chOff x="0" y="0"/>
          <a:chExt cx="0" cy="0"/>
        </a:xfrm>
      </p:grpSpPr>
      <p:sp>
        <p:nvSpPr>
          <p:cNvPr id="468" name="Google Shape;468;p47"/>
          <p:cNvSpPr txBox="1"/>
          <p:nvPr>
            <p:ph idx="1" type="subTitle"/>
          </p:nvPr>
        </p:nvSpPr>
        <p:spPr>
          <a:xfrm>
            <a:off x="4816075" y="3616375"/>
            <a:ext cx="2942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469" name="Google Shape;469;p47"/>
          <p:cNvSpPr txBox="1"/>
          <p:nvPr>
            <p:ph idx="2" type="subTitle"/>
          </p:nvPr>
        </p:nvSpPr>
        <p:spPr>
          <a:xfrm>
            <a:off x="4816200" y="3956375"/>
            <a:ext cx="2941800" cy="652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b="0"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470" name="Google Shape;470;p47"/>
          <p:cNvSpPr txBox="1"/>
          <p:nvPr>
            <p:ph idx="3" type="subTitle"/>
          </p:nvPr>
        </p:nvSpPr>
        <p:spPr>
          <a:xfrm>
            <a:off x="1385829" y="3616375"/>
            <a:ext cx="2942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471" name="Google Shape;471;p47"/>
          <p:cNvSpPr txBox="1"/>
          <p:nvPr>
            <p:ph idx="4" type="subTitle"/>
          </p:nvPr>
        </p:nvSpPr>
        <p:spPr>
          <a:xfrm>
            <a:off x="1386025" y="3956375"/>
            <a:ext cx="2941800" cy="652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b="0"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472" name="Google Shape;472;p47"/>
          <p:cNvSpPr txBox="1"/>
          <p:nvPr>
            <p:ph type="title"/>
          </p:nvPr>
        </p:nvSpPr>
        <p:spPr>
          <a:xfrm>
            <a:off x="713225" y="445025"/>
            <a:ext cx="27291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473" name="Google Shape;473;p47"/>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74" name="Google Shape;474;p47"/>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
        <p:nvSpPr>
          <p:cNvPr id="475" name="Google Shape;475;p4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4">
  <p:cSld name="CUSTOM_31">
    <p:spTree>
      <p:nvGrpSpPr>
        <p:cNvPr id="476" name="Shape 476"/>
        <p:cNvGrpSpPr/>
        <p:nvPr/>
      </p:nvGrpSpPr>
      <p:grpSpPr>
        <a:xfrm>
          <a:off x="0" y="0"/>
          <a:ext cx="0" cy="0"/>
          <a:chOff x="0" y="0"/>
          <a:chExt cx="0" cy="0"/>
        </a:xfrm>
      </p:grpSpPr>
      <p:sp>
        <p:nvSpPr>
          <p:cNvPr id="477" name="Google Shape;477;p48"/>
          <p:cNvSpPr txBox="1"/>
          <p:nvPr>
            <p:ph type="title"/>
          </p:nvPr>
        </p:nvSpPr>
        <p:spPr>
          <a:xfrm>
            <a:off x="1244250" y="445025"/>
            <a:ext cx="66555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000"/>
              <a:buNone/>
              <a:defRPr>
                <a:latin typeface="Merriweather Light"/>
                <a:ea typeface="Merriweather Light"/>
                <a:cs typeface="Merriweather Light"/>
                <a:sym typeface="Merriweather Light"/>
              </a:defRPr>
            </a:lvl2pPr>
            <a:lvl3pPr lvl="2" rtl="0" algn="ctr">
              <a:spcBef>
                <a:spcPts val="0"/>
              </a:spcBef>
              <a:spcAft>
                <a:spcPts val="0"/>
              </a:spcAft>
              <a:buSzPts val="3000"/>
              <a:buNone/>
              <a:defRPr>
                <a:latin typeface="Merriweather Light"/>
                <a:ea typeface="Merriweather Light"/>
                <a:cs typeface="Merriweather Light"/>
                <a:sym typeface="Merriweather Light"/>
              </a:defRPr>
            </a:lvl3pPr>
            <a:lvl4pPr lvl="3" rtl="0" algn="ctr">
              <a:spcBef>
                <a:spcPts val="0"/>
              </a:spcBef>
              <a:spcAft>
                <a:spcPts val="0"/>
              </a:spcAft>
              <a:buSzPts val="3000"/>
              <a:buNone/>
              <a:defRPr>
                <a:latin typeface="Merriweather Light"/>
                <a:ea typeface="Merriweather Light"/>
                <a:cs typeface="Merriweather Light"/>
                <a:sym typeface="Merriweather Light"/>
              </a:defRPr>
            </a:lvl4pPr>
            <a:lvl5pPr lvl="4" rtl="0" algn="ctr">
              <a:spcBef>
                <a:spcPts val="0"/>
              </a:spcBef>
              <a:spcAft>
                <a:spcPts val="0"/>
              </a:spcAft>
              <a:buSzPts val="3000"/>
              <a:buNone/>
              <a:defRPr>
                <a:latin typeface="Merriweather Light"/>
                <a:ea typeface="Merriweather Light"/>
                <a:cs typeface="Merriweather Light"/>
                <a:sym typeface="Merriweather Light"/>
              </a:defRPr>
            </a:lvl5pPr>
            <a:lvl6pPr lvl="5" rtl="0" algn="ctr">
              <a:spcBef>
                <a:spcPts val="0"/>
              </a:spcBef>
              <a:spcAft>
                <a:spcPts val="0"/>
              </a:spcAft>
              <a:buSzPts val="3000"/>
              <a:buNone/>
              <a:defRPr>
                <a:latin typeface="Merriweather Light"/>
                <a:ea typeface="Merriweather Light"/>
                <a:cs typeface="Merriweather Light"/>
                <a:sym typeface="Merriweather Light"/>
              </a:defRPr>
            </a:lvl6pPr>
            <a:lvl7pPr lvl="6" rtl="0" algn="ctr">
              <a:spcBef>
                <a:spcPts val="0"/>
              </a:spcBef>
              <a:spcAft>
                <a:spcPts val="0"/>
              </a:spcAft>
              <a:buSzPts val="3000"/>
              <a:buNone/>
              <a:defRPr>
                <a:latin typeface="Merriweather Light"/>
                <a:ea typeface="Merriweather Light"/>
                <a:cs typeface="Merriweather Light"/>
                <a:sym typeface="Merriweather Light"/>
              </a:defRPr>
            </a:lvl7pPr>
            <a:lvl8pPr lvl="7" rtl="0" algn="ctr">
              <a:spcBef>
                <a:spcPts val="0"/>
              </a:spcBef>
              <a:spcAft>
                <a:spcPts val="0"/>
              </a:spcAft>
              <a:buSzPts val="3000"/>
              <a:buNone/>
              <a:defRPr>
                <a:latin typeface="Merriweather Light"/>
                <a:ea typeface="Merriweather Light"/>
                <a:cs typeface="Merriweather Light"/>
                <a:sym typeface="Merriweather Light"/>
              </a:defRPr>
            </a:lvl8pPr>
            <a:lvl9pPr lvl="8" rtl="0" algn="ctr">
              <a:spcBef>
                <a:spcPts val="0"/>
              </a:spcBef>
              <a:spcAft>
                <a:spcPts val="0"/>
              </a:spcAft>
              <a:buSzPts val="3000"/>
              <a:buNone/>
              <a:defRPr>
                <a:latin typeface="Merriweather Light"/>
                <a:ea typeface="Merriweather Light"/>
                <a:cs typeface="Merriweather Light"/>
                <a:sym typeface="Merriweather Light"/>
              </a:defRPr>
            </a:lvl9pPr>
          </a:lstStyle>
          <a:p/>
        </p:txBody>
      </p:sp>
      <p:sp>
        <p:nvSpPr>
          <p:cNvPr id="478" name="Google Shape;478;p48"/>
          <p:cNvSpPr txBox="1"/>
          <p:nvPr>
            <p:ph idx="1" type="subTitle"/>
          </p:nvPr>
        </p:nvSpPr>
        <p:spPr>
          <a:xfrm>
            <a:off x="3509000" y="3398751"/>
            <a:ext cx="2126100" cy="44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479" name="Google Shape;479;p48"/>
          <p:cNvSpPr txBox="1"/>
          <p:nvPr>
            <p:ph idx="2" type="subTitle"/>
          </p:nvPr>
        </p:nvSpPr>
        <p:spPr>
          <a:xfrm>
            <a:off x="3509025" y="3814950"/>
            <a:ext cx="2126100" cy="886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480" name="Google Shape;480;p48"/>
          <p:cNvSpPr txBox="1"/>
          <p:nvPr>
            <p:ph idx="3" type="subTitle"/>
          </p:nvPr>
        </p:nvSpPr>
        <p:spPr>
          <a:xfrm>
            <a:off x="953025" y="3398751"/>
            <a:ext cx="2126100" cy="44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481" name="Google Shape;481;p48"/>
          <p:cNvSpPr txBox="1"/>
          <p:nvPr>
            <p:ph idx="4" type="subTitle"/>
          </p:nvPr>
        </p:nvSpPr>
        <p:spPr>
          <a:xfrm>
            <a:off x="953125" y="3814951"/>
            <a:ext cx="2126100" cy="886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482" name="Google Shape;482;p48"/>
          <p:cNvSpPr txBox="1"/>
          <p:nvPr>
            <p:ph idx="5" type="subTitle"/>
          </p:nvPr>
        </p:nvSpPr>
        <p:spPr>
          <a:xfrm>
            <a:off x="6064875" y="3398751"/>
            <a:ext cx="2126100" cy="44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483" name="Google Shape;483;p48"/>
          <p:cNvSpPr txBox="1"/>
          <p:nvPr>
            <p:ph idx="6" type="subTitle"/>
          </p:nvPr>
        </p:nvSpPr>
        <p:spPr>
          <a:xfrm>
            <a:off x="6064875" y="3814950"/>
            <a:ext cx="2126100" cy="886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cxnSp>
        <p:nvCxnSpPr>
          <p:cNvPr id="484" name="Google Shape;484;p48"/>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85" name="Google Shape;485;p48"/>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86" name="Google Shape;486;p48"/>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487" name="Google Shape;487;p48"/>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
        <p:nvSpPr>
          <p:cNvPr id="488" name="Google Shape;488;p4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1">
    <p:spTree>
      <p:nvGrpSpPr>
        <p:cNvPr id="489" name="Shape 489"/>
        <p:cNvGrpSpPr/>
        <p:nvPr/>
      </p:nvGrpSpPr>
      <p:grpSpPr>
        <a:xfrm>
          <a:off x="0" y="0"/>
          <a:ext cx="0" cy="0"/>
          <a:chOff x="0" y="0"/>
          <a:chExt cx="0" cy="0"/>
        </a:xfrm>
      </p:grpSpPr>
      <p:sp>
        <p:nvSpPr>
          <p:cNvPr id="490" name="Google Shape;490;p49"/>
          <p:cNvSpPr txBox="1"/>
          <p:nvPr>
            <p:ph type="title"/>
          </p:nvPr>
        </p:nvSpPr>
        <p:spPr>
          <a:xfrm>
            <a:off x="2832900" y="791200"/>
            <a:ext cx="3478200" cy="922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5300"/>
              <a:buNone/>
              <a:defRPr sz="7000"/>
            </a:lvl1pPr>
            <a:lvl2pPr lvl="1" rtl="0" algn="ctr">
              <a:spcBef>
                <a:spcPts val="0"/>
              </a:spcBef>
              <a:spcAft>
                <a:spcPts val="0"/>
              </a:spcAft>
              <a:buSzPts val="3000"/>
              <a:buNone/>
              <a:defRPr>
                <a:latin typeface="Open Sans"/>
                <a:ea typeface="Open Sans"/>
                <a:cs typeface="Open Sans"/>
                <a:sym typeface="Open Sans"/>
              </a:defRPr>
            </a:lvl2pPr>
            <a:lvl3pPr lvl="2" rtl="0" algn="ctr">
              <a:spcBef>
                <a:spcPts val="0"/>
              </a:spcBef>
              <a:spcAft>
                <a:spcPts val="0"/>
              </a:spcAft>
              <a:buSzPts val="3000"/>
              <a:buNone/>
              <a:defRPr>
                <a:latin typeface="Open Sans"/>
                <a:ea typeface="Open Sans"/>
                <a:cs typeface="Open Sans"/>
                <a:sym typeface="Open Sans"/>
              </a:defRPr>
            </a:lvl3pPr>
            <a:lvl4pPr lvl="3" rtl="0" algn="ctr">
              <a:spcBef>
                <a:spcPts val="0"/>
              </a:spcBef>
              <a:spcAft>
                <a:spcPts val="0"/>
              </a:spcAft>
              <a:buSzPts val="3000"/>
              <a:buNone/>
              <a:defRPr>
                <a:latin typeface="Open Sans"/>
                <a:ea typeface="Open Sans"/>
                <a:cs typeface="Open Sans"/>
                <a:sym typeface="Open Sans"/>
              </a:defRPr>
            </a:lvl4pPr>
            <a:lvl5pPr lvl="4" rtl="0" algn="ctr">
              <a:spcBef>
                <a:spcPts val="0"/>
              </a:spcBef>
              <a:spcAft>
                <a:spcPts val="0"/>
              </a:spcAft>
              <a:buSzPts val="3000"/>
              <a:buNone/>
              <a:defRPr>
                <a:latin typeface="Open Sans"/>
                <a:ea typeface="Open Sans"/>
                <a:cs typeface="Open Sans"/>
                <a:sym typeface="Open Sans"/>
              </a:defRPr>
            </a:lvl5pPr>
            <a:lvl6pPr lvl="5" rtl="0" algn="ctr">
              <a:spcBef>
                <a:spcPts val="0"/>
              </a:spcBef>
              <a:spcAft>
                <a:spcPts val="0"/>
              </a:spcAft>
              <a:buSzPts val="3000"/>
              <a:buNone/>
              <a:defRPr>
                <a:latin typeface="Open Sans"/>
                <a:ea typeface="Open Sans"/>
                <a:cs typeface="Open Sans"/>
                <a:sym typeface="Open Sans"/>
              </a:defRPr>
            </a:lvl6pPr>
            <a:lvl7pPr lvl="6" rtl="0" algn="ctr">
              <a:spcBef>
                <a:spcPts val="0"/>
              </a:spcBef>
              <a:spcAft>
                <a:spcPts val="0"/>
              </a:spcAft>
              <a:buSzPts val="3000"/>
              <a:buNone/>
              <a:defRPr>
                <a:latin typeface="Open Sans"/>
                <a:ea typeface="Open Sans"/>
                <a:cs typeface="Open Sans"/>
                <a:sym typeface="Open Sans"/>
              </a:defRPr>
            </a:lvl7pPr>
            <a:lvl8pPr lvl="7" rtl="0" algn="ctr">
              <a:spcBef>
                <a:spcPts val="0"/>
              </a:spcBef>
              <a:spcAft>
                <a:spcPts val="0"/>
              </a:spcAft>
              <a:buSzPts val="3000"/>
              <a:buNone/>
              <a:defRPr>
                <a:latin typeface="Open Sans"/>
                <a:ea typeface="Open Sans"/>
                <a:cs typeface="Open Sans"/>
                <a:sym typeface="Open Sans"/>
              </a:defRPr>
            </a:lvl8pPr>
            <a:lvl9pPr lvl="8" rtl="0" algn="ctr">
              <a:spcBef>
                <a:spcPts val="0"/>
              </a:spcBef>
              <a:spcAft>
                <a:spcPts val="0"/>
              </a:spcAft>
              <a:buSzPts val="3000"/>
              <a:buNone/>
              <a:defRPr>
                <a:latin typeface="Open Sans"/>
                <a:ea typeface="Open Sans"/>
                <a:cs typeface="Open Sans"/>
                <a:sym typeface="Open Sans"/>
              </a:defRPr>
            </a:lvl9pPr>
          </a:lstStyle>
          <a:p/>
        </p:txBody>
      </p:sp>
      <p:sp>
        <p:nvSpPr>
          <p:cNvPr id="491" name="Google Shape;491;p49"/>
          <p:cNvSpPr txBox="1"/>
          <p:nvPr>
            <p:ph idx="1" type="subTitle"/>
          </p:nvPr>
        </p:nvSpPr>
        <p:spPr>
          <a:xfrm>
            <a:off x="2983350" y="1749425"/>
            <a:ext cx="3177300" cy="922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492" name="Google Shape;492;p49"/>
          <p:cNvSpPr txBox="1"/>
          <p:nvPr/>
        </p:nvSpPr>
        <p:spPr>
          <a:xfrm>
            <a:off x="2900450" y="3438275"/>
            <a:ext cx="3343200" cy="716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100">
                <a:solidFill>
                  <a:schemeClr val="dk2"/>
                </a:solidFill>
                <a:latin typeface="Montserrat"/>
                <a:ea typeface="Montserrat"/>
                <a:cs typeface="Montserrat"/>
                <a:sym typeface="Montserrat"/>
              </a:rPr>
              <a:t>CREDITS</a:t>
            </a:r>
            <a:r>
              <a:rPr lang="en" sz="1100">
                <a:solidFill>
                  <a:schemeClr val="dk2"/>
                </a:solidFill>
                <a:latin typeface="Montserrat"/>
                <a:ea typeface="Montserrat"/>
                <a:cs typeface="Montserrat"/>
                <a:sym typeface="Montserrat"/>
              </a:rPr>
              <a:t>: This presentation template was created by </a:t>
            </a:r>
            <a:r>
              <a:rPr b="1" lang="en" sz="1100">
                <a:solidFill>
                  <a:schemeClr val="dk2"/>
                </a:solidFill>
                <a:uFill>
                  <a:noFill/>
                </a:uFill>
                <a:latin typeface="Montserrat"/>
                <a:ea typeface="Montserrat"/>
                <a:cs typeface="Montserrat"/>
                <a:sym typeface="Montserrat"/>
                <a:hlinkClick r:id="rId2">
                  <a:extLst>
                    <a:ext uri="{A12FA001-AC4F-418D-AE19-62706E023703}">
                      <ahyp:hlinkClr val="tx"/>
                    </a:ext>
                  </a:extLst>
                </a:hlinkClick>
              </a:rPr>
              <a:t>Slidesgo</a:t>
            </a:r>
            <a:r>
              <a:rPr lang="en" sz="1100">
                <a:solidFill>
                  <a:schemeClr val="dk2"/>
                </a:solidFill>
                <a:latin typeface="Montserrat"/>
                <a:ea typeface="Montserrat"/>
                <a:cs typeface="Montserrat"/>
                <a:sym typeface="Montserrat"/>
              </a:rPr>
              <a:t>, including icons by </a:t>
            </a:r>
            <a:r>
              <a:rPr b="1" lang="en" sz="1100">
                <a:solidFill>
                  <a:schemeClr val="dk2"/>
                </a:solidFill>
                <a:uFill>
                  <a:noFill/>
                </a:uFill>
                <a:latin typeface="Montserrat"/>
                <a:ea typeface="Montserrat"/>
                <a:cs typeface="Montserrat"/>
                <a:sym typeface="Montserrat"/>
                <a:hlinkClick r:id="rId3">
                  <a:extLst>
                    <a:ext uri="{A12FA001-AC4F-418D-AE19-62706E023703}">
                      <ahyp:hlinkClr val="tx"/>
                    </a:ext>
                  </a:extLst>
                </a:hlinkClick>
              </a:rPr>
              <a:t>Flaticon</a:t>
            </a:r>
            <a:r>
              <a:rPr lang="en" sz="1100">
                <a:solidFill>
                  <a:schemeClr val="dk2"/>
                </a:solidFill>
                <a:latin typeface="Montserrat"/>
                <a:ea typeface="Montserrat"/>
                <a:cs typeface="Montserrat"/>
                <a:sym typeface="Montserrat"/>
              </a:rPr>
              <a:t>, infographics &amp; images by </a:t>
            </a:r>
            <a:r>
              <a:rPr b="1" lang="en" sz="1100">
                <a:solidFill>
                  <a:schemeClr val="dk2"/>
                </a:solidFill>
                <a:uFill>
                  <a:noFill/>
                </a:uFill>
                <a:latin typeface="Montserrat"/>
                <a:ea typeface="Montserrat"/>
                <a:cs typeface="Montserrat"/>
                <a:sym typeface="Montserrat"/>
                <a:hlinkClick r:id="rId4">
                  <a:extLst>
                    <a:ext uri="{A12FA001-AC4F-418D-AE19-62706E023703}">
                      <ahyp:hlinkClr val="tx"/>
                    </a:ext>
                  </a:extLst>
                </a:hlinkClick>
              </a:rPr>
              <a:t>Freepik</a:t>
            </a:r>
            <a:endParaRPr b="1" sz="1100">
              <a:solidFill>
                <a:schemeClr val="dk2"/>
              </a:solidFill>
              <a:latin typeface="Montserrat"/>
              <a:ea typeface="Montserrat"/>
              <a:cs typeface="Montserrat"/>
              <a:sym typeface="Montserrat"/>
            </a:endParaRPr>
          </a:p>
        </p:txBody>
      </p:sp>
      <p:cxnSp>
        <p:nvCxnSpPr>
          <p:cNvPr id="493" name="Google Shape;493;p49"/>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94" name="Google Shape;494;p49"/>
          <p:cNvCxnSpPr/>
          <p:nvPr/>
        </p:nvCxnSpPr>
        <p:spPr>
          <a:xfrm>
            <a:off x="-257975" y="3935375"/>
            <a:ext cx="3047400" cy="13464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495" name="Google Shape;495;p49"/>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96" name="Google Shape;496;p49"/>
          <p:cNvCxnSpPr/>
          <p:nvPr/>
        </p:nvCxnSpPr>
        <p:spPr>
          <a:xfrm>
            <a:off x="6467450" y="-72550"/>
            <a:ext cx="3047400" cy="1346400"/>
          </a:xfrm>
          <a:prstGeom prst="curvedConnector3">
            <a:avLst>
              <a:gd fmla="val 50000" name="adj1"/>
            </a:avLst>
          </a:prstGeom>
          <a:noFill/>
          <a:ln cap="flat" cmpd="sng" w="28575">
            <a:solidFill>
              <a:schemeClr val="accent2"/>
            </a:solidFill>
            <a:prstDash val="solid"/>
            <a:round/>
            <a:headEnd len="med" w="med" type="none"/>
            <a:tailEnd len="med" w="med" type="none"/>
          </a:ln>
        </p:spPr>
      </p:cxnSp>
      <p:sp>
        <p:nvSpPr>
          <p:cNvPr id="497" name="Google Shape;497;p4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10">
    <p:spTree>
      <p:nvGrpSpPr>
        <p:cNvPr id="498" name="Shape 498"/>
        <p:cNvGrpSpPr/>
        <p:nvPr/>
      </p:nvGrpSpPr>
      <p:grpSpPr>
        <a:xfrm>
          <a:off x="0" y="0"/>
          <a:ext cx="0" cy="0"/>
          <a:chOff x="0" y="0"/>
          <a:chExt cx="0" cy="0"/>
        </a:xfrm>
      </p:grpSpPr>
      <p:cxnSp>
        <p:nvCxnSpPr>
          <p:cNvPr id="499" name="Google Shape;499;p50"/>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500" name="Google Shape;500;p50"/>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sp>
        <p:nvSpPr>
          <p:cNvPr id="501" name="Google Shape;501;p5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cxnSp>
        <p:nvCxnSpPr>
          <p:cNvPr id="45" name="Google Shape;45;p6"/>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6" name="Google Shape;46;p6"/>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
        <p:nvSpPr>
          <p:cNvPr id="47" name="Google Shape;47;p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10_1">
    <p:spTree>
      <p:nvGrpSpPr>
        <p:cNvPr id="502" name="Shape 502"/>
        <p:cNvGrpSpPr/>
        <p:nvPr/>
      </p:nvGrpSpPr>
      <p:grpSpPr>
        <a:xfrm>
          <a:off x="0" y="0"/>
          <a:ext cx="0" cy="0"/>
          <a:chOff x="0" y="0"/>
          <a:chExt cx="0" cy="0"/>
        </a:xfrm>
      </p:grpSpPr>
      <p:cxnSp>
        <p:nvCxnSpPr>
          <p:cNvPr id="503" name="Google Shape;503;p51"/>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504" name="Google Shape;504;p51"/>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505" name="Google Shape;505;p51"/>
          <p:cNvCxnSpPr/>
          <p:nvPr/>
        </p:nvCxnSpPr>
        <p:spPr>
          <a:xfrm>
            <a:off x="7434175" y="-125600"/>
            <a:ext cx="1993200" cy="13302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506" name="Google Shape;506;p51"/>
          <p:cNvCxnSpPr/>
          <p:nvPr/>
        </p:nvCxnSpPr>
        <p:spPr>
          <a:xfrm>
            <a:off x="-147275" y="3943475"/>
            <a:ext cx="1993200" cy="1330200"/>
          </a:xfrm>
          <a:prstGeom prst="curvedConnector3">
            <a:avLst>
              <a:gd fmla="val 50000" name="adj1"/>
            </a:avLst>
          </a:prstGeom>
          <a:noFill/>
          <a:ln cap="flat" cmpd="sng" w="28575">
            <a:solidFill>
              <a:schemeClr val="accent2"/>
            </a:solidFill>
            <a:prstDash val="solid"/>
            <a:round/>
            <a:headEnd len="med" w="med" type="none"/>
            <a:tailEnd len="med" w="med" type="none"/>
          </a:ln>
        </p:spPr>
      </p:cxnSp>
      <p:sp>
        <p:nvSpPr>
          <p:cNvPr id="507" name="Google Shape;507;p5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CUSTOM_10_1_1">
    <p:spTree>
      <p:nvGrpSpPr>
        <p:cNvPr id="508" name="Shape 508"/>
        <p:cNvGrpSpPr/>
        <p:nvPr/>
      </p:nvGrpSpPr>
      <p:grpSpPr>
        <a:xfrm>
          <a:off x="0" y="0"/>
          <a:ext cx="0" cy="0"/>
          <a:chOff x="0" y="0"/>
          <a:chExt cx="0" cy="0"/>
        </a:xfrm>
      </p:grpSpPr>
      <p:cxnSp>
        <p:nvCxnSpPr>
          <p:cNvPr id="509" name="Google Shape;509;p52"/>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510" name="Google Shape;510;p52"/>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511" name="Google Shape;511;p52"/>
          <p:cNvCxnSpPr/>
          <p:nvPr/>
        </p:nvCxnSpPr>
        <p:spPr>
          <a:xfrm flipH="1">
            <a:off x="6772150" y="3663450"/>
            <a:ext cx="2823300" cy="1633200"/>
          </a:xfrm>
          <a:prstGeom prst="curvedConnector3">
            <a:avLst>
              <a:gd fmla="val 50000" name="adj1"/>
            </a:avLst>
          </a:prstGeom>
          <a:noFill/>
          <a:ln cap="flat" cmpd="sng" w="28575">
            <a:solidFill>
              <a:schemeClr val="accent2"/>
            </a:solidFill>
            <a:prstDash val="solid"/>
            <a:round/>
            <a:headEnd len="med" w="med" type="none"/>
            <a:tailEnd len="med" w="med" type="none"/>
          </a:ln>
        </p:spPr>
      </p:cxnSp>
      <p:sp>
        <p:nvSpPr>
          <p:cNvPr id="512" name="Google Shape;512;p5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3">
  <p:cSld name="CUSTOM_30">
    <p:spTree>
      <p:nvGrpSpPr>
        <p:cNvPr id="513" name="Shape 513"/>
        <p:cNvGrpSpPr/>
        <p:nvPr/>
      </p:nvGrpSpPr>
      <p:grpSpPr>
        <a:xfrm>
          <a:off x="0" y="0"/>
          <a:ext cx="0" cy="0"/>
          <a:chOff x="0" y="0"/>
          <a:chExt cx="0" cy="0"/>
        </a:xfrm>
      </p:grpSpPr>
      <p:cxnSp>
        <p:nvCxnSpPr>
          <p:cNvPr id="514" name="Google Shape;514;p53"/>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515" name="Google Shape;515;p53"/>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516" name="Google Shape;516;p53"/>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517" name="Google Shape;517;p53"/>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518" name="Google Shape;518;p53"/>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519" name="Google Shape;519;p53"/>
          <p:cNvCxnSpPr/>
          <p:nvPr/>
        </p:nvCxnSpPr>
        <p:spPr>
          <a:xfrm flipH="1">
            <a:off x="-237137" y="-71162"/>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
        <p:nvSpPr>
          <p:cNvPr id="520" name="Google Shape;520;p5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8" name="Shape 48"/>
        <p:cNvGrpSpPr/>
        <p:nvPr/>
      </p:nvGrpSpPr>
      <p:grpSpPr>
        <a:xfrm>
          <a:off x="0" y="0"/>
          <a:ext cx="0" cy="0"/>
          <a:chOff x="0" y="0"/>
          <a:chExt cx="0" cy="0"/>
        </a:xfrm>
      </p:grpSpPr>
      <p:sp>
        <p:nvSpPr>
          <p:cNvPr id="49" name="Google Shape;49;p7"/>
          <p:cNvSpPr txBox="1"/>
          <p:nvPr>
            <p:ph idx="1" type="subTitle"/>
          </p:nvPr>
        </p:nvSpPr>
        <p:spPr>
          <a:xfrm>
            <a:off x="2247500" y="1433050"/>
            <a:ext cx="1838100" cy="357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9pPr>
          </a:lstStyle>
          <a:p/>
        </p:txBody>
      </p:sp>
      <p:sp>
        <p:nvSpPr>
          <p:cNvPr id="50" name="Google Shape;50;p7"/>
          <p:cNvSpPr txBox="1"/>
          <p:nvPr>
            <p:ph idx="2" type="subTitle"/>
          </p:nvPr>
        </p:nvSpPr>
        <p:spPr>
          <a:xfrm>
            <a:off x="2247500" y="1790050"/>
            <a:ext cx="5160300" cy="2754000"/>
          </a:xfrm>
          <a:prstGeom prst="rect">
            <a:avLst/>
          </a:prstGeom>
        </p:spPr>
        <p:txBody>
          <a:bodyPr anchorCtr="0" anchor="t" bIns="91425" lIns="91425" spcFirstLastPara="1" rIns="91425" wrap="square" tIns="91425">
            <a:noAutofit/>
          </a:bodyPr>
          <a:lstStyle>
            <a:lvl1pPr lvl="0" marR="50800" rtl="0">
              <a:lnSpc>
                <a:spcPct val="166000"/>
              </a:lnSpc>
              <a:spcBef>
                <a:spcPts val="0"/>
              </a:spcBef>
              <a:spcAft>
                <a:spcPts val="0"/>
              </a:spcAft>
              <a:buClr>
                <a:schemeClr val="accent1"/>
              </a:buClr>
              <a:buSzPts val="1400"/>
              <a:buChar char="●"/>
              <a:defRPr sz="1400">
                <a:solidFill>
                  <a:srgbClr val="374957"/>
                </a:solidFill>
              </a:defRPr>
            </a:lvl1pPr>
            <a:lvl2pPr lvl="1" rtl="0" algn="ctr">
              <a:spcBef>
                <a:spcPts val="0"/>
              </a:spcBef>
              <a:spcAft>
                <a:spcPts val="0"/>
              </a:spcAft>
              <a:buClr>
                <a:schemeClr val="dk1"/>
              </a:buClr>
              <a:buSzPts val="1400"/>
              <a:buChar char="○"/>
              <a:defRPr/>
            </a:lvl2pPr>
            <a:lvl3pPr lvl="2" rtl="0" algn="ctr">
              <a:spcBef>
                <a:spcPts val="0"/>
              </a:spcBef>
              <a:spcAft>
                <a:spcPts val="0"/>
              </a:spcAft>
              <a:buClr>
                <a:schemeClr val="dk1"/>
              </a:buClr>
              <a:buSzPts val="1400"/>
              <a:buChar char="■"/>
              <a:defRPr/>
            </a:lvl3pPr>
            <a:lvl4pPr lvl="3" rtl="0" algn="ctr">
              <a:spcBef>
                <a:spcPts val="0"/>
              </a:spcBef>
              <a:spcAft>
                <a:spcPts val="0"/>
              </a:spcAft>
              <a:buClr>
                <a:schemeClr val="dk1"/>
              </a:buClr>
              <a:buSzPts val="1400"/>
              <a:buChar char="●"/>
              <a:defRPr/>
            </a:lvl4pPr>
            <a:lvl5pPr lvl="4" rtl="0" algn="ctr">
              <a:spcBef>
                <a:spcPts val="0"/>
              </a:spcBef>
              <a:spcAft>
                <a:spcPts val="0"/>
              </a:spcAft>
              <a:buClr>
                <a:schemeClr val="dk1"/>
              </a:buClr>
              <a:buSzPts val="1400"/>
              <a:buChar char="○"/>
              <a:defRPr/>
            </a:lvl5pPr>
            <a:lvl6pPr lvl="5" rtl="0" algn="ctr">
              <a:spcBef>
                <a:spcPts val="0"/>
              </a:spcBef>
              <a:spcAft>
                <a:spcPts val="0"/>
              </a:spcAft>
              <a:buClr>
                <a:schemeClr val="dk1"/>
              </a:buClr>
              <a:buSzPts val="1400"/>
              <a:buChar char="■"/>
              <a:defRPr/>
            </a:lvl6pPr>
            <a:lvl7pPr lvl="6" rtl="0" algn="ctr">
              <a:spcBef>
                <a:spcPts val="0"/>
              </a:spcBef>
              <a:spcAft>
                <a:spcPts val="0"/>
              </a:spcAft>
              <a:buClr>
                <a:schemeClr val="dk1"/>
              </a:buClr>
              <a:buSzPts val="1400"/>
              <a:buChar char="●"/>
              <a:defRPr/>
            </a:lvl7pPr>
            <a:lvl8pPr lvl="7" rtl="0" algn="ctr">
              <a:spcBef>
                <a:spcPts val="0"/>
              </a:spcBef>
              <a:spcAft>
                <a:spcPts val="0"/>
              </a:spcAft>
              <a:buClr>
                <a:schemeClr val="dk1"/>
              </a:buClr>
              <a:buSzPts val="1400"/>
              <a:buChar char="○"/>
              <a:defRPr/>
            </a:lvl8pPr>
            <a:lvl9pPr lvl="8" rtl="0" algn="ctr">
              <a:spcBef>
                <a:spcPts val="0"/>
              </a:spcBef>
              <a:spcAft>
                <a:spcPts val="0"/>
              </a:spcAft>
              <a:buClr>
                <a:schemeClr val="dk1"/>
              </a:buClr>
              <a:buSzPts val="1400"/>
              <a:buChar char="■"/>
              <a:defRPr/>
            </a:lvl9pPr>
          </a:lstStyle>
          <a:p/>
        </p:txBody>
      </p:sp>
      <p:sp>
        <p:nvSpPr>
          <p:cNvPr id="51" name="Google Shape;51;p7"/>
          <p:cNvSpPr txBox="1"/>
          <p:nvPr>
            <p:ph type="title"/>
          </p:nvPr>
        </p:nvSpPr>
        <p:spPr>
          <a:xfrm>
            <a:off x="713225" y="445025"/>
            <a:ext cx="42972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cxnSp>
        <p:nvCxnSpPr>
          <p:cNvPr id="52" name="Google Shape;52;p7"/>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53" name="Google Shape;53;p7"/>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
        <p:nvSpPr>
          <p:cNvPr id="54" name="Google Shape;54;p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55" name="Shape 55"/>
        <p:cNvGrpSpPr/>
        <p:nvPr/>
      </p:nvGrpSpPr>
      <p:grpSpPr>
        <a:xfrm>
          <a:off x="0" y="0"/>
          <a:ext cx="0" cy="0"/>
          <a:chOff x="0" y="0"/>
          <a:chExt cx="0" cy="0"/>
        </a:xfrm>
      </p:grpSpPr>
      <p:sp>
        <p:nvSpPr>
          <p:cNvPr id="56" name="Google Shape;56;p8"/>
          <p:cNvSpPr txBox="1"/>
          <p:nvPr>
            <p:ph type="title"/>
          </p:nvPr>
        </p:nvSpPr>
        <p:spPr>
          <a:xfrm>
            <a:off x="1122500" y="1073000"/>
            <a:ext cx="6899100" cy="28566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4800"/>
              <a:buNone/>
              <a:defRPr sz="96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cxnSp>
        <p:nvCxnSpPr>
          <p:cNvPr id="57" name="Google Shape;57;p8"/>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58" name="Google Shape;58;p8"/>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59" name="Google Shape;59;p8"/>
          <p:cNvCxnSpPr/>
          <p:nvPr/>
        </p:nvCxnSpPr>
        <p:spPr>
          <a:xfrm flipH="1">
            <a:off x="7093250" y="3935075"/>
            <a:ext cx="2332800" cy="1347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60" name="Google Shape;60;p8"/>
          <p:cNvCxnSpPr/>
          <p:nvPr/>
        </p:nvCxnSpPr>
        <p:spPr>
          <a:xfrm flipH="1">
            <a:off x="-420450" y="-121600"/>
            <a:ext cx="2332800" cy="1347000"/>
          </a:xfrm>
          <a:prstGeom prst="curvedConnector3">
            <a:avLst>
              <a:gd fmla="val 50000" name="adj1"/>
            </a:avLst>
          </a:prstGeom>
          <a:noFill/>
          <a:ln cap="flat" cmpd="sng" w="28575">
            <a:solidFill>
              <a:schemeClr val="accent2"/>
            </a:solidFill>
            <a:prstDash val="solid"/>
            <a:round/>
            <a:headEnd len="med" w="med" type="none"/>
            <a:tailEnd len="med" w="med" type="none"/>
          </a:ln>
        </p:spPr>
      </p:cxnSp>
      <p:sp>
        <p:nvSpPr>
          <p:cNvPr id="61" name="Google Shape;61;p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2" name="Shape 62"/>
        <p:cNvGrpSpPr/>
        <p:nvPr/>
      </p:nvGrpSpPr>
      <p:grpSpPr>
        <a:xfrm>
          <a:off x="0" y="0"/>
          <a:ext cx="0" cy="0"/>
          <a:chOff x="0" y="0"/>
          <a:chExt cx="0" cy="0"/>
        </a:xfrm>
      </p:grpSpPr>
      <p:sp>
        <p:nvSpPr>
          <p:cNvPr id="63" name="Google Shape;63;p9"/>
          <p:cNvSpPr txBox="1"/>
          <p:nvPr>
            <p:ph idx="1" type="subTitle"/>
          </p:nvPr>
        </p:nvSpPr>
        <p:spPr>
          <a:xfrm>
            <a:off x="895950" y="1682000"/>
            <a:ext cx="3847200" cy="2379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accent1"/>
              </a:buClr>
              <a:buSzPts val="1400"/>
              <a:buChar char="●"/>
              <a:defRPr sz="1400"/>
            </a:lvl1pPr>
            <a:lvl2pPr lvl="1" rtl="0" algn="ctr">
              <a:spcBef>
                <a:spcPts val="0"/>
              </a:spcBef>
              <a:spcAft>
                <a:spcPts val="0"/>
              </a:spcAft>
              <a:buSzPts val="1400"/>
              <a:buChar char="○"/>
              <a:defRPr/>
            </a:lvl2pPr>
            <a:lvl3pPr lvl="2" rtl="0" algn="ctr">
              <a:spcBef>
                <a:spcPts val="0"/>
              </a:spcBef>
              <a:spcAft>
                <a:spcPts val="0"/>
              </a:spcAft>
              <a:buSzPts val="1400"/>
              <a:buChar char="■"/>
              <a:defRPr/>
            </a:lvl3pPr>
            <a:lvl4pPr lvl="3" rtl="0" algn="ctr">
              <a:spcBef>
                <a:spcPts val="0"/>
              </a:spcBef>
              <a:spcAft>
                <a:spcPts val="0"/>
              </a:spcAft>
              <a:buSzPts val="1400"/>
              <a:buChar char="●"/>
              <a:defRPr/>
            </a:lvl4pPr>
            <a:lvl5pPr lvl="4" rtl="0" algn="ctr">
              <a:spcBef>
                <a:spcPts val="0"/>
              </a:spcBef>
              <a:spcAft>
                <a:spcPts val="0"/>
              </a:spcAft>
              <a:buSzPts val="1400"/>
              <a:buChar char="○"/>
              <a:defRPr/>
            </a:lvl5pPr>
            <a:lvl6pPr lvl="5" rtl="0" algn="ctr">
              <a:spcBef>
                <a:spcPts val="0"/>
              </a:spcBef>
              <a:spcAft>
                <a:spcPts val="0"/>
              </a:spcAft>
              <a:buSzPts val="1400"/>
              <a:buChar char="■"/>
              <a:defRPr/>
            </a:lvl6pPr>
            <a:lvl7pPr lvl="6" rtl="0" algn="ctr">
              <a:spcBef>
                <a:spcPts val="0"/>
              </a:spcBef>
              <a:spcAft>
                <a:spcPts val="0"/>
              </a:spcAft>
              <a:buSzPts val="1400"/>
              <a:buChar char="●"/>
              <a:defRPr/>
            </a:lvl7pPr>
            <a:lvl8pPr lvl="7" rtl="0" algn="ctr">
              <a:spcBef>
                <a:spcPts val="0"/>
              </a:spcBef>
              <a:spcAft>
                <a:spcPts val="0"/>
              </a:spcAft>
              <a:buSzPts val="1400"/>
              <a:buChar char="○"/>
              <a:defRPr/>
            </a:lvl8pPr>
            <a:lvl9pPr lvl="8" rtl="0" algn="ctr">
              <a:spcBef>
                <a:spcPts val="0"/>
              </a:spcBef>
              <a:spcAft>
                <a:spcPts val="0"/>
              </a:spcAft>
              <a:buSzPts val="1400"/>
              <a:buChar char="■"/>
              <a:defRPr/>
            </a:lvl9pPr>
          </a:lstStyle>
          <a:p/>
        </p:txBody>
      </p:sp>
      <p:sp>
        <p:nvSpPr>
          <p:cNvPr id="64" name="Google Shape;64;p9"/>
          <p:cNvSpPr txBox="1"/>
          <p:nvPr>
            <p:ph type="title"/>
          </p:nvPr>
        </p:nvSpPr>
        <p:spPr>
          <a:xfrm>
            <a:off x="713225" y="445025"/>
            <a:ext cx="56799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cxnSp>
        <p:nvCxnSpPr>
          <p:cNvPr id="65" name="Google Shape;65;p9"/>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66" name="Google Shape;66;p9"/>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67" name="Google Shape;67;p9"/>
          <p:cNvCxnSpPr/>
          <p:nvPr/>
        </p:nvCxnSpPr>
        <p:spPr>
          <a:xfrm flipH="1">
            <a:off x="5925450" y="2797500"/>
            <a:ext cx="3378000" cy="2466900"/>
          </a:xfrm>
          <a:prstGeom prst="curvedConnector3">
            <a:avLst>
              <a:gd fmla="val 50000" name="adj1"/>
            </a:avLst>
          </a:prstGeom>
          <a:noFill/>
          <a:ln cap="flat" cmpd="sng" w="28575">
            <a:solidFill>
              <a:schemeClr val="accent2"/>
            </a:solidFill>
            <a:prstDash val="solid"/>
            <a:round/>
            <a:headEnd len="med" w="med" type="none"/>
            <a:tailEnd len="med" w="med" type="none"/>
          </a:ln>
        </p:spPr>
      </p:cxnSp>
      <p:sp>
        <p:nvSpPr>
          <p:cNvPr id="68" name="Google Shape;68;p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9" name="Shape 69"/>
        <p:cNvGrpSpPr/>
        <p:nvPr/>
      </p:nvGrpSpPr>
      <p:grpSpPr>
        <a:xfrm>
          <a:off x="0" y="0"/>
          <a:ext cx="0" cy="0"/>
          <a:chOff x="0" y="0"/>
          <a:chExt cx="0" cy="0"/>
        </a:xfrm>
      </p:grpSpPr>
      <p:sp>
        <p:nvSpPr>
          <p:cNvPr id="70" name="Google Shape;70;p10"/>
          <p:cNvSpPr txBox="1"/>
          <p:nvPr>
            <p:ph idx="1" type="body"/>
          </p:nvPr>
        </p:nvSpPr>
        <p:spPr>
          <a:xfrm>
            <a:off x="713225" y="441927"/>
            <a:ext cx="3557100" cy="977700"/>
          </a:xfrm>
          <a:prstGeom prst="rect">
            <a:avLst/>
          </a:prstGeom>
        </p:spPr>
        <p:txBody>
          <a:bodyPr anchorCtr="0" anchor="t" bIns="91425" lIns="91425" spcFirstLastPara="1" rIns="91425" wrap="square" tIns="91425">
            <a:noAutofit/>
          </a:bodyPr>
          <a:lstStyle>
            <a:lvl1pPr indent="-228600" lvl="0" marL="457200">
              <a:lnSpc>
                <a:spcPct val="100000"/>
              </a:lnSpc>
              <a:spcBef>
                <a:spcPts val="0"/>
              </a:spcBef>
              <a:spcAft>
                <a:spcPts val="0"/>
              </a:spcAft>
              <a:buSzPts val="1800"/>
              <a:buNone/>
              <a:defRPr sz="3000">
                <a:latin typeface="Vidaloka"/>
                <a:ea typeface="Vidaloka"/>
                <a:cs typeface="Vidaloka"/>
                <a:sym typeface="Vidaloka"/>
              </a:defRPr>
            </a:lvl1pPr>
          </a:lstStyle>
          <a:p/>
        </p:txBody>
      </p:sp>
      <p:cxnSp>
        <p:nvCxnSpPr>
          <p:cNvPr id="71" name="Google Shape;71;p10"/>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72" name="Google Shape;72;p10"/>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73" name="Google Shape;73;p10"/>
          <p:cNvCxnSpPr/>
          <p:nvPr/>
        </p:nvCxnSpPr>
        <p:spPr>
          <a:xfrm flipH="1" rot="10800000">
            <a:off x="6144975" y="3103725"/>
            <a:ext cx="3118200" cy="2201100"/>
          </a:xfrm>
          <a:prstGeom prst="curvedConnector3">
            <a:avLst>
              <a:gd fmla="val 50000" name="adj1"/>
            </a:avLst>
          </a:prstGeom>
          <a:noFill/>
          <a:ln cap="flat" cmpd="sng" w="28575">
            <a:solidFill>
              <a:schemeClr val="accent2"/>
            </a:solidFill>
            <a:prstDash val="solid"/>
            <a:round/>
            <a:headEnd len="med" w="med" type="none"/>
            <a:tailEnd len="med" w="med" type="none"/>
          </a:ln>
        </p:spPr>
      </p:cxnSp>
      <p:sp>
        <p:nvSpPr>
          <p:cNvPr id="74" name="Google Shape;74;p1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atin typeface="Vidaloka"/>
                <a:ea typeface="Vidaloka"/>
                <a:cs typeface="Vidaloka"/>
                <a:sym typeface="Vidaloka"/>
              </a:defRPr>
            </a:lvl1pPr>
            <a:lvl2pPr lvl="1">
              <a:buNone/>
              <a:defRPr>
                <a:latin typeface="Vidaloka"/>
                <a:ea typeface="Vidaloka"/>
                <a:cs typeface="Vidaloka"/>
                <a:sym typeface="Vidaloka"/>
              </a:defRPr>
            </a:lvl2pPr>
            <a:lvl3pPr lvl="2">
              <a:buNone/>
              <a:defRPr>
                <a:latin typeface="Vidaloka"/>
                <a:ea typeface="Vidaloka"/>
                <a:cs typeface="Vidaloka"/>
                <a:sym typeface="Vidaloka"/>
              </a:defRPr>
            </a:lvl3pPr>
            <a:lvl4pPr lvl="3">
              <a:buNone/>
              <a:defRPr>
                <a:latin typeface="Vidaloka"/>
                <a:ea typeface="Vidaloka"/>
                <a:cs typeface="Vidaloka"/>
                <a:sym typeface="Vidaloka"/>
              </a:defRPr>
            </a:lvl4pPr>
            <a:lvl5pPr lvl="4">
              <a:buNone/>
              <a:defRPr>
                <a:latin typeface="Vidaloka"/>
                <a:ea typeface="Vidaloka"/>
                <a:cs typeface="Vidaloka"/>
                <a:sym typeface="Vidaloka"/>
              </a:defRPr>
            </a:lvl5pPr>
            <a:lvl6pPr lvl="5">
              <a:buNone/>
              <a:defRPr>
                <a:latin typeface="Vidaloka"/>
                <a:ea typeface="Vidaloka"/>
                <a:cs typeface="Vidaloka"/>
                <a:sym typeface="Vidaloka"/>
              </a:defRPr>
            </a:lvl6pPr>
            <a:lvl7pPr lvl="6">
              <a:buNone/>
              <a:defRPr>
                <a:latin typeface="Vidaloka"/>
                <a:ea typeface="Vidaloka"/>
                <a:cs typeface="Vidaloka"/>
                <a:sym typeface="Vidaloka"/>
              </a:defRPr>
            </a:lvl7pPr>
            <a:lvl8pPr lvl="7">
              <a:buNone/>
              <a:defRPr>
                <a:latin typeface="Vidaloka"/>
                <a:ea typeface="Vidaloka"/>
                <a:cs typeface="Vidaloka"/>
                <a:sym typeface="Vidaloka"/>
              </a:defRPr>
            </a:lvl8pPr>
            <a:lvl9pPr lvl="8">
              <a:buNone/>
              <a:defRPr>
                <a:latin typeface="Vidaloka"/>
                <a:ea typeface="Vidaloka"/>
                <a:cs typeface="Vidaloka"/>
                <a:sym typeface="Vidalok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40" Type="http://schemas.openxmlformats.org/officeDocument/2006/relationships/slideLayout" Target="../slideLayouts/slideLayout40.xml"/><Relationship Id="rId42" Type="http://schemas.openxmlformats.org/officeDocument/2006/relationships/slideLayout" Target="../slideLayouts/slideLayout42.xml"/><Relationship Id="rId41" Type="http://schemas.openxmlformats.org/officeDocument/2006/relationships/slideLayout" Target="../slideLayouts/slideLayout41.xml"/><Relationship Id="rId44" Type="http://schemas.openxmlformats.org/officeDocument/2006/relationships/slideLayout" Target="../slideLayouts/slideLayout44.xml"/><Relationship Id="rId43" Type="http://schemas.openxmlformats.org/officeDocument/2006/relationships/slideLayout" Target="../slideLayouts/slideLayout43.xml"/><Relationship Id="rId46" Type="http://schemas.openxmlformats.org/officeDocument/2006/relationships/slideLayout" Target="../slideLayouts/slideLayout46.xml"/><Relationship Id="rId45" Type="http://schemas.openxmlformats.org/officeDocument/2006/relationships/slideLayout" Target="../slideLayouts/slideLayout45.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48" Type="http://schemas.openxmlformats.org/officeDocument/2006/relationships/slideLayout" Target="../slideLayouts/slideLayout48.xml"/><Relationship Id="rId47" Type="http://schemas.openxmlformats.org/officeDocument/2006/relationships/slideLayout" Target="../slideLayouts/slideLayout47.xml"/><Relationship Id="rId49" Type="http://schemas.openxmlformats.org/officeDocument/2006/relationships/slideLayout" Target="../slideLayouts/slideLayout4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33" Type="http://schemas.openxmlformats.org/officeDocument/2006/relationships/slideLayout" Target="../slideLayouts/slideLayout33.xml"/><Relationship Id="rId32" Type="http://schemas.openxmlformats.org/officeDocument/2006/relationships/slideLayout" Target="../slideLayouts/slideLayout32.xml"/><Relationship Id="rId35" Type="http://schemas.openxmlformats.org/officeDocument/2006/relationships/slideLayout" Target="../slideLayouts/slideLayout35.xml"/><Relationship Id="rId34" Type="http://schemas.openxmlformats.org/officeDocument/2006/relationships/slideLayout" Target="../slideLayouts/slideLayout34.xml"/><Relationship Id="rId37" Type="http://schemas.openxmlformats.org/officeDocument/2006/relationships/slideLayout" Target="../slideLayouts/slideLayout37.xml"/><Relationship Id="rId36" Type="http://schemas.openxmlformats.org/officeDocument/2006/relationships/slideLayout" Target="../slideLayouts/slideLayout36.xml"/><Relationship Id="rId39" Type="http://schemas.openxmlformats.org/officeDocument/2006/relationships/slideLayout" Target="../slideLayouts/slideLayout39.xml"/><Relationship Id="rId38" Type="http://schemas.openxmlformats.org/officeDocument/2006/relationships/slideLayout" Target="../slideLayouts/slideLayout38.xml"/><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29" Type="http://schemas.openxmlformats.org/officeDocument/2006/relationships/slideLayout" Target="../slideLayouts/slideLayout29.xml"/><Relationship Id="rId51" Type="http://schemas.openxmlformats.org/officeDocument/2006/relationships/slideLayout" Target="../slideLayouts/slideLayout51.xml"/><Relationship Id="rId50" Type="http://schemas.openxmlformats.org/officeDocument/2006/relationships/slideLayout" Target="../slideLayouts/slideLayout50.xml"/><Relationship Id="rId53" Type="http://schemas.openxmlformats.org/officeDocument/2006/relationships/theme" Target="../theme/theme2.xml"/><Relationship Id="rId52" Type="http://schemas.openxmlformats.org/officeDocument/2006/relationships/slideLayout" Target="../slideLayouts/slideLayout5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Vidaloka"/>
              <a:buNone/>
              <a:defRPr sz="3000">
                <a:solidFill>
                  <a:schemeClr val="dk1"/>
                </a:solidFill>
                <a:latin typeface="Vidaloka"/>
                <a:ea typeface="Vidaloka"/>
                <a:cs typeface="Vidaloka"/>
                <a:sym typeface="Vidaloka"/>
              </a:defRPr>
            </a:lvl1pPr>
            <a:lvl2pPr lvl="1">
              <a:spcBef>
                <a:spcPts val="0"/>
              </a:spcBef>
              <a:spcAft>
                <a:spcPts val="0"/>
              </a:spcAft>
              <a:buClr>
                <a:schemeClr val="dk1"/>
              </a:buClr>
              <a:buSzPts val="3000"/>
              <a:buNone/>
              <a:defRPr i="1" sz="3000">
                <a:solidFill>
                  <a:schemeClr val="dk1"/>
                </a:solidFill>
              </a:defRPr>
            </a:lvl2pPr>
            <a:lvl3pPr lvl="2">
              <a:spcBef>
                <a:spcPts val="0"/>
              </a:spcBef>
              <a:spcAft>
                <a:spcPts val="0"/>
              </a:spcAft>
              <a:buClr>
                <a:schemeClr val="dk1"/>
              </a:buClr>
              <a:buSzPts val="3000"/>
              <a:buNone/>
              <a:defRPr i="1" sz="3000">
                <a:solidFill>
                  <a:schemeClr val="dk1"/>
                </a:solidFill>
              </a:defRPr>
            </a:lvl3pPr>
            <a:lvl4pPr lvl="3">
              <a:spcBef>
                <a:spcPts val="0"/>
              </a:spcBef>
              <a:spcAft>
                <a:spcPts val="0"/>
              </a:spcAft>
              <a:buClr>
                <a:schemeClr val="dk1"/>
              </a:buClr>
              <a:buSzPts val="3000"/>
              <a:buNone/>
              <a:defRPr i="1" sz="3000">
                <a:solidFill>
                  <a:schemeClr val="dk1"/>
                </a:solidFill>
              </a:defRPr>
            </a:lvl4pPr>
            <a:lvl5pPr lvl="4">
              <a:spcBef>
                <a:spcPts val="0"/>
              </a:spcBef>
              <a:spcAft>
                <a:spcPts val="0"/>
              </a:spcAft>
              <a:buClr>
                <a:schemeClr val="dk1"/>
              </a:buClr>
              <a:buSzPts val="3000"/>
              <a:buNone/>
              <a:defRPr i="1" sz="3000">
                <a:solidFill>
                  <a:schemeClr val="dk1"/>
                </a:solidFill>
              </a:defRPr>
            </a:lvl5pPr>
            <a:lvl6pPr lvl="5">
              <a:spcBef>
                <a:spcPts val="0"/>
              </a:spcBef>
              <a:spcAft>
                <a:spcPts val="0"/>
              </a:spcAft>
              <a:buClr>
                <a:schemeClr val="dk1"/>
              </a:buClr>
              <a:buSzPts val="3000"/>
              <a:buNone/>
              <a:defRPr i="1" sz="3000">
                <a:solidFill>
                  <a:schemeClr val="dk1"/>
                </a:solidFill>
              </a:defRPr>
            </a:lvl6pPr>
            <a:lvl7pPr lvl="6">
              <a:spcBef>
                <a:spcPts val="0"/>
              </a:spcBef>
              <a:spcAft>
                <a:spcPts val="0"/>
              </a:spcAft>
              <a:buClr>
                <a:schemeClr val="dk1"/>
              </a:buClr>
              <a:buSzPts val="3000"/>
              <a:buNone/>
              <a:defRPr i="1" sz="3000">
                <a:solidFill>
                  <a:schemeClr val="dk1"/>
                </a:solidFill>
              </a:defRPr>
            </a:lvl7pPr>
            <a:lvl8pPr lvl="7">
              <a:spcBef>
                <a:spcPts val="0"/>
              </a:spcBef>
              <a:spcAft>
                <a:spcPts val="0"/>
              </a:spcAft>
              <a:buClr>
                <a:schemeClr val="dk1"/>
              </a:buClr>
              <a:buSzPts val="3000"/>
              <a:buNone/>
              <a:defRPr i="1" sz="3000">
                <a:solidFill>
                  <a:schemeClr val="dk1"/>
                </a:solidFill>
              </a:defRPr>
            </a:lvl8pPr>
            <a:lvl9pPr lvl="8">
              <a:spcBef>
                <a:spcPts val="0"/>
              </a:spcBef>
              <a:spcAft>
                <a:spcPts val="0"/>
              </a:spcAft>
              <a:buClr>
                <a:schemeClr val="dk1"/>
              </a:buClr>
              <a:buSzPts val="3000"/>
              <a:buNone/>
              <a:defRPr i="1" sz="3000">
                <a:solidFill>
                  <a:schemeClr val="dk1"/>
                </a:solidFill>
              </a:defRPr>
            </a:lvl9pPr>
          </a:lstStyle>
          <a:p/>
        </p:txBody>
      </p:sp>
      <p:sp>
        <p:nvSpPr>
          <p:cNvPr id="7" name="Google Shape;7;p1"/>
          <p:cNvSpPr txBox="1"/>
          <p:nvPr>
            <p:ph idx="1" type="body"/>
          </p:nvPr>
        </p:nvSpPr>
        <p:spPr>
          <a:xfrm>
            <a:off x="713250" y="1152475"/>
            <a:ext cx="77175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Montserrat"/>
              <a:buChar char="●"/>
              <a:defRPr sz="1800">
                <a:solidFill>
                  <a:schemeClr val="dk2"/>
                </a:solidFill>
                <a:latin typeface="Montserrat"/>
                <a:ea typeface="Montserrat"/>
                <a:cs typeface="Montserrat"/>
                <a:sym typeface="Montserrat"/>
              </a:defRPr>
            </a:lvl1pPr>
            <a:lvl2pPr indent="-317500" lvl="1" marL="9144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2pPr>
            <a:lvl3pPr indent="-317500" lvl="2" marL="13716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3pPr>
            <a:lvl4pPr indent="-317500" lvl="3" marL="18288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4pPr>
            <a:lvl5pPr indent="-317500" lvl="4" marL="22860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5pPr>
            <a:lvl6pPr indent="-317500" lvl="5" marL="27432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6pPr>
            <a:lvl7pPr indent="-317500" lvl="6" marL="32004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7pPr>
            <a:lvl8pPr indent="-317500" lvl="7" marL="36576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8pPr>
            <a:lvl9pPr indent="-317500" lvl="8" marL="41148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9pPr>
          </a:lstStyle>
          <a:p/>
        </p:txBody>
      </p:sp>
      <p:sp>
        <p:nvSpPr>
          <p:cNvPr id="8" name="Google Shape;8;p1"/>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lvl="0" algn="r">
              <a:buNone/>
              <a:defRPr sz="1300">
                <a:solidFill>
                  <a:schemeClr val="dk2"/>
                </a:solidFill>
                <a:latin typeface="Montserrat"/>
                <a:ea typeface="Montserrat"/>
                <a:cs typeface="Montserrat"/>
                <a:sym typeface="Montserrat"/>
              </a:defRPr>
            </a:lvl1pPr>
            <a:lvl2pPr lvl="1" algn="r">
              <a:buNone/>
              <a:defRPr sz="1300">
                <a:solidFill>
                  <a:schemeClr val="dk2"/>
                </a:solidFill>
                <a:latin typeface="Montserrat"/>
                <a:ea typeface="Montserrat"/>
                <a:cs typeface="Montserrat"/>
                <a:sym typeface="Montserrat"/>
              </a:defRPr>
            </a:lvl2pPr>
            <a:lvl3pPr lvl="2" algn="r">
              <a:buNone/>
              <a:defRPr sz="1300">
                <a:solidFill>
                  <a:schemeClr val="dk2"/>
                </a:solidFill>
                <a:latin typeface="Montserrat"/>
                <a:ea typeface="Montserrat"/>
                <a:cs typeface="Montserrat"/>
                <a:sym typeface="Montserrat"/>
              </a:defRPr>
            </a:lvl3pPr>
            <a:lvl4pPr lvl="3" algn="r">
              <a:buNone/>
              <a:defRPr sz="1300">
                <a:solidFill>
                  <a:schemeClr val="dk2"/>
                </a:solidFill>
                <a:latin typeface="Montserrat"/>
                <a:ea typeface="Montserrat"/>
                <a:cs typeface="Montserrat"/>
                <a:sym typeface="Montserrat"/>
              </a:defRPr>
            </a:lvl4pPr>
            <a:lvl5pPr lvl="4" algn="r">
              <a:buNone/>
              <a:defRPr sz="1300">
                <a:solidFill>
                  <a:schemeClr val="dk2"/>
                </a:solidFill>
                <a:latin typeface="Montserrat"/>
                <a:ea typeface="Montserrat"/>
                <a:cs typeface="Montserrat"/>
                <a:sym typeface="Montserrat"/>
              </a:defRPr>
            </a:lvl5pPr>
            <a:lvl6pPr lvl="5" algn="r">
              <a:buNone/>
              <a:defRPr sz="1300">
                <a:solidFill>
                  <a:schemeClr val="dk2"/>
                </a:solidFill>
                <a:latin typeface="Montserrat"/>
                <a:ea typeface="Montserrat"/>
                <a:cs typeface="Montserrat"/>
                <a:sym typeface="Montserrat"/>
              </a:defRPr>
            </a:lvl6pPr>
            <a:lvl7pPr lvl="6" algn="r">
              <a:buNone/>
              <a:defRPr sz="1300">
                <a:solidFill>
                  <a:schemeClr val="dk2"/>
                </a:solidFill>
                <a:latin typeface="Montserrat"/>
                <a:ea typeface="Montserrat"/>
                <a:cs typeface="Montserrat"/>
                <a:sym typeface="Montserrat"/>
              </a:defRPr>
            </a:lvl7pPr>
            <a:lvl8pPr lvl="7" algn="r">
              <a:buNone/>
              <a:defRPr sz="1300">
                <a:solidFill>
                  <a:schemeClr val="dk2"/>
                </a:solidFill>
                <a:latin typeface="Montserrat"/>
                <a:ea typeface="Montserrat"/>
                <a:cs typeface="Montserrat"/>
                <a:sym typeface="Montserrat"/>
              </a:defRPr>
            </a:lvl8pPr>
            <a:lvl9pPr lvl="8" algn="r">
              <a:buNone/>
              <a:defRPr sz="1300">
                <a:solidFill>
                  <a:schemeClr val="dk2"/>
                </a:solidFill>
                <a:latin typeface="Montserrat"/>
                <a:ea typeface="Montserrat"/>
                <a:cs typeface="Montserrat"/>
                <a:sym typeface="Montserrat"/>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 id="2147483684" r:id="rId37"/>
    <p:sldLayoutId id="2147483685" r:id="rId38"/>
    <p:sldLayoutId id="2147483686" r:id="rId39"/>
    <p:sldLayoutId id="2147483687" r:id="rId40"/>
    <p:sldLayoutId id="2147483688" r:id="rId41"/>
    <p:sldLayoutId id="2147483689" r:id="rId42"/>
    <p:sldLayoutId id="2147483690" r:id="rId43"/>
    <p:sldLayoutId id="2147483691" r:id="rId44"/>
    <p:sldLayoutId id="2147483692" r:id="rId45"/>
    <p:sldLayoutId id="2147483693" r:id="rId46"/>
    <p:sldLayoutId id="2147483694" r:id="rId47"/>
    <p:sldLayoutId id="2147483695" r:id="rId48"/>
    <p:sldLayoutId id="2147483696" r:id="rId49"/>
    <p:sldLayoutId id="2147483697" r:id="rId50"/>
    <p:sldLayoutId id="2147483698" r:id="rId51"/>
    <p:sldLayoutId id="2147483699" r:id="rId5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4" name="Shape 524"/>
        <p:cNvGrpSpPr/>
        <p:nvPr/>
      </p:nvGrpSpPr>
      <p:grpSpPr>
        <a:xfrm>
          <a:off x="0" y="0"/>
          <a:ext cx="0" cy="0"/>
          <a:chOff x="0" y="0"/>
          <a:chExt cx="0" cy="0"/>
        </a:xfrm>
      </p:grpSpPr>
      <p:sp>
        <p:nvSpPr>
          <p:cNvPr id="525" name="Google Shape;525;p54"/>
          <p:cNvSpPr txBox="1"/>
          <p:nvPr>
            <p:ph type="ctrTitle"/>
          </p:nvPr>
        </p:nvSpPr>
        <p:spPr>
          <a:xfrm>
            <a:off x="652075" y="-430625"/>
            <a:ext cx="7790700" cy="4547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CSE 442</a:t>
            </a:r>
            <a:endParaRPr sz="1000"/>
          </a:p>
          <a:p>
            <a:pPr indent="0" lvl="0" marL="0" rtl="0" algn="ctr">
              <a:spcBef>
                <a:spcPts val="0"/>
              </a:spcBef>
              <a:spcAft>
                <a:spcPts val="0"/>
              </a:spcAft>
              <a:buNone/>
            </a:pPr>
            <a:r>
              <a:t/>
            </a:r>
            <a:endParaRPr sz="1000"/>
          </a:p>
          <a:p>
            <a:pPr indent="0" lvl="0" marL="0" rtl="0" algn="ctr">
              <a:spcBef>
                <a:spcPts val="0"/>
              </a:spcBef>
              <a:spcAft>
                <a:spcPts val="0"/>
              </a:spcAft>
              <a:buNone/>
            </a:pPr>
            <a:r>
              <a:t/>
            </a:r>
            <a:endParaRPr sz="1000"/>
          </a:p>
          <a:p>
            <a:pPr indent="0" lvl="0" marL="0" rtl="0" algn="ctr">
              <a:spcBef>
                <a:spcPts val="0"/>
              </a:spcBef>
              <a:spcAft>
                <a:spcPts val="0"/>
              </a:spcAft>
              <a:buNone/>
            </a:pPr>
            <a:r>
              <a:t/>
            </a:r>
            <a:endParaRPr sz="1000"/>
          </a:p>
          <a:p>
            <a:pPr indent="0" lvl="0" marL="0" rtl="0" algn="ctr">
              <a:spcBef>
                <a:spcPts val="0"/>
              </a:spcBef>
              <a:spcAft>
                <a:spcPts val="0"/>
              </a:spcAft>
              <a:buClr>
                <a:schemeClr val="dk1"/>
              </a:buClr>
              <a:buSzPts val="1100"/>
              <a:buFont typeface="Arial"/>
              <a:buNone/>
            </a:pPr>
            <a:r>
              <a:rPr lang="en" sz="3000"/>
              <a:t>Enhancing Medical Question Answering with Retrieval Augmentation and Reranking Transformer Embeddings in Generative Language Models</a:t>
            </a:r>
            <a:endParaRPr sz="3000"/>
          </a:p>
        </p:txBody>
      </p:sp>
      <p:sp>
        <p:nvSpPr>
          <p:cNvPr id="526" name="Google Shape;526;p54"/>
          <p:cNvSpPr txBox="1"/>
          <p:nvPr>
            <p:ph idx="12" type="sldNum"/>
          </p:nvPr>
        </p:nvSpPr>
        <p:spPr>
          <a:xfrm>
            <a:off x="8556784" y="48260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525"/>
                                        </p:tgtEl>
                                        <p:attrNameLst>
                                          <p:attrName>style.visibility</p:attrName>
                                        </p:attrNameLst>
                                      </p:cBhvr>
                                      <p:to>
                                        <p:strVal val="visible"/>
                                      </p:to>
                                    </p:set>
                                    <p:anim calcmode="lin" valueType="num">
                                      <p:cBhvr additive="base">
                                        <p:cTn dur="1000"/>
                                        <p:tgtEl>
                                          <p:spTgt spid="525"/>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0" name="Shape 580"/>
        <p:cNvGrpSpPr/>
        <p:nvPr/>
      </p:nvGrpSpPr>
      <p:grpSpPr>
        <a:xfrm>
          <a:off x="0" y="0"/>
          <a:ext cx="0" cy="0"/>
          <a:chOff x="0" y="0"/>
          <a:chExt cx="0" cy="0"/>
        </a:xfrm>
      </p:grpSpPr>
      <p:sp>
        <p:nvSpPr>
          <p:cNvPr id="581" name="Google Shape;581;p63"/>
          <p:cNvSpPr txBox="1"/>
          <p:nvPr/>
        </p:nvSpPr>
        <p:spPr>
          <a:xfrm>
            <a:off x="1896025" y="1876575"/>
            <a:ext cx="5600400" cy="923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4800">
                <a:solidFill>
                  <a:schemeClr val="dk2"/>
                </a:solidFill>
                <a:latin typeface="Montserrat"/>
                <a:ea typeface="Montserrat"/>
                <a:cs typeface="Montserrat"/>
                <a:sym typeface="Montserrat"/>
              </a:rPr>
              <a:t>Thank You</a:t>
            </a:r>
            <a:endParaRPr sz="4800">
              <a:solidFill>
                <a:schemeClr val="dk2"/>
              </a:solidFill>
              <a:latin typeface="Montserrat"/>
              <a:ea typeface="Montserrat"/>
              <a:cs typeface="Montserrat"/>
              <a:sym typeface="Montserrat"/>
            </a:endParaRPr>
          </a:p>
        </p:txBody>
      </p:sp>
      <p:sp>
        <p:nvSpPr>
          <p:cNvPr id="582" name="Google Shape;582;p63"/>
          <p:cNvSpPr txBox="1"/>
          <p:nvPr>
            <p:ph idx="12" type="sldNum"/>
          </p:nvPr>
        </p:nvSpPr>
        <p:spPr>
          <a:xfrm>
            <a:off x="8556784" y="48260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0" name="Shape 530"/>
        <p:cNvGrpSpPr/>
        <p:nvPr/>
      </p:nvGrpSpPr>
      <p:grpSpPr>
        <a:xfrm>
          <a:off x="0" y="0"/>
          <a:ext cx="0" cy="0"/>
          <a:chOff x="0" y="0"/>
          <a:chExt cx="0" cy="0"/>
        </a:xfrm>
      </p:grpSpPr>
      <p:sp>
        <p:nvSpPr>
          <p:cNvPr id="531" name="Google Shape;531;p55"/>
          <p:cNvSpPr txBox="1"/>
          <p:nvPr>
            <p:ph idx="12" type="sldNum"/>
          </p:nvPr>
        </p:nvSpPr>
        <p:spPr>
          <a:xfrm>
            <a:off x="8556784" y="48260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532" name="Google Shape;532;p55"/>
          <p:cNvSpPr txBox="1"/>
          <p:nvPr/>
        </p:nvSpPr>
        <p:spPr>
          <a:xfrm>
            <a:off x="1570350" y="948275"/>
            <a:ext cx="6463500" cy="301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2"/>
                </a:solidFill>
                <a:latin typeface="Montserrat"/>
                <a:ea typeface="Montserrat"/>
                <a:cs typeface="Montserrat"/>
                <a:sym typeface="Montserrat"/>
              </a:rPr>
              <a:t>Group Members:</a:t>
            </a:r>
            <a:endParaRPr b="1" sz="1800">
              <a:solidFill>
                <a:schemeClr val="dk2"/>
              </a:solidFill>
              <a:latin typeface="Montserrat"/>
              <a:ea typeface="Montserrat"/>
              <a:cs typeface="Montserrat"/>
              <a:sym typeface="Montserrat"/>
            </a:endParaRPr>
          </a:p>
          <a:p>
            <a:pPr indent="0" lvl="0" marL="0" rtl="0" algn="l">
              <a:spcBef>
                <a:spcPts val="0"/>
              </a:spcBef>
              <a:spcAft>
                <a:spcPts val="0"/>
              </a:spcAft>
              <a:buNone/>
            </a:pPr>
            <a:r>
              <a:t/>
            </a:r>
            <a:endParaRPr sz="1800">
              <a:solidFill>
                <a:schemeClr val="dk2"/>
              </a:solidFill>
              <a:latin typeface="Montserrat"/>
              <a:ea typeface="Montserrat"/>
              <a:cs typeface="Montserrat"/>
              <a:sym typeface="Montserrat"/>
            </a:endParaRPr>
          </a:p>
          <a:p>
            <a:pPr indent="-342900" lvl="0" marL="457200" rtl="0" algn="l">
              <a:spcBef>
                <a:spcPts val="0"/>
              </a:spcBef>
              <a:spcAft>
                <a:spcPts val="0"/>
              </a:spcAft>
              <a:buClr>
                <a:schemeClr val="dk1"/>
              </a:buClr>
              <a:buSzPts val="1800"/>
              <a:buFont typeface="Montserrat"/>
              <a:buChar char="●"/>
            </a:pPr>
            <a:r>
              <a:rPr lang="en" sz="1800">
                <a:solidFill>
                  <a:schemeClr val="dk1"/>
                </a:solidFill>
                <a:latin typeface="Montserrat"/>
                <a:ea typeface="Montserrat"/>
                <a:cs typeface="Montserrat"/>
                <a:sym typeface="Montserrat"/>
              </a:rPr>
              <a:t>Shabab Abdullah(20301005)</a:t>
            </a:r>
            <a:endParaRPr sz="1800">
              <a:solidFill>
                <a:schemeClr val="dk1"/>
              </a:solidFill>
              <a:latin typeface="Montserrat"/>
              <a:ea typeface="Montserrat"/>
              <a:cs typeface="Montserrat"/>
              <a:sym typeface="Montserrat"/>
            </a:endParaRPr>
          </a:p>
          <a:p>
            <a:pPr indent="-342900" lvl="0" marL="457200" rtl="0" algn="l">
              <a:spcBef>
                <a:spcPts val="0"/>
              </a:spcBef>
              <a:spcAft>
                <a:spcPts val="0"/>
              </a:spcAft>
              <a:buClr>
                <a:schemeClr val="dk1"/>
              </a:buClr>
              <a:buSzPts val="1800"/>
              <a:buFont typeface="Montserrat"/>
              <a:buChar char="●"/>
            </a:pPr>
            <a:r>
              <a:rPr lang="en" sz="1800">
                <a:solidFill>
                  <a:schemeClr val="dk1"/>
                </a:solidFill>
                <a:latin typeface="Montserrat"/>
                <a:ea typeface="Montserrat"/>
                <a:cs typeface="Montserrat"/>
                <a:sym typeface="Montserrat"/>
              </a:rPr>
              <a:t>Tanzir Hossain (20301154)</a:t>
            </a:r>
            <a:endParaRPr sz="1800">
              <a:solidFill>
                <a:schemeClr val="dk1"/>
              </a:solidFill>
              <a:latin typeface="Montserrat"/>
              <a:ea typeface="Montserrat"/>
              <a:cs typeface="Montserrat"/>
              <a:sym typeface="Montserrat"/>
            </a:endParaRPr>
          </a:p>
          <a:p>
            <a:pPr indent="-342900" lvl="0" marL="457200" rtl="0" algn="l">
              <a:spcBef>
                <a:spcPts val="0"/>
              </a:spcBef>
              <a:spcAft>
                <a:spcPts val="0"/>
              </a:spcAft>
              <a:buClr>
                <a:schemeClr val="dk1"/>
              </a:buClr>
              <a:buSzPts val="1800"/>
              <a:buFont typeface="Montserrat"/>
              <a:buChar char="●"/>
            </a:pPr>
            <a:r>
              <a:rPr lang="en" sz="1800">
                <a:solidFill>
                  <a:schemeClr val="dk1"/>
                </a:solidFill>
                <a:latin typeface="Montserrat"/>
                <a:ea typeface="Montserrat"/>
                <a:cs typeface="Montserrat"/>
                <a:sym typeface="Montserrat"/>
              </a:rPr>
              <a:t>Ar-Rafi Islam (20301164)</a:t>
            </a:r>
            <a:endParaRPr sz="1800">
              <a:solidFill>
                <a:schemeClr val="dk1"/>
              </a:solidFill>
              <a:latin typeface="Montserrat"/>
              <a:ea typeface="Montserrat"/>
              <a:cs typeface="Montserrat"/>
              <a:sym typeface="Montserrat"/>
            </a:endParaRPr>
          </a:p>
          <a:p>
            <a:pPr indent="-342900" lvl="0" marL="457200" rtl="0" algn="l">
              <a:spcBef>
                <a:spcPts val="0"/>
              </a:spcBef>
              <a:spcAft>
                <a:spcPts val="0"/>
              </a:spcAft>
              <a:buClr>
                <a:schemeClr val="dk1"/>
              </a:buClr>
              <a:buSzPts val="1800"/>
              <a:buFont typeface="Montserrat"/>
              <a:buChar char="●"/>
            </a:pPr>
            <a:r>
              <a:rPr lang="en" sz="1800">
                <a:solidFill>
                  <a:schemeClr val="dk1"/>
                </a:solidFill>
                <a:latin typeface="Montserrat"/>
                <a:ea typeface="Montserrat"/>
                <a:cs typeface="Montserrat"/>
                <a:sym typeface="Montserrat"/>
              </a:rPr>
              <a:t>Jannatul Ferdoshi (20301193)</a:t>
            </a:r>
            <a:endParaRPr sz="1800">
              <a:solidFill>
                <a:schemeClr val="dk1"/>
              </a:solidFill>
              <a:latin typeface="Montserrat"/>
              <a:ea typeface="Montserrat"/>
              <a:cs typeface="Montserrat"/>
              <a:sym typeface="Montserrat"/>
            </a:endParaRPr>
          </a:p>
          <a:p>
            <a:pPr indent="0" lvl="0" marL="457200" rtl="0" algn="l">
              <a:spcBef>
                <a:spcPts val="0"/>
              </a:spcBef>
              <a:spcAft>
                <a:spcPts val="0"/>
              </a:spcAft>
              <a:buNone/>
            </a:pPr>
            <a:r>
              <a:t/>
            </a:r>
            <a:endParaRPr sz="18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sz="1800">
              <a:solidFill>
                <a:schemeClr val="dk2"/>
              </a:solidFill>
              <a:latin typeface="Montserrat"/>
              <a:ea typeface="Montserrat"/>
              <a:cs typeface="Montserrat"/>
              <a:sym typeface="Montserra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6" name="Shape 536"/>
        <p:cNvGrpSpPr/>
        <p:nvPr/>
      </p:nvGrpSpPr>
      <p:grpSpPr>
        <a:xfrm>
          <a:off x="0" y="0"/>
          <a:ext cx="0" cy="0"/>
          <a:chOff x="0" y="0"/>
          <a:chExt cx="0" cy="0"/>
        </a:xfrm>
      </p:grpSpPr>
      <p:sp>
        <p:nvSpPr>
          <p:cNvPr id="537" name="Google Shape;537;p56"/>
          <p:cNvSpPr txBox="1"/>
          <p:nvPr>
            <p:ph type="title"/>
          </p:nvPr>
        </p:nvSpPr>
        <p:spPr>
          <a:xfrm>
            <a:off x="637800" y="120650"/>
            <a:ext cx="8329200" cy="2082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u="sng"/>
              <a:t>Glimpse of the Dataset</a:t>
            </a:r>
            <a:r>
              <a:rPr lang="en" u="sng"/>
              <a:t>:</a:t>
            </a:r>
            <a:br>
              <a:rPr lang="en" u="sng"/>
            </a:br>
            <a:endParaRPr u="sng"/>
          </a:p>
          <a:p>
            <a:pPr indent="0" lvl="0" marL="0" rtl="0" algn="ctr">
              <a:spcBef>
                <a:spcPts val="0"/>
              </a:spcBef>
              <a:spcAft>
                <a:spcPts val="0"/>
              </a:spcAft>
              <a:buNone/>
            </a:pPr>
            <a:r>
              <a:t/>
            </a:r>
            <a:endParaRPr/>
          </a:p>
        </p:txBody>
      </p:sp>
      <p:sp>
        <p:nvSpPr>
          <p:cNvPr id="538" name="Google Shape;538;p56"/>
          <p:cNvSpPr txBox="1"/>
          <p:nvPr>
            <p:ph idx="12" type="sldNum"/>
          </p:nvPr>
        </p:nvSpPr>
        <p:spPr>
          <a:xfrm>
            <a:off x="8556784" y="48260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539" name="Google Shape;539;p56"/>
          <p:cNvPicPr preferRelativeResize="0"/>
          <p:nvPr/>
        </p:nvPicPr>
        <p:blipFill>
          <a:blip r:embed="rId3">
            <a:alphaModFix/>
          </a:blip>
          <a:stretch>
            <a:fillRect/>
          </a:stretch>
        </p:blipFill>
        <p:spPr>
          <a:xfrm>
            <a:off x="1358575" y="665450"/>
            <a:ext cx="6673954" cy="41606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3" name="Shape 543"/>
        <p:cNvGrpSpPr/>
        <p:nvPr/>
      </p:nvGrpSpPr>
      <p:grpSpPr>
        <a:xfrm>
          <a:off x="0" y="0"/>
          <a:ext cx="0" cy="0"/>
          <a:chOff x="0" y="0"/>
          <a:chExt cx="0" cy="0"/>
        </a:xfrm>
      </p:grpSpPr>
      <p:sp>
        <p:nvSpPr>
          <p:cNvPr id="544" name="Google Shape;544;p57"/>
          <p:cNvSpPr txBox="1"/>
          <p:nvPr/>
        </p:nvSpPr>
        <p:spPr>
          <a:xfrm>
            <a:off x="1779325" y="845900"/>
            <a:ext cx="5600400" cy="2678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chemeClr val="dk2"/>
                </a:solidFill>
                <a:latin typeface="Montserrat"/>
                <a:ea typeface="Montserrat"/>
                <a:cs typeface="Montserrat"/>
                <a:sym typeface="Montserrat"/>
              </a:rPr>
              <a:t>Dataset collection:</a:t>
            </a:r>
            <a:endParaRPr b="1" sz="1800">
              <a:solidFill>
                <a:schemeClr val="dk2"/>
              </a:solidFill>
              <a:latin typeface="Montserrat"/>
              <a:ea typeface="Montserrat"/>
              <a:cs typeface="Montserrat"/>
              <a:sym typeface="Montserrat"/>
            </a:endParaRPr>
          </a:p>
          <a:p>
            <a:pPr indent="0" lvl="0" marL="0" rtl="0" algn="l">
              <a:spcBef>
                <a:spcPts val="0"/>
              </a:spcBef>
              <a:spcAft>
                <a:spcPts val="0"/>
              </a:spcAft>
              <a:buNone/>
            </a:pPr>
            <a:r>
              <a:t/>
            </a:r>
            <a:endParaRPr b="1" sz="1800">
              <a:solidFill>
                <a:schemeClr val="dk2"/>
              </a:solidFill>
              <a:latin typeface="Montserrat"/>
              <a:ea typeface="Montserrat"/>
              <a:cs typeface="Montserrat"/>
              <a:sym typeface="Montserrat"/>
            </a:endParaRPr>
          </a:p>
          <a:p>
            <a:pPr indent="-342900" lvl="0" marL="457200" rtl="0" algn="l">
              <a:spcBef>
                <a:spcPts val="0"/>
              </a:spcBef>
              <a:spcAft>
                <a:spcPts val="0"/>
              </a:spcAft>
              <a:buClr>
                <a:schemeClr val="dk2"/>
              </a:buClr>
              <a:buSzPts val="1800"/>
              <a:buFont typeface="Montserrat"/>
              <a:buChar char="●"/>
            </a:pPr>
            <a:r>
              <a:rPr lang="en" sz="1800">
                <a:solidFill>
                  <a:schemeClr val="dk2"/>
                </a:solidFill>
                <a:latin typeface="Montserrat"/>
                <a:ea typeface="Montserrat"/>
                <a:cs typeface="Montserrat"/>
                <a:sym typeface="Montserrat"/>
              </a:rPr>
              <a:t>Collected medical data from medeasy website</a:t>
            </a:r>
            <a:endParaRPr sz="1800">
              <a:solidFill>
                <a:schemeClr val="dk2"/>
              </a:solidFill>
              <a:latin typeface="Montserrat"/>
              <a:ea typeface="Montserrat"/>
              <a:cs typeface="Montserrat"/>
              <a:sym typeface="Montserrat"/>
            </a:endParaRPr>
          </a:p>
          <a:p>
            <a:pPr indent="-342900" lvl="0" marL="457200" rtl="0" algn="l">
              <a:spcBef>
                <a:spcPts val="0"/>
              </a:spcBef>
              <a:spcAft>
                <a:spcPts val="0"/>
              </a:spcAft>
              <a:buClr>
                <a:schemeClr val="dk2"/>
              </a:buClr>
              <a:buSzPts val="1800"/>
              <a:buFont typeface="Montserrat"/>
              <a:buChar char="●"/>
            </a:pPr>
            <a:r>
              <a:rPr lang="en" sz="1800">
                <a:solidFill>
                  <a:schemeClr val="dk2"/>
                </a:solidFill>
                <a:latin typeface="Montserrat"/>
                <a:ea typeface="Montserrat"/>
                <a:cs typeface="Montserrat"/>
                <a:sym typeface="Montserrat"/>
              </a:rPr>
              <a:t>Dataset contains general information about </a:t>
            </a:r>
            <a:r>
              <a:rPr lang="en" sz="1800">
                <a:solidFill>
                  <a:schemeClr val="dk2"/>
                </a:solidFill>
                <a:latin typeface="Montserrat"/>
                <a:ea typeface="Montserrat"/>
                <a:cs typeface="Montserrat"/>
                <a:sym typeface="Montserrat"/>
              </a:rPr>
              <a:t>pharmaceutical</a:t>
            </a:r>
            <a:r>
              <a:rPr lang="en" sz="1800">
                <a:solidFill>
                  <a:schemeClr val="dk2"/>
                </a:solidFill>
                <a:latin typeface="Montserrat"/>
                <a:ea typeface="Montserrat"/>
                <a:cs typeface="Montserrat"/>
                <a:sym typeface="Montserrat"/>
              </a:rPr>
              <a:t> drugs and their </a:t>
            </a:r>
            <a:r>
              <a:rPr lang="en" sz="1800">
                <a:solidFill>
                  <a:schemeClr val="dk2"/>
                </a:solidFill>
                <a:latin typeface="Montserrat"/>
                <a:ea typeface="Montserrat"/>
                <a:cs typeface="Montserrat"/>
                <a:sym typeface="Montserrat"/>
              </a:rPr>
              <a:t>usage</a:t>
            </a:r>
            <a:endParaRPr sz="1800">
              <a:solidFill>
                <a:schemeClr val="dk2"/>
              </a:solidFill>
              <a:latin typeface="Montserrat"/>
              <a:ea typeface="Montserrat"/>
              <a:cs typeface="Montserrat"/>
              <a:sym typeface="Montserrat"/>
            </a:endParaRPr>
          </a:p>
          <a:p>
            <a:pPr indent="-342900" lvl="0" marL="457200" rtl="0" algn="l">
              <a:spcBef>
                <a:spcPts val="0"/>
              </a:spcBef>
              <a:spcAft>
                <a:spcPts val="0"/>
              </a:spcAft>
              <a:buClr>
                <a:schemeClr val="dk2"/>
              </a:buClr>
              <a:buSzPts val="1800"/>
              <a:buFont typeface="Montserrat"/>
              <a:buChar char="●"/>
            </a:pPr>
            <a:r>
              <a:rPr lang="en" sz="1800">
                <a:solidFill>
                  <a:schemeClr val="dk2"/>
                </a:solidFill>
                <a:latin typeface="Montserrat"/>
                <a:ea typeface="Montserrat"/>
                <a:cs typeface="Montserrat"/>
                <a:sym typeface="Montserrat"/>
              </a:rPr>
              <a:t>Cost of any medicine </a:t>
            </a:r>
            <a:endParaRPr sz="1800">
              <a:solidFill>
                <a:schemeClr val="dk2"/>
              </a:solidFill>
              <a:latin typeface="Montserrat"/>
              <a:ea typeface="Montserrat"/>
              <a:cs typeface="Montserrat"/>
              <a:sym typeface="Montserrat"/>
            </a:endParaRPr>
          </a:p>
          <a:p>
            <a:pPr indent="-342900" lvl="0" marL="457200" rtl="0" algn="l">
              <a:spcBef>
                <a:spcPts val="0"/>
              </a:spcBef>
              <a:spcAft>
                <a:spcPts val="0"/>
              </a:spcAft>
              <a:buClr>
                <a:schemeClr val="dk2"/>
              </a:buClr>
              <a:buSzPts val="1800"/>
              <a:buFont typeface="Montserrat"/>
              <a:buChar char="●"/>
            </a:pPr>
            <a:r>
              <a:rPr lang="en" sz="1800">
                <a:solidFill>
                  <a:schemeClr val="dk2"/>
                </a:solidFill>
                <a:latin typeface="Montserrat"/>
                <a:ea typeface="Montserrat"/>
                <a:cs typeface="Montserrat"/>
                <a:sym typeface="Montserrat"/>
              </a:rPr>
              <a:t>It took 9 hours to scrap the data</a:t>
            </a:r>
            <a:endParaRPr sz="1800">
              <a:solidFill>
                <a:schemeClr val="dk2"/>
              </a:solidFill>
              <a:latin typeface="Montserrat"/>
              <a:ea typeface="Montserrat"/>
              <a:cs typeface="Montserrat"/>
              <a:sym typeface="Montserrat"/>
            </a:endParaRPr>
          </a:p>
        </p:txBody>
      </p:sp>
      <p:sp>
        <p:nvSpPr>
          <p:cNvPr id="545" name="Google Shape;545;p57"/>
          <p:cNvSpPr txBox="1"/>
          <p:nvPr>
            <p:ph idx="12" type="sldNum"/>
          </p:nvPr>
        </p:nvSpPr>
        <p:spPr>
          <a:xfrm>
            <a:off x="8556784" y="48260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9" name="Shape 549"/>
        <p:cNvGrpSpPr/>
        <p:nvPr/>
      </p:nvGrpSpPr>
      <p:grpSpPr>
        <a:xfrm>
          <a:off x="0" y="0"/>
          <a:ext cx="0" cy="0"/>
          <a:chOff x="0" y="0"/>
          <a:chExt cx="0" cy="0"/>
        </a:xfrm>
      </p:grpSpPr>
      <p:sp>
        <p:nvSpPr>
          <p:cNvPr id="550" name="Google Shape;550;p58"/>
          <p:cNvSpPr txBox="1"/>
          <p:nvPr/>
        </p:nvSpPr>
        <p:spPr>
          <a:xfrm>
            <a:off x="1042500" y="180700"/>
            <a:ext cx="7059000" cy="1231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Clr>
                <a:schemeClr val="dk1"/>
              </a:buClr>
              <a:buSzPts val="1100"/>
              <a:buFont typeface="Arial"/>
              <a:buNone/>
            </a:pPr>
            <a:r>
              <a:rPr lang="en" sz="3000" u="sng">
                <a:solidFill>
                  <a:schemeClr val="dk1"/>
                </a:solidFill>
                <a:latin typeface="Vidaloka"/>
                <a:ea typeface="Vidaloka"/>
                <a:cs typeface="Vidaloka"/>
                <a:sym typeface="Vidaloka"/>
              </a:rPr>
              <a:t>Background </a:t>
            </a:r>
            <a:r>
              <a:rPr lang="en" sz="3000" u="sng">
                <a:solidFill>
                  <a:schemeClr val="dk1"/>
                </a:solidFill>
                <a:latin typeface="Vidaloka"/>
                <a:ea typeface="Vidaloka"/>
                <a:cs typeface="Vidaloka"/>
                <a:sym typeface="Vidaloka"/>
              </a:rPr>
              <a:t>Research</a:t>
            </a:r>
            <a:r>
              <a:rPr lang="en" sz="3000" u="sng">
                <a:solidFill>
                  <a:schemeClr val="dk1"/>
                </a:solidFill>
                <a:latin typeface="Vidaloka"/>
                <a:ea typeface="Vidaloka"/>
                <a:cs typeface="Vidaloka"/>
                <a:sym typeface="Vidaloka"/>
              </a:rPr>
              <a:t>:</a:t>
            </a:r>
            <a:endParaRPr sz="3000" u="sng">
              <a:solidFill>
                <a:schemeClr val="dk1"/>
              </a:solidFill>
              <a:latin typeface="Vidaloka"/>
              <a:ea typeface="Vidaloka"/>
              <a:cs typeface="Vidaloka"/>
              <a:sym typeface="Vidaloka"/>
            </a:endParaRPr>
          </a:p>
          <a:p>
            <a:pPr indent="0" lvl="0" marL="0" rtl="0" algn="l">
              <a:spcBef>
                <a:spcPts val="0"/>
              </a:spcBef>
              <a:spcAft>
                <a:spcPts val="0"/>
              </a:spcAft>
              <a:buNone/>
            </a:pPr>
            <a:r>
              <a:t/>
            </a:r>
            <a:endParaRPr b="1" sz="2000">
              <a:solidFill>
                <a:schemeClr val="dk2"/>
              </a:solidFill>
              <a:latin typeface="Montserrat"/>
              <a:ea typeface="Montserrat"/>
              <a:cs typeface="Montserrat"/>
              <a:sym typeface="Montserrat"/>
            </a:endParaRPr>
          </a:p>
          <a:p>
            <a:pPr indent="0" lvl="0" marL="457200" rtl="0" algn="l">
              <a:spcBef>
                <a:spcPts val="0"/>
              </a:spcBef>
              <a:spcAft>
                <a:spcPts val="0"/>
              </a:spcAft>
              <a:buNone/>
            </a:pPr>
            <a:r>
              <a:t/>
            </a:r>
            <a:endParaRPr sz="1800">
              <a:solidFill>
                <a:schemeClr val="dk2"/>
              </a:solidFill>
              <a:latin typeface="Montserrat"/>
              <a:ea typeface="Montserrat"/>
              <a:cs typeface="Montserrat"/>
              <a:sym typeface="Montserrat"/>
            </a:endParaRPr>
          </a:p>
        </p:txBody>
      </p:sp>
      <p:sp>
        <p:nvSpPr>
          <p:cNvPr id="551" name="Google Shape;551;p58"/>
          <p:cNvSpPr txBox="1"/>
          <p:nvPr>
            <p:ph idx="12" type="sldNum"/>
          </p:nvPr>
        </p:nvSpPr>
        <p:spPr>
          <a:xfrm>
            <a:off x="8556784" y="48260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552" name="Google Shape;552;p58"/>
          <p:cNvSpPr txBox="1"/>
          <p:nvPr/>
        </p:nvSpPr>
        <p:spPr>
          <a:xfrm>
            <a:off x="766225" y="803800"/>
            <a:ext cx="7730400" cy="3884100"/>
          </a:xfrm>
          <a:prstGeom prst="rect">
            <a:avLst/>
          </a:prstGeom>
          <a:noFill/>
          <a:ln>
            <a:noFill/>
          </a:ln>
        </p:spPr>
        <p:txBody>
          <a:bodyPr anchorCtr="0" anchor="t" bIns="91425" lIns="91425" spcFirstLastPara="1" rIns="91425" wrap="square" tIns="91425">
            <a:noAutofit/>
          </a:bodyPr>
          <a:lstStyle/>
          <a:p>
            <a:pPr indent="-298450" lvl="0" marL="457200" rtl="0" algn="l">
              <a:lnSpc>
                <a:spcPct val="115000"/>
              </a:lnSpc>
              <a:spcBef>
                <a:spcPts val="1200"/>
              </a:spcBef>
              <a:spcAft>
                <a:spcPts val="0"/>
              </a:spcAft>
              <a:buClr>
                <a:schemeClr val="dk1"/>
              </a:buClr>
              <a:buSzPts val="1100"/>
              <a:buChar char="➢"/>
            </a:pPr>
            <a:r>
              <a:rPr b="1" lang="en" sz="1100">
                <a:solidFill>
                  <a:schemeClr val="dk1"/>
                </a:solidFill>
                <a:latin typeface="Montserrat"/>
                <a:ea typeface="Montserrat"/>
                <a:cs typeface="Montserrat"/>
                <a:sym typeface="Montserrat"/>
              </a:rPr>
              <a:t>Healthcare Landscape in Bangladesh:</a:t>
            </a:r>
            <a:endParaRPr b="1" sz="1100">
              <a:solidFill>
                <a:schemeClr val="dk1"/>
              </a:solidFill>
              <a:latin typeface="Montserrat"/>
              <a:ea typeface="Montserrat"/>
              <a:cs typeface="Montserrat"/>
              <a:sym typeface="Montserrat"/>
            </a:endParaRPr>
          </a:p>
          <a:p>
            <a:pPr indent="-298450" lvl="1" marL="914400" rtl="0" algn="l">
              <a:lnSpc>
                <a:spcPct val="115000"/>
              </a:lnSpc>
              <a:spcBef>
                <a:spcPts val="0"/>
              </a:spcBef>
              <a:spcAft>
                <a:spcPts val="0"/>
              </a:spcAft>
              <a:buClr>
                <a:schemeClr val="dk1"/>
              </a:buClr>
              <a:buSzPts val="1100"/>
              <a:buFont typeface="Montserrat"/>
              <a:buChar char="○"/>
            </a:pPr>
            <a:r>
              <a:rPr lang="en" sz="1100">
                <a:solidFill>
                  <a:schemeClr val="dk1"/>
                </a:solidFill>
                <a:latin typeface="Montserrat"/>
                <a:ea typeface="Montserrat"/>
                <a:cs typeface="Montserrat"/>
                <a:sym typeface="Montserrat"/>
              </a:rPr>
              <a:t>Overview of healthcare system structure and accessibility.</a:t>
            </a:r>
            <a:endParaRPr sz="1100">
              <a:solidFill>
                <a:schemeClr val="dk1"/>
              </a:solidFill>
              <a:latin typeface="Montserrat"/>
              <a:ea typeface="Montserrat"/>
              <a:cs typeface="Montserrat"/>
              <a:sym typeface="Montserrat"/>
            </a:endParaRPr>
          </a:p>
          <a:p>
            <a:pPr indent="-298450" lvl="1" marL="914400" rtl="0" algn="l">
              <a:lnSpc>
                <a:spcPct val="115000"/>
              </a:lnSpc>
              <a:spcBef>
                <a:spcPts val="0"/>
              </a:spcBef>
              <a:spcAft>
                <a:spcPts val="0"/>
              </a:spcAft>
              <a:buClr>
                <a:schemeClr val="dk1"/>
              </a:buClr>
              <a:buSzPts val="1100"/>
              <a:buFont typeface="Montserrat"/>
              <a:buChar char="○"/>
            </a:pPr>
            <a:r>
              <a:rPr lang="en" sz="1100">
                <a:solidFill>
                  <a:schemeClr val="dk1"/>
                </a:solidFill>
                <a:latin typeface="Montserrat"/>
                <a:ea typeface="Montserrat"/>
                <a:cs typeface="Montserrat"/>
                <a:sym typeface="Montserrat"/>
              </a:rPr>
              <a:t>Challenges including limited access, affordability, and infrastructure issues.</a:t>
            </a:r>
            <a:endParaRPr sz="1100">
              <a:solidFill>
                <a:schemeClr val="dk1"/>
              </a:solidFill>
              <a:latin typeface="Montserrat"/>
              <a:ea typeface="Montserrat"/>
              <a:cs typeface="Montserrat"/>
              <a:sym typeface="Montserrat"/>
            </a:endParaRPr>
          </a:p>
          <a:p>
            <a:pPr indent="-298450" lvl="0" marL="457200" rtl="0" algn="l">
              <a:lnSpc>
                <a:spcPct val="115000"/>
              </a:lnSpc>
              <a:spcBef>
                <a:spcPts val="0"/>
              </a:spcBef>
              <a:spcAft>
                <a:spcPts val="0"/>
              </a:spcAft>
              <a:buClr>
                <a:schemeClr val="dk1"/>
              </a:buClr>
              <a:buSzPts val="1100"/>
              <a:buChar char="➢"/>
            </a:pPr>
            <a:r>
              <a:rPr b="1" lang="en" sz="1100">
                <a:solidFill>
                  <a:schemeClr val="dk1"/>
                </a:solidFill>
                <a:latin typeface="Montserrat"/>
                <a:ea typeface="Montserrat"/>
                <a:cs typeface="Montserrat"/>
                <a:sym typeface="Montserrat"/>
              </a:rPr>
              <a:t>Role of Technology in Healthcare:</a:t>
            </a:r>
            <a:endParaRPr b="1" sz="1100">
              <a:solidFill>
                <a:schemeClr val="dk1"/>
              </a:solidFill>
              <a:latin typeface="Montserrat"/>
              <a:ea typeface="Montserrat"/>
              <a:cs typeface="Montserrat"/>
              <a:sym typeface="Montserrat"/>
            </a:endParaRPr>
          </a:p>
          <a:p>
            <a:pPr indent="-298450" lvl="1" marL="914400" rtl="0" algn="l">
              <a:lnSpc>
                <a:spcPct val="115000"/>
              </a:lnSpc>
              <a:spcBef>
                <a:spcPts val="0"/>
              </a:spcBef>
              <a:spcAft>
                <a:spcPts val="0"/>
              </a:spcAft>
              <a:buClr>
                <a:schemeClr val="dk1"/>
              </a:buClr>
              <a:buSzPts val="1100"/>
              <a:buFont typeface="Montserrat"/>
              <a:buChar char="○"/>
            </a:pPr>
            <a:r>
              <a:rPr lang="en" sz="1100">
                <a:solidFill>
                  <a:schemeClr val="dk1"/>
                </a:solidFill>
                <a:latin typeface="Montserrat"/>
                <a:ea typeface="Montserrat"/>
                <a:cs typeface="Montserrat"/>
                <a:sym typeface="Montserrat"/>
              </a:rPr>
              <a:t>Exploration of chatbots' role in addressing healthcare challenges globally.</a:t>
            </a:r>
            <a:endParaRPr sz="1100">
              <a:solidFill>
                <a:schemeClr val="dk1"/>
              </a:solidFill>
              <a:latin typeface="Montserrat"/>
              <a:ea typeface="Montserrat"/>
              <a:cs typeface="Montserrat"/>
              <a:sym typeface="Montserrat"/>
            </a:endParaRPr>
          </a:p>
          <a:p>
            <a:pPr indent="-298450" lvl="1" marL="914400" rtl="0" algn="l">
              <a:lnSpc>
                <a:spcPct val="115000"/>
              </a:lnSpc>
              <a:spcBef>
                <a:spcPts val="0"/>
              </a:spcBef>
              <a:spcAft>
                <a:spcPts val="0"/>
              </a:spcAft>
              <a:buClr>
                <a:schemeClr val="dk1"/>
              </a:buClr>
              <a:buSzPts val="1100"/>
              <a:buFont typeface="Montserrat"/>
              <a:buChar char="○"/>
            </a:pPr>
            <a:r>
              <a:rPr lang="en" sz="1100">
                <a:solidFill>
                  <a:schemeClr val="dk1"/>
                </a:solidFill>
                <a:latin typeface="Montserrat"/>
                <a:ea typeface="Montserrat"/>
                <a:cs typeface="Montserrat"/>
                <a:sym typeface="Montserrat"/>
              </a:rPr>
              <a:t>Discussion on their effectiveness and acceptance in providing medical information and support.</a:t>
            </a:r>
            <a:endParaRPr sz="1100">
              <a:solidFill>
                <a:schemeClr val="dk1"/>
              </a:solidFill>
              <a:latin typeface="Montserrat"/>
              <a:ea typeface="Montserrat"/>
              <a:cs typeface="Montserrat"/>
              <a:sym typeface="Montserrat"/>
            </a:endParaRPr>
          </a:p>
          <a:p>
            <a:pPr indent="-298450" lvl="0" marL="457200" rtl="0" algn="l">
              <a:lnSpc>
                <a:spcPct val="115000"/>
              </a:lnSpc>
              <a:spcBef>
                <a:spcPts val="0"/>
              </a:spcBef>
              <a:spcAft>
                <a:spcPts val="0"/>
              </a:spcAft>
              <a:buClr>
                <a:schemeClr val="dk1"/>
              </a:buClr>
              <a:buSzPts val="1100"/>
              <a:buChar char="➢"/>
            </a:pPr>
            <a:r>
              <a:rPr b="1" lang="en" sz="1100">
                <a:solidFill>
                  <a:schemeClr val="dk1"/>
                </a:solidFill>
                <a:latin typeface="Montserrat"/>
                <a:ea typeface="Montserrat"/>
                <a:cs typeface="Montserrat"/>
                <a:sym typeface="Montserrat"/>
              </a:rPr>
              <a:t>Medicine Pricing and Availability:</a:t>
            </a:r>
            <a:endParaRPr b="1" sz="1100">
              <a:solidFill>
                <a:schemeClr val="dk1"/>
              </a:solidFill>
              <a:latin typeface="Montserrat"/>
              <a:ea typeface="Montserrat"/>
              <a:cs typeface="Montserrat"/>
              <a:sym typeface="Montserrat"/>
            </a:endParaRPr>
          </a:p>
          <a:p>
            <a:pPr indent="-298450" lvl="1" marL="914400" rtl="0" algn="l">
              <a:lnSpc>
                <a:spcPct val="115000"/>
              </a:lnSpc>
              <a:spcBef>
                <a:spcPts val="0"/>
              </a:spcBef>
              <a:spcAft>
                <a:spcPts val="0"/>
              </a:spcAft>
              <a:buClr>
                <a:schemeClr val="dk1"/>
              </a:buClr>
              <a:buSzPts val="1100"/>
              <a:buFont typeface="Montserrat"/>
              <a:buChar char="○"/>
            </a:pPr>
            <a:r>
              <a:rPr lang="en" sz="1100">
                <a:solidFill>
                  <a:schemeClr val="dk1"/>
                </a:solidFill>
                <a:latin typeface="Montserrat"/>
                <a:ea typeface="Montserrat"/>
                <a:cs typeface="Montserrat"/>
                <a:sym typeface="Montserrat"/>
              </a:rPr>
              <a:t>Investigation into medicine pricing factors, regulations, and distribution networks.</a:t>
            </a:r>
            <a:endParaRPr sz="1100">
              <a:solidFill>
                <a:schemeClr val="dk1"/>
              </a:solidFill>
              <a:latin typeface="Montserrat"/>
              <a:ea typeface="Montserrat"/>
              <a:cs typeface="Montserrat"/>
              <a:sym typeface="Montserrat"/>
            </a:endParaRPr>
          </a:p>
          <a:p>
            <a:pPr indent="-298450" lvl="1" marL="914400" rtl="0" algn="l">
              <a:lnSpc>
                <a:spcPct val="115000"/>
              </a:lnSpc>
              <a:spcBef>
                <a:spcPts val="0"/>
              </a:spcBef>
              <a:spcAft>
                <a:spcPts val="0"/>
              </a:spcAft>
              <a:buClr>
                <a:schemeClr val="dk1"/>
              </a:buClr>
              <a:buSzPts val="1100"/>
              <a:buFont typeface="Montserrat"/>
              <a:buChar char="○"/>
            </a:pPr>
            <a:r>
              <a:rPr lang="en" sz="1100">
                <a:solidFill>
                  <a:schemeClr val="dk1"/>
                </a:solidFill>
                <a:latin typeface="Montserrat"/>
                <a:ea typeface="Montserrat"/>
                <a:cs typeface="Montserrat"/>
                <a:sym typeface="Montserrat"/>
              </a:rPr>
              <a:t>Highlighting disparities in pricing across regions and urban-rural areas.</a:t>
            </a:r>
            <a:endParaRPr sz="1100">
              <a:solidFill>
                <a:schemeClr val="dk1"/>
              </a:solidFill>
              <a:latin typeface="Montserrat"/>
              <a:ea typeface="Montserrat"/>
              <a:cs typeface="Montserrat"/>
              <a:sym typeface="Montserrat"/>
            </a:endParaRPr>
          </a:p>
          <a:p>
            <a:pPr indent="-298450" lvl="0" marL="457200" rtl="0" algn="l">
              <a:lnSpc>
                <a:spcPct val="115000"/>
              </a:lnSpc>
              <a:spcBef>
                <a:spcPts val="0"/>
              </a:spcBef>
              <a:spcAft>
                <a:spcPts val="0"/>
              </a:spcAft>
              <a:buClr>
                <a:schemeClr val="dk1"/>
              </a:buClr>
              <a:buSzPts val="1100"/>
              <a:buChar char="➢"/>
            </a:pPr>
            <a:r>
              <a:rPr b="1" lang="en" sz="1100">
                <a:solidFill>
                  <a:schemeClr val="dk1"/>
                </a:solidFill>
                <a:latin typeface="Montserrat"/>
                <a:ea typeface="Montserrat"/>
                <a:cs typeface="Montserrat"/>
                <a:sym typeface="Montserrat"/>
              </a:rPr>
              <a:t>Data Collection from Medeasy:</a:t>
            </a:r>
            <a:endParaRPr b="1" sz="1100">
              <a:solidFill>
                <a:schemeClr val="dk1"/>
              </a:solidFill>
              <a:latin typeface="Montserrat"/>
              <a:ea typeface="Montserrat"/>
              <a:cs typeface="Montserrat"/>
              <a:sym typeface="Montserrat"/>
            </a:endParaRPr>
          </a:p>
          <a:p>
            <a:pPr indent="-298450" lvl="1" marL="914400" rtl="0" algn="l">
              <a:lnSpc>
                <a:spcPct val="115000"/>
              </a:lnSpc>
              <a:spcBef>
                <a:spcPts val="0"/>
              </a:spcBef>
              <a:spcAft>
                <a:spcPts val="0"/>
              </a:spcAft>
              <a:buClr>
                <a:schemeClr val="dk1"/>
              </a:buClr>
              <a:buSzPts val="1100"/>
              <a:buFont typeface="Montserrat"/>
              <a:buChar char="○"/>
            </a:pPr>
            <a:r>
              <a:rPr lang="en" sz="1100">
                <a:solidFill>
                  <a:schemeClr val="dk1"/>
                </a:solidFill>
                <a:latin typeface="Montserrat"/>
                <a:ea typeface="Montserrat"/>
                <a:cs typeface="Montserrat"/>
                <a:sym typeface="Montserrat"/>
              </a:rPr>
              <a:t>Explanation of dataset scope, relevance, and collection process.</a:t>
            </a:r>
            <a:endParaRPr sz="1100">
              <a:solidFill>
                <a:schemeClr val="dk1"/>
              </a:solidFill>
              <a:latin typeface="Montserrat"/>
              <a:ea typeface="Montserrat"/>
              <a:cs typeface="Montserrat"/>
              <a:sym typeface="Montserrat"/>
            </a:endParaRPr>
          </a:p>
          <a:p>
            <a:pPr indent="-298450" lvl="1" marL="914400" rtl="0" algn="l">
              <a:lnSpc>
                <a:spcPct val="115000"/>
              </a:lnSpc>
              <a:spcBef>
                <a:spcPts val="0"/>
              </a:spcBef>
              <a:spcAft>
                <a:spcPts val="0"/>
              </a:spcAft>
              <a:buClr>
                <a:schemeClr val="dk1"/>
              </a:buClr>
              <a:buSzPts val="1100"/>
              <a:buFont typeface="Montserrat"/>
              <a:buChar char="○"/>
            </a:pPr>
            <a:r>
              <a:rPr lang="en" sz="1100">
                <a:solidFill>
                  <a:schemeClr val="dk1"/>
                </a:solidFill>
                <a:latin typeface="Montserrat"/>
                <a:ea typeface="Montserrat"/>
                <a:cs typeface="Montserrat"/>
                <a:sym typeface="Montserrat"/>
              </a:rPr>
              <a:t>Addressing challenges encountered and strategies for ensuring data accuracy.</a:t>
            </a:r>
            <a:endParaRPr sz="1100">
              <a:solidFill>
                <a:schemeClr val="dk1"/>
              </a:solidFill>
              <a:latin typeface="Montserrat"/>
              <a:ea typeface="Montserrat"/>
              <a:cs typeface="Montserrat"/>
              <a:sym typeface="Montserrat"/>
            </a:endParaRPr>
          </a:p>
          <a:p>
            <a:pPr indent="-298450" lvl="0" marL="457200" rtl="0" algn="l">
              <a:lnSpc>
                <a:spcPct val="115000"/>
              </a:lnSpc>
              <a:spcBef>
                <a:spcPts val="0"/>
              </a:spcBef>
              <a:spcAft>
                <a:spcPts val="0"/>
              </a:spcAft>
              <a:buClr>
                <a:schemeClr val="dk1"/>
              </a:buClr>
              <a:buSzPts val="1100"/>
              <a:buChar char="➢"/>
            </a:pPr>
            <a:r>
              <a:rPr b="1" lang="en" sz="1100">
                <a:solidFill>
                  <a:schemeClr val="dk1"/>
                </a:solidFill>
                <a:latin typeface="Montserrat"/>
                <a:ea typeface="Montserrat"/>
                <a:cs typeface="Montserrat"/>
                <a:sym typeface="Montserrat"/>
              </a:rPr>
              <a:t>Estimation of Medicine Expenses:</a:t>
            </a:r>
            <a:endParaRPr b="1" sz="1100">
              <a:solidFill>
                <a:schemeClr val="dk1"/>
              </a:solidFill>
              <a:latin typeface="Montserrat"/>
              <a:ea typeface="Montserrat"/>
              <a:cs typeface="Montserrat"/>
              <a:sym typeface="Montserrat"/>
            </a:endParaRPr>
          </a:p>
          <a:p>
            <a:pPr indent="-298450" lvl="1" marL="914400" rtl="0" algn="l">
              <a:lnSpc>
                <a:spcPct val="115000"/>
              </a:lnSpc>
              <a:spcBef>
                <a:spcPts val="0"/>
              </a:spcBef>
              <a:spcAft>
                <a:spcPts val="0"/>
              </a:spcAft>
              <a:buClr>
                <a:schemeClr val="dk1"/>
              </a:buClr>
              <a:buSzPts val="1100"/>
              <a:buFont typeface="Montserrat"/>
              <a:buChar char="○"/>
            </a:pPr>
            <a:r>
              <a:rPr lang="en" sz="1100">
                <a:solidFill>
                  <a:schemeClr val="dk1"/>
                </a:solidFill>
                <a:latin typeface="Montserrat"/>
                <a:ea typeface="Montserrat"/>
                <a:cs typeface="Montserrat"/>
                <a:sym typeface="Montserrat"/>
              </a:rPr>
              <a:t>Methodology for estimating medicine expenses based on collected dataset.</a:t>
            </a:r>
            <a:endParaRPr sz="1100">
              <a:solidFill>
                <a:schemeClr val="dk1"/>
              </a:solidFill>
              <a:latin typeface="Montserrat"/>
              <a:ea typeface="Montserrat"/>
              <a:cs typeface="Montserrat"/>
              <a:sym typeface="Montserrat"/>
            </a:endParaRPr>
          </a:p>
          <a:p>
            <a:pPr indent="-298450" lvl="1" marL="914400" rtl="0" algn="l">
              <a:lnSpc>
                <a:spcPct val="115000"/>
              </a:lnSpc>
              <a:spcBef>
                <a:spcPts val="0"/>
              </a:spcBef>
              <a:spcAft>
                <a:spcPts val="0"/>
              </a:spcAft>
              <a:buClr>
                <a:schemeClr val="dk1"/>
              </a:buClr>
              <a:buSzPts val="1100"/>
              <a:buFont typeface="Montserrat"/>
              <a:buChar char="○"/>
            </a:pPr>
            <a:r>
              <a:rPr lang="en" sz="1100">
                <a:solidFill>
                  <a:schemeClr val="dk1"/>
                </a:solidFill>
                <a:latin typeface="Montserrat"/>
                <a:ea typeface="Montserrat"/>
                <a:cs typeface="Montserrat"/>
                <a:sym typeface="Montserrat"/>
              </a:rPr>
              <a:t>Discussion on algorithms or models used for cost calculation.</a:t>
            </a:r>
            <a:endParaRPr sz="1100">
              <a:solidFill>
                <a:schemeClr val="dk1"/>
              </a:solidFill>
              <a:latin typeface="Montserrat"/>
              <a:ea typeface="Montserrat"/>
              <a:cs typeface="Montserrat"/>
              <a:sym typeface="Montserrat"/>
            </a:endParaRPr>
          </a:p>
          <a:p>
            <a:pPr indent="-298450" lvl="0" marL="457200" rtl="0" algn="l">
              <a:lnSpc>
                <a:spcPct val="115000"/>
              </a:lnSpc>
              <a:spcBef>
                <a:spcPts val="0"/>
              </a:spcBef>
              <a:spcAft>
                <a:spcPts val="0"/>
              </a:spcAft>
              <a:buClr>
                <a:schemeClr val="dk1"/>
              </a:buClr>
              <a:buSzPts val="1100"/>
              <a:buChar char="➢"/>
            </a:pPr>
            <a:r>
              <a:rPr b="1" lang="en" sz="1100">
                <a:solidFill>
                  <a:schemeClr val="dk1"/>
                </a:solidFill>
                <a:latin typeface="Montserrat"/>
                <a:ea typeface="Montserrat"/>
                <a:cs typeface="Montserrat"/>
                <a:sym typeface="Montserrat"/>
              </a:rPr>
              <a:t>Patient Education and Medication Management:</a:t>
            </a:r>
            <a:endParaRPr b="1" sz="1100">
              <a:solidFill>
                <a:schemeClr val="dk1"/>
              </a:solidFill>
              <a:latin typeface="Montserrat"/>
              <a:ea typeface="Montserrat"/>
              <a:cs typeface="Montserrat"/>
              <a:sym typeface="Montserrat"/>
            </a:endParaRPr>
          </a:p>
          <a:p>
            <a:pPr indent="-298450" lvl="1" marL="914400" rtl="0" algn="l">
              <a:lnSpc>
                <a:spcPct val="115000"/>
              </a:lnSpc>
              <a:spcBef>
                <a:spcPts val="0"/>
              </a:spcBef>
              <a:spcAft>
                <a:spcPts val="0"/>
              </a:spcAft>
              <a:buClr>
                <a:schemeClr val="dk1"/>
              </a:buClr>
              <a:buSzPts val="1100"/>
              <a:buFont typeface="Montserrat"/>
              <a:buChar char="○"/>
            </a:pPr>
            <a:r>
              <a:rPr lang="en" sz="1100">
                <a:solidFill>
                  <a:schemeClr val="dk1"/>
                </a:solidFill>
                <a:latin typeface="Montserrat"/>
                <a:ea typeface="Montserrat"/>
                <a:cs typeface="Montserrat"/>
                <a:sym typeface="Montserrat"/>
              </a:rPr>
              <a:t>Importance of patient education in medication management.</a:t>
            </a:r>
            <a:endParaRPr sz="1100">
              <a:solidFill>
                <a:schemeClr val="dk1"/>
              </a:solidFill>
              <a:latin typeface="Montserrat"/>
              <a:ea typeface="Montserrat"/>
              <a:cs typeface="Montserrat"/>
              <a:sym typeface="Montserrat"/>
            </a:endParaRPr>
          </a:p>
          <a:p>
            <a:pPr indent="-298450" lvl="1" marL="914400" rtl="0" algn="l">
              <a:lnSpc>
                <a:spcPct val="115000"/>
              </a:lnSpc>
              <a:spcBef>
                <a:spcPts val="0"/>
              </a:spcBef>
              <a:spcAft>
                <a:spcPts val="0"/>
              </a:spcAft>
              <a:buClr>
                <a:schemeClr val="dk1"/>
              </a:buClr>
              <a:buSzPts val="1100"/>
              <a:buFont typeface="Montserrat"/>
              <a:buChar char="○"/>
            </a:pPr>
            <a:r>
              <a:rPr lang="en" sz="1100">
                <a:solidFill>
                  <a:schemeClr val="dk1"/>
                </a:solidFill>
                <a:latin typeface="Montserrat"/>
                <a:ea typeface="Montserrat"/>
                <a:cs typeface="Montserrat"/>
                <a:sym typeface="Montserrat"/>
              </a:rPr>
              <a:t>Role of chatbot in providing information on dosage, frequency, and side effects.</a:t>
            </a:r>
            <a:endParaRPr sz="1100">
              <a:solidFill>
                <a:schemeClr val="dk1"/>
              </a:solidFill>
              <a:latin typeface="Montserrat"/>
              <a:ea typeface="Montserrat"/>
              <a:cs typeface="Montserrat"/>
              <a:sym typeface="Montserrat"/>
            </a:endParaRPr>
          </a:p>
          <a:p>
            <a:pPr indent="0" lvl="0" marL="0" rtl="0" algn="l">
              <a:spcBef>
                <a:spcPts val="1200"/>
              </a:spcBef>
              <a:spcAft>
                <a:spcPts val="0"/>
              </a:spcAft>
              <a:buNone/>
            </a:pPr>
            <a:r>
              <a:t/>
            </a:r>
            <a:endParaRPr sz="1800">
              <a:solidFill>
                <a:schemeClr val="dk2"/>
              </a:solidFill>
              <a:latin typeface="Montserrat"/>
              <a:ea typeface="Montserrat"/>
              <a:cs typeface="Montserrat"/>
              <a:sym typeface="Montserra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6" name="Shape 556"/>
        <p:cNvGrpSpPr/>
        <p:nvPr/>
      </p:nvGrpSpPr>
      <p:grpSpPr>
        <a:xfrm>
          <a:off x="0" y="0"/>
          <a:ext cx="0" cy="0"/>
          <a:chOff x="0" y="0"/>
          <a:chExt cx="0" cy="0"/>
        </a:xfrm>
      </p:grpSpPr>
      <p:sp>
        <p:nvSpPr>
          <p:cNvPr id="557" name="Google Shape;557;p59"/>
          <p:cNvSpPr txBox="1"/>
          <p:nvPr/>
        </p:nvSpPr>
        <p:spPr>
          <a:xfrm>
            <a:off x="379200" y="476425"/>
            <a:ext cx="8634000" cy="4331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3000" u="sng">
                <a:solidFill>
                  <a:schemeClr val="dk1"/>
                </a:solidFill>
                <a:latin typeface="Vidaloka"/>
                <a:ea typeface="Vidaloka"/>
                <a:cs typeface="Vidaloka"/>
                <a:sym typeface="Vidaloka"/>
              </a:rPr>
              <a:t>Literature Review:</a:t>
            </a:r>
            <a:endParaRPr sz="3000" u="sng">
              <a:solidFill>
                <a:schemeClr val="dk1"/>
              </a:solidFill>
              <a:latin typeface="Vidaloka"/>
              <a:ea typeface="Vidaloka"/>
              <a:cs typeface="Vidaloka"/>
              <a:sym typeface="Vidaloka"/>
            </a:endParaRPr>
          </a:p>
          <a:p>
            <a:pPr indent="0" lvl="0" marL="0" rtl="0" algn="ctr">
              <a:spcBef>
                <a:spcPts val="0"/>
              </a:spcBef>
              <a:spcAft>
                <a:spcPts val="0"/>
              </a:spcAft>
              <a:buNone/>
            </a:pPr>
            <a:r>
              <a:t/>
            </a:r>
            <a:endParaRPr sz="3000" u="sng">
              <a:solidFill>
                <a:schemeClr val="dk1"/>
              </a:solidFill>
              <a:latin typeface="Vidaloka"/>
              <a:ea typeface="Vidaloka"/>
              <a:cs typeface="Vidaloka"/>
              <a:sym typeface="Vidaloka"/>
            </a:endParaRPr>
          </a:p>
          <a:p>
            <a:pPr indent="0" lvl="0" marL="0" rtl="0" algn="just">
              <a:lnSpc>
                <a:spcPct val="115000"/>
              </a:lnSpc>
              <a:spcBef>
                <a:spcPts val="0"/>
              </a:spcBef>
              <a:spcAft>
                <a:spcPts val="0"/>
              </a:spcAft>
              <a:buClr>
                <a:schemeClr val="dk1"/>
              </a:buClr>
              <a:buSzPts val="1100"/>
              <a:buFont typeface="Arial"/>
              <a:buNone/>
            </a:pPr>
            <a:r>
              <a:rPr b="1" lang="en" sz="1200">
                <a:solidFill>
                  <a:schemeClr val="dk1"/>
                </a:solidFill>
                <a:latin typeface="Montserrat"/>
                <a:ea typeface="Montserrat"/>
                <a:cs typeface="Montserrat"/>
                <a:sym typeface="Montserrat"/>
              </a:rPr>
              <a:t>Enhancing Document Accessibility and Context-Aware Search Capabilities with V3CTRON Data Retrieval System</a:t>
            </a:r>
            <a:endParaRPr b="1" sz="1200">
              <a:solidFill>
                <a:schemeClr val="dk1"/>
              </a:solidFill>
              <a:latin typeface="Montserrat"/>
              <a:ea typeface="Montserrat"/>
              <a:cs typeface="Montserrat"/>
              <a:sym typeface="Montserrat"/>
            </a:endParaRPr>
          </a:p>
          <a:p>
            <a:pPr indent="0" lvl="0" marL="0" rtl="0" algn="just">
              <a:lnSpc>
                <a:spcPct val="115000"/>
              </a:lnSpc>
              <a:spcBef>
                <a:spcPts val="0"/>
              </a:spcBef>
              <a:spcAft>
                <a:spcPts val="0"/>
              </a:spcAft>
              <a:buClr>
                <a:schemeClr val="dk1"/>
              </a:buClr>
              <a:buSzPts val="1100"/>
              <a:buFont typeface="Arial"/>
              <a:buNone/>
            </a:pPr>
            <a:r>
              <a:rPr lang="en" sz="1200" u="sng">
                <a:solidFill>
                  <a:schemeClr val="dk1"/>
                </a:solidFill>
                <a:latin typeface="Montserrat"/>
                <a:ea typeface="Montserrat"/>
                <a:cs typeface="Montserrat"/>
                <a:sym typeface="Montserrat"/>
              </a:rPr>
              <a:t>Semantic Search and Retrieval Capability:</a:t>
            </a:r>
            <a:endParaRPr sz="1200" u="sng">
              <a:solidFill>
                <a:schemeClr val="dk1"/>
              </a:solidFill>
              <a:latin typeface="Montserrat"/>
              <a:ea typeface="Montserrat"/>
              <a:cs typeface="Montserrat"/>
              <a:sym typeface="Montserrat"/>
            </a:endParaRPr>
          </a:p>
          <a:p>
            <a:pPr indent="-304800" lvl="0" marL="457200" rtl="0" algn="l">
              <a:lnSpc>
                <a:spcPct val="115000"/>
              </a:lnSpc>
              <a:spcBef>
                <a:spcPts val="0"/>
              </a:spcBef>
              <a:spcAft>
                <a:spcPts val="0"/>
              </a:spcAft>
              <a:buClr>
                <a:schemeClr val="dk1"/>
              </a:buClr>
              <a:buSzPts val="1200"/>
              <a:buFont typeface="Montserrat"/>
              <a:buAutoNum type="arabicPeriod"/>
            </a:pPr>
            <a:r>
              <a:rPr lang="en" sz="1200">
                <a:solidFill>
                  <a:schemeClr val="dk1"/>
                </a:solidFill>
                <a:latin typeface="Montserrat"/>
                <a:ea typeface="Montserrat"/>
                <a:cs typeface="Montserrat"/>
                <a:sym typeface="Montserrat"/>
              </a:rPr>
              <a:t>V3CTRON employs BERT and Dense Retriever models for precise, context-aware search, surpassing traditional algorithms for improved relevance from private document collections.</a:t>
            </a:r>
            <a:endParaRPr sz="1200">
              <a:solidFill>
                <a:schemeClr val="dk1"/>
              </a:solidFill>
              <a:latin typeface="Montserrat"/>
              <a:ea typeface="Montserrat"/>
              <a:cs typeface="Montserrat"/>
              <a:sym typeface="Montserrat"/>
            </a:endParaRPr>
          </a:p>
          <a:p>
            <a:pPr indent="0" lvl="0" marL="0" rtl="0" algn="just">
              <a:lnSpc>
                <a:spcPct val="115000"/>
              </a:lnSpc>
              <a:spcBef>
                <a:spcPts val="0"/>
              </a:spcBef>
              <a:spcAft>
                <a:spcPts val="0"/>
              </a:spcAft>
              <a:buClr>
                <a:schemeClr val="dk1"/>
              </a:buClr>
              <a:buSzPts val="1100"/>
              <a:buFont typeface="Arial"/>
              <a:buNone/>
            </a:pPr>
            <a:r>
              <a:rPr lang="en" sz="1200" u="sng">
                <a:solidFill>
                  <a:schemeClr val="dk1"/>
                </a:solidFill>
                <a:latin typeface="Montserrat"/>
                <a:ea typeface="Montserrat"/>
                <a:cs typeface="Montserrat"/>
                <a:sym typeface="Montserrat"/>
              </a:rPr>
              <a:t>Integration with Vector Databases:</a:t>
            </a:r>
            <a:endParaRPr sz="1200" u="sng">
              <a:solidFill>
                <a:schemeClr val="dk1"/>
              </a:solidFill>
              <a:latin typeface="Montserrat"/>
              <a:ea typeface="Montserrat"/>
              <a:cs typeface="Montserrat"/>
              <a:sym typeface="Montserrat"/>
            </a:endParaRPr>
          </a:p>
          <a:p>
            <a:pPr indent="-304800" lvl="0" marL="457200" rtl="0" algn="l">
              <a:lnSpc>
                <a:spcPct val="115000"/>
              </a:lnSpc>
              <a:spcBef>
                <a:spcPts val="0"/>
              </a:spcBef>
              <a:spcAft>
                <a:spcPts val="0"/>
              </a:spcAft>
              <a:buClr>
                <a:schemeClr val="dk1"/>
              </a:buClr>
              <a:buSzPts val="1200"/>
              <a:buFont typeface="Montserrat"/>
              <a:buAutoNum type="arabicPeriod"/>
            </a:pPr>
            <a:r>
              <a:rPr lang="en" sz="1200">
                <a:solidFill>
                  <a:schemeClr val="dk1"/>
                </a:solidFill>
                <a:latin typeface="Montserrat"/>
                <a:ea typeface="Montserrat"/>
                <a:cs typeface="Montserrat"/>
                <a:sym typeface="Montserrat"/>
              </a:rPr>
              <a:t>V3CTRON integrates with providers like Milvus, LlamaIndex, and Qdrant, offering flexible storage options with various indexing algorithms and deployment choices for diverse user needs.</a:t>
            </a:r>
            <a:endParaRPr sz="1200">
              <a:solidFill>
                <a:schemeClr val="dk1"/>
              </a:solidFill>
              <a:latin typeface="Montserrat"/>
              <a:ea typeface="Montserrat"/>
              <a:cs typeface="Montserrat"/>
              <a:sym typeface="Montserrat"/>
            </a:endParaRPr>
          </a:p>
          <a:p>
            <a:pPr indent="0" lvl="0" marL="0" rtl="0" algn="just">
              <a:lnSpc>
                <a:spcPct val="115000"/>
              </a:lnSpc>
              <a:spcBef>
                <a:spcPts val="0"/>
              </a:spcBef>
              <a:spcAft>
                <a:spcPts val="0"/>
              </a:spcAft>
              <a:buClr>
                <a:schemeClr val="dk1"/>
              </a:buClr>
              <a:buSzPts val="1100"/>
              <a:buFont typeface="Arial"/>
              <a:buNone/>
            </a:pPr>
            <a:r>
              <a:rPr lang="en" sz="1200" u="sng">
                <a:solidFill>
                  <a:schemeClr val="dk1"/>
                </a:solidFill>
                <a:latin typeface="Montserrat"/>
                <a:ea typeface="Montserrat"/>
                <a:cs typeface="Montserrat"/>
                <a:sym typeface="Montserrat"/>
              </a:rPr>
              <a:t>Versatile API and Cloud Infrastructure:</a:t>
            </a:r>
            <a:endParaRPr sz="1200" u="sng">
              <a:solidFill>
                <a:schemeClr val="dk1"/>
              </a:solidFill>
              <a:latin typeface="Montserrat"/>
              <a:ea typeface="Montserrat"/>
              <a:cs typeface="Montserrat"/>
              <a:sym typeface="Montserrat"/>
            </a:endParaRPr>
          </a:p>
          <a:p>
            <a:pPr indent="-304800" lvl="0" marL="457200" rtl="0" algn="l">
              <a:lnSpc>
                <a:spcPct val="115000"/>
              </a:lnSpc>
              <a:spcBef>
                <a:spcPts val="0"/>
              </a:spcBef>
              <a:spcAft>
                <a:spcPts val="0"/>
              </a:spcAft>
              <a:buClr>
                <a:schemeClr val="dk1"/>
              </a:buClr>
              <a:buSzPts val="1200"/>
              <a:buFont typeface="Montserrat"/>
              <a:buAutoNum type="arabicPeriod"/>
            </a:pPr>
            <a:r>
              <a:rPr lang="en" sz="1200">
                <a:solidFill>
                  <a:schemeClr val="dk1"/>
                </a:solidFill>
                <a:latin typeface="Montserrat"/>
                <a:ea typeface="Montserrat"/>
                <a:cs typeface="Montserrat"/>
                <a:sym typeface="Montserrat"/>
              </a:rPr>
              <a:t>Users interact via FastAPI APIs, enabling functions like upserting, querying, and deletion. Installation on cloud infrastructures like Docker supports services such as Fly.io, Heroku, and Azure Container Apps, with continuous data processing for an updated search experience.</a:t>
            </a:r>
            <a:endParaRPr sz="1200">
              <a:solidFill>
                <a:schemeClr val="dk1"/>
              </a:solidFill>
              <a:latin typeface="Montserrat"/>
              <a:ea typeface="Montserrat"/>
              <a:cs typeface="Montserrat"/>
              <a:sym typeface="Montserrat"/>
            </a:endParaRPr>
          </a:p>
          <a:p>
            <a:pPr indent="0" lvl="0" marL="0" rtl="0" algn="just">
              <a:lnSpc>
                <a:spcPct val="115000"/>
              </a:lnSpc>
              <a:spcBef>
                <a:spcPts val="0"/>
              </a:spcBef>
              <a:spcAft>
                <a:spcPts val="0"/>
              </a:spcAft>
              <a:buClr>
                <a:schemeClr val="dk1"/>
              </a:buClr>
              <a:buSzPts val="1100"/>
              <a:buFont typeface="Arial"/>
              <a:buNone/>
            </a:pPr>
            <a:r>
              <a:t/>
            </a:r>
            <a:endParaRPr sz="1200">
              <a:solidFill>
                <a:schemeClr val="dk1"/>
              </a:solidFill>
              <a:latin typeface="Vidaloka"/>
              <a:ea typeface="Vidaloka"/>
              <a:cs typeface="Vidaloka"/>
              <a:sym typeface="Vidaloka"/>
            </a:endParaRPr>
          </a:p>
          <a:p>
            <a:pPr indent="0" lvl="0" marL="0" rtl="0" algn="ctr">
              <a:spcBef>
                <a:spcPts val="0"/>
              </a:spcBef>
              <a:spcAft>
                <a:spcPts val="0"/>
              </a:spcAft>
              <a:buClr>
                <a:schemeClr val="dk1"/>
              </a:buClr>
              <a:buSzPts val="1100"/>
              <a:buFont typeface="Arial"/>
              <a:buNone/>
            </a:pPr>
            <a:r>
              <a:t/>
            </a:r>
            <a:endParaRPr sz="3000" u="sng">
              <a:solidFill>
                <a:schemeClr val="dk1"/>
              </a:solidFill>
              <a:latin typeface="Vidaloka"/>
              <a:ea typeface="Vidaloka"/>
              <a:cs typeface="Vidaloka"/>
              <a:sym typeface="Vidaloka"/>
            </a:endParaRPr>
          </a:p>
        </p:txBody>
      </p:sp>
      <p:sp>
        <p:nvSpPr>
          <p:cNvPr id="558" name="Google Shape;558;p59"/>
          <p:cNvSpPr txBox="1"/>
          <p:nvPr>
            <p:ph idx="12" type="sldNum"/>
          </p:nvPr>
        </p:nvSpPr>
        <p:spPr>
          <a:xfrm>
            <a:off x="8556784" y="48260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2" name="Shape 562"/>
        <p:cNvGrpSpPr/>
        <p:nvPr/>
      </p:nvGrpSpPr>
      <p:grpSpPr>
        <a:xfrm>
          <a:off x="0" y="0"/>
          <a:ext cx="0" cy="0"/>
          <a:chOff x="0" y="0"/>
          <a:chExt cx="0" cy="0"/>
        </a:xfrm>
      </p:grpSpPr>
      <p:sp>
        <p:nvSpPr>
          <p:cNvPr id="563" name="Google Shape;563;p60"/>
          <p:cNvSpPr txBox="1"/>
          <p:nvPr/>
        </p:nvSpPr>
        <p:spPr>
          <a:xfrm>
            <a:off x="379200" y="476425"/>
            <a:ext cx="8634000" cy="43359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Clr>
                <a:schemeClr val="dk1"/>
              </a:buClr>
              <a:buSzPts val="1100"/>
              <a:buFont typeface="Arial"/>
              <a:buNone/>
            </a:pPr>
            <a:r>
              <a:rPr b="1" lang="en">
                <a:solidFill>
                  <a:schemeClr val="dk1"/>
                </a:solidFill>
                <a:latin typeface="Montserrat"/>
                <a:ea typeface="Montserrat"/>
                <a:cs typeface="Montserrat"/>
                <a:sym typeface="Montserrat"/>
              </a:rPr>
              <a:t>Improve Transformer Models with Better Relative Position Embeddings</a:t>
            </a:r>
            <a:endParaRPr b="1">
              <a:solidFill>
                <a:schemeClr val="dk1"/>
              </a:solidFill>
              <a:latin typeface="Montserrat"/>
              <a:ea typeface="Montserrat"/>
              <a:cs typeface="Montserrat"/>
              <a:sym typeface="Montserrat"/>
            </a:endParaRPr>
          </a:p>
          <a:p>
            <a:pPr indent="0" lvl="0" marL="0" rtl="0" algn="just">
              <a:lnSpc>
                <a:spcPct val="115000"/>
              </a:lnSpc>
              <a:spcBef>
                <a:spcPts val="0"/>
              </a:spcBef>
              <a:spcAft>
                <a:spcPts val="0"/>
              </a:spcAft>
              <a:buClr>
                <a:schemeClr val="dk1"/>
              </a:buClr>
              <a:buSzPts val="1100"/>
              <a:buFont typeface="Arial"/>
              <a:buNone/>
            </a:pPr>
            <a:r>
              <a:t/>
            </a:r>
            <a:endParaRPr b="1">
              <a:solidFill>
                <a:schemeClr val="dk1"/>
              </a:solidFill>
              <a:latin typeface="Montserrat"/>
              <a:ea typeface="Montserrat"/>
              <a:cs typeface="Montserrat"/>
              <a:sym typeface="Montserrat"/>
            </a:endParaRPr>
          </a:p>
          <a:p>
            <a:pPr indent="0" lvl="0" marL="0" rtl="0" algn="just">
              <a:lnSpc>
                <a:spcPct val="115000"/>
              </a:lnSpc>
              <a:spcBef>
                <a:spcPts val="0"/>
              </a:spcBef>
              <a:spcAft>
                <a:spcPts val="0"/>
              </a:spcAft>
              <a:buClr>
                <a:schemeClr val="dk1"/>
              </a:buClr>
              <a:buSzPts val="1100"/>
              <a:buFont typeface="Arial"/>
              <a:buNone/>
            </a:pPr>
            <a:r>
              <a:rPr lang="en" sz="1200" u="sng">
                <a:solidFill>
                  <a:schemeClr val="dk1"/>
                </a:solidFill>
                <a:latin typeface="Montserrat"/>
                <a:ea typeface="Montserrat"/>
                <a:cs typeface="Montserrat"/>
                <a:sym typeface="Montserrat"/>
              </a:rPr>
              <a:t>Optimizing Relative Position Embeddings:</a:t>
            </a:r>
            <a:endParaRPr sz="1200" u="sng">
              <a:solidFill>
                <a:schemeClr val="dk1"/>
              </a:solidFill>
              <a:latin typeface="Montserrat"/>
              <a:ea typeface="Montserrat"/>
              <a:cs typeface="Montserrat"/>
              <a:sym typeface="Montserrat"/>
            </a:endParaRPr>
          </a:p>
          <a:p>
            <a:pPr indent="-304800" lvl="0" marL="457200" rtl="0" algn="l">
              <a:lnSpc>
                <a:spcPct val="115000"/>
              </a:lnSpc>
              <a:spcBef>
                <a:spcPts val="0"/>
              </a:spcBef>
              <a:spcAft>
                <a:spcPts val="0"/>
              </a:spcAft>
              <a:buClr>
                <a:schemeClr val="dk1"/>
              </a:buClr>
              <a:buSzPts val="1200"/>
              <a:buFont typeface="Montserrat"/>
              <a:buAutoNum type="arabicPeriod"/>
            </a:pPr>
            <a:r>
              <a:rPr lang="en" sz="1200">
                <a:solidFill>
                  <a:schemeClr val="dk1"/>
                </a:solidFill>
                <a:latin typeface="Montserrat"/>
                <a:ea typeface="Montserrat"/>
                <a:cs typeface="Montserrat"/>
                <a:sym typeface="Montserrat"/>
              </a:rPr>
              <a:t>The research aims to enhance Transformer models by optimizing relative position embeddings, expecting improved generalization, accuracy, and performance, particularly for tasks like passage ranking and question answering.</a:t>
            </a:r>
            <a:endParaRPr sz="1200">
              <a:solidFill>
                <a:schemeClr val="dk1"/>
              </a:solidFill>
              <a:latin typeface="Montserrat"/>
              <a:ea typeface="Montserrat"/>
              <a:cs typeface="Montserrat"/>
              <a:sym typeface="Montserrat"/>
            </a:endParaRPr>
          </a:p>
          <a:p>
            <a:pPr indent="0" lvl="0" marL="0" rtl="0" algn="just">
              <a:lnSpc>
                <a:spcPct val="115000"/>
              </a:lnSpc>
              <a:spcBef>
                <a:spcPts val="0"/>
              </a:spcBef>
              <a:spcAft>
                <a:spcPts val="0"/>
              </a:spcAft>
              <a:buClr>
                <a:schemeClr val="dk1"/>
              </a:buClr>
              <a:buSzPts val="1100"/>
              <a:buFont typeface="Arial"/>
              <a:buNone/>
            </a:pPr>
            <a:r>
              <a:rPr lang="en" sz="1200" u="sng">
                <a:solidFill>
                  <a:schemeClr val="dk1"/>
                </a:solidFill>
                <a:latin typeface="Montserrat"/>
                <a:ea typeface="Montserrat"/>
                <a:cs typeface="Montserrat"/>
                <a:sym typeface="Montserrat"/>
              </a:rPr>
              <a:t>Novel Strategies for Self-Attention Improvement:</a:t>
            </a:r>
            <a:endParaRPr sz="1200" u="sng">
              <a:solidFill>
                <a:schemeClr val="dk1"/>
              </a:solidFill>
              <a:latin typeface="Montserrat"/>
              <a:ea typeface="Montserrat"/>
              <a:cs typeface="Montserrat"/>
              <a:sym typeface="Montserrat"/>
            </a:endParaRPr>
          </a:p>
          <a:p>
            <a:pPr indent="-304800" lvl="0" marL="457200" rtl="0" algn="l">
              <a:lnSpc>
                <a:spcPct val="115000"/>
              </a:lnSpc>
              <a:spcBef>
                <a:spcPts val="0"/>
              </a:spcBef>
              <a:spcAft>
                <a:spcPts val="0"/>
              </a:spcAft>
              <a:buClr>
                <a:schemeClr val="dk1"/>
              </a:buClr>
              <a:buSzPts val="1200"/>
              <a:buFont typeface="Montserrat"/>
              <a:buAutoNum type="arabicPeriod"/>
            </a:pPr>
            <a:r>
              <a:rPr lang="en" sz="1200">
                <a:solidFill>
                  <a:schemeClr val="dk1"/>
                </a:solidFill>
                <a:latin typeface="Montserrat"/>
                <a:ea typeface="Montserrat"/>
                <a:cs typeface="Montserrat"/>
                <a:sym typeface="Montserrat"/>
              </a:rPr>
              <a:t>The primary contribution offers new strategies for relative position embeddings, aiming to increase self-attention interactions within Transformer models for better correctness and efficiency.</a:t>
            </a:r>
            <a:endParaRPr sz="1200">
              <a:solidFill>
                <a:schemeClr val="dk1"/>
              </a:solidFill>
              <a:latin typeface="Montserrat"/>
              <a:ea typeface="Montserrat"/>
              <a:cs typeface="Montserrat"/>
              <a:sym typeface="Montserrat"/>
            </a:endParaRPr>
          </a:p>
          <a:p>
            <a:pPr indent="0" lvl="0" marL="0" rtl="0" algn="just">
              <a:lnSpc>
                <a:spcPct val="115000"/>
              </a:lnSpc>
              <a:spcBef>
                <a:spcPts val="0"/>
              </a:spcBef>
              <a:spcAft>
                <a:spcPts val="0"/>
              </a:spcAft>
              <a:buClr>
                <a:schemeClr val="dk1"/>
              </a:buClr>
              <a:buSzPts val="1100"/>
              <a:buFont typeface="Arial"/>
              <a:buNone/>
            </a:pPr>
            <a:r>
              <a:rPr lang="en" sz="1200" u="sng">
                <a:solidFill>
                  <a:schemeClr val="dk1"/>
                </a:solidFill>
                <a:latin typeface="Montserrat"/>
                <a:ea typeface="Montserrat"/>
                <a:cs typeface="Montserrat"/>
                <a:sym typeface="Montserrat"/>
              </a:rPr>
              <a:t>Broad Application and Future Research:</a:t>
            </a:r>
            <a:endParaRPr sz="1200" u="sng">
              <a:solidFill>
                <a:schemeClr val="dk1"/>
              </a:solidFill>
              <a:latin typeface="Montserrat"/>
              <a:ea typeface="Montserrat"/>
              <a:cs typeface="Montserrat"/>
              <a:sym typeface="Montserrat"/>
            </a:endParaRPr>
          </a:p>
          <a:p>
            <a:pPr indent="-304800" lvl="0" marL="457200" rtl="0" algn="l">
              <a:lnSpc>
                <a:spcPct val="115000"/>
              </a:lnSpc>
              <a:spcBef>
                <a:spcPts val="0"/>
              </a:spcBef>
              <a:spcAft>
                <a:spcPts val="0"/>
              </a:spcAft>
              <a:buClr>
                <a:schemeClr val="dk1"/>
              </a:buClr>
              <a:buSzPts val="1200"/>
              <a:buFont typeface="Montserrat"/>
              <a:buAutoNum type="arabicPeriod"/>
            </a:pPr>
            <a:r>
              <a:rPr lang="en" sz="1200">
                <a:solidFill>
                  <a:schemeClr val="dk1"/>
                </a:solidFill>
                <a:latin typeface="Montserrat"/>
                <a:ea typeface="Montserrat"/>
                <a:cs typeface="Montserrat"/>
                <a:sym typeface="Montserrat"/>
              </a:rPr>
              <a:t>Findings indicate optimized relative position embeddings improve Transformer performance for tasks like passage ranking and question answering. While empirical evidence is strong, more theoretical exploration could enhance understanding. Expanding assessments across tasks and datasets could provide a broader view of these methods' efficacy for various NLP applications, suggesting potential for advancements in language understanding tech across fields.</a:t>
            </a:r>
            <a:endParaRPr sz="1200">
              <a:solidFill>
                <a:schemeClr val="dk1"/>
              </a:solidFill>
              <a:latin typeface="Montserrat"/>
              <a:ea typeface="Montserrat"/>
              <a:cs typeface="Montserrat"/>
              <a:sym typeface="Montserrat"/>
            </a:endParaRPr>
          </a:p>
          <a:p>
            <a:pPr indent="0" lvl="0" marL="0" rtl="0" algn="just">
              <a:lnSpc>
                <a:spcPct val="115000"/>
              </a:lnSpc>
              <a:spcBef>
                <a:spcPts val="0"/>
              </a:spcBef>
              <a:spcAft>
                <a:spcPts val="0"/>
              </a:spcAft>
              <a:buClr>
                <a:schemeClr val="dk1"/>
              </a:buClr>
              <a:buSzPts val="1100"/>
              <a:buFont typeface="Arial"/>
              <a:buNone/>
            </a:pPr>
            <a:r>
              <a:t/>
            </a:r>
            <a:endParaRPr b="1">
              <a:solidFill>
                <a:schemeClr val="dk1"/>
              </a:solidFill>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rPr lang="en">
                <a:solidFill>
                  <a:schemeClr val="dk2"/>
                </a:solidFill>
                <a:latin typeface="Montserrat"/>
                <a:ea typeface="Montserrat"/>
                <a:cs typeface="Montserrat"/>
                <a:sym typeface="Montserrat"/>
              </a:rPr>
              <a:t> </a:t>
            </a:r>
            <a:endParaRPr>
              <a:solidFill>
                <a:schemeClr val="dk2"/>
              </a:solidFill>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solidFill>
                <a:schemeClr val="dk2"/>
              </a:solidFill>
              <a:latin typeface="Montserrat"/>
              <a:ea typeface="Montserrat"/>
              <a:cs typeface="Montserrat"/>
              <a:sym typeface="Montserrat"/>
            </a:endParaRPr>
          </a:p>
          <a:p>
            <a:pPr indent="0" lvl="0" marL="0" rtl="0" algn="l">
              <a:spcBef>
                <a:spcPts val="0"/>
              </a:spcBef>
              <a:spcAft>
                <a:spcPts val="0"/>
              </a:spcAft>
              <a:buNone/>
            </a:pPr>
            <a:r>
              <a:t/>
            </a:r>
            <a:endParaRPr>
              <a:solidFill>
                <a:schemeClr val="dk2"/>
              </a:solidFill>
              <a:latin typeface="Montserrat"/>
              <a:ea typeface="Montserrat"/>
              <a:cs typeface="Montserrat"/>
              <a:sym typeface="Montserrat"/>
            </a:endParaRPr>
          </a:p>
        </p:txBody>
      </p:sp>
      <p:sp>
        <p:nvSpPr>
          <p:cNvPr id="564" name="Google Shape;564;p60"/>
          <p:cNvSpPr txBox="1"/>
          <p:nvPr>
            <p:ph idx="12" type="sldNum"/>
          </p:nvPr>
        </p:nvSpPr>
        <p:spPr>
          <a:xfrm>
            <a:off x="8556784" y="48260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8" name="Shape 568"/>
        <p:cNvGrpSpPr/>
        <p:nvPr/>
      </p:nvGrpSpPr>
      <p:grpSpPr>
        <a:xfrm>
          <a:off x="0" y="0"/>
          <a:ext cx="0" cy="0"/>
          <a:chOff x="0" y="0"/>
          <a:chExt cx="0" cy="0"/>
        </a:xfrm>
      </p:grpSpPr>
      <p:sp>
        <p:nvSpPr>
          <p:cNvPr id="569" name="Google Shape;569;p61"/>
          <p:cNvSpPr txBox="1"/>
          <p:nvPr>
            <p:ph idx="12" type="sldNum"/>
          </p:nvPr>
        </p:nvSpPr>
        <p:spPr>
          <a:xfrm>
            <a:off x="8556784" y="48260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570" name="Google Shape;570;p61"/>
          <p:cNvSpPr txBox="1"/>
          <p:nvPr/>
        </p:nvSpPr>
        <p:spPr>
          <a:xfrm>
            <a:off x="1049400" y="613375"/>
            <a:ext cx="6969000" cy="1485300"/>
          </a:xfrm>
          <a:prstGeom prst="rect">
            <a:avLst/>
          </a:prstGeom>
          <a:noFill/>
          <a:ln>
            <a:noFill/>
          </a:ln>
        </p:spPr>
        <p:txBody>
          <a:bodyPr anchorCtr="0" anchor="t" bIns="91425" lIns="91425" spcFirstLastPara="1" rIns="91425" wrap="square" tIns="91425">
            <a:noAutofit/>
          </a:bodyPr>
          <a:lstStyle/>
          <a:p>
            <a:pPr indent="0" lvl="0" marL="0" rtl="0" algn="just">
              <a:lnSpc>
                <a:spcPct val="150000"/>
              </a:lnSpc>
              <a:spcBef>
                <a:spcPts val="0"/>
              </a:spcBef>
              <a:spcAft>
                <a:spcPts val="0"/>
              </a:spcAft>
              <a:buNone/>
            </a:pPr>
            <a:r>
              <a:rPr b="1" lang="en" sz="1300">
                <a:solidFill>
                  <a:schemeClr val="dk1"/>
                </a:solidFill>
                <a:latin typeface="Montserrat"/>
                <a:ea typeface="Montserrat"/>
                <a:cs typeface="Montserrat"/>
                <a:sym typeface="Montserrat"/>
              </a:rPr>
              <a:t>Parameter-Efficient Sparse Retrievers and Rerankers using Adapters</a:t>
            </a:r>
            <a:endParaRPr b="1" sz="1300">
              <a:solidFill>
                <a:schemeClr val="dk1"/>
              </a:solidFill>
              <a:latin typeface="Montserrat"/>
              <a:ea typeface="Montserrat"/>
              <a:cs typeface="Montserrat"/>
              <a:sym typeface="Montserrat"/>
            </a:endParaRPr>
          </a:p>
          <a:p>
            <a:pPr indent="0" lvl="0" marL="0" rtl="0" algn="just">
              <a:lnSpc>
                <a:spcPct val="150000"/>
              </a:lnSpc>
              <a:spcBef>
                <a:spcPts val="0"/>
              </a:spcBef>
              <a:spcAft>
                <a:spcPts val="0"/>
              </a:spcAft>
              <a:buNone/>
            </a:pPr>
            <a:r>
              <a:rPr lang="en" sz="1200" u="sng">
                <a:solidFill>
                  <a:schemeClr val="dk1"/>
                </a:solidFill>
                <a:latin typeface="Montserrat"/>
                <a:ea typeface="Montserrat"/>
                <a:cs typeface="Montserrat"/>
                <a:sym typeface="Montserrat"/>
              </a:rPr>
              <a:t>Adapters for Neural Retrieval Models:</a:t>
            </a:r>
            <a:endParaRPr sz="1200" u="sng">
              <a:solidFill>
                <a:schemeClr val="dk1"/>
              </a:solidFill>
              <a:latin typeface="Montserrat"/>
              <a:ea typeface="Montserrat"/>
              <a:cs typeface="Montserrat"/>
              <a:sym typeface="Montserrat"/>
            </a:endParaRPr>
          </a:p>
          <a:p>
            <a:pPr indent="-304800" lvl="0" marL="457200" rtl="0" algn="l">
              <a:lnSpc>
                <a:spcPct val="115000"/>
              </a:lnSpc>
              <a:spcBef>
                <a:spcPts val="0"/>
              </a:spcBef>
              <a:spcAft>
                <a:spcPts val="0"/>
              </a:spcAft>
              <a:buClr>
                <a:schemeClr val="dk1"/>
              </a:buClr>
              <a:buSzPts val="1200"/>
              <a:buFont typeface="Montserrat"/>
              <a:buAutoNum type="arabicPeriod"/>
            </a:pPr>
            <a:r>
              <a:rPr lang="en" sz="1200">
                <a:solidFill>
                  <a:schemeClr val="dk1"/>
                </a:solidFill>
                <a:latin typeface="Montserrat"/>
                <a:ea typeface="Montserrat"/>
                <a:cs typeface="Montserrat"/>
                <a:sym typeface="Montserrat"/>
              </a:rPr>
              <a:t>Adapters are investigated as an affordable solution to train models like SPLADE for Information Retrieval, aiming to enhance efficacy and efficiency in tasks like domain adaptation.</a:t>
            </a:r>
            <a:endParaRPr sz="1200">
              <a:solidFill>
                <a:schemeClr val="dk1"/>
              </a:solidFill>
              <a:latin typeface="Montserrat"/>
              <a:ea typeface="Montserrat"/>
              <a:cs typeface="Montserrat"/>
              <a:sym typeface="Montserrat"/>
            </a:endParaRPr>
          </a:p>
          <a:p>
            <a:pPr indent="0" lvl="0" marL="0" rtl="0" algn="just">
              <a:lnSpc>
                <a:spcPct val="150000"/>
              </a:lnSpc>
              <a:spcBef>
                <a:spcPts val="0"/>
              </a:spcBef>
              <a:spcAft>
                <a:spcPts val="0"/>
              </a:spcAft>
              <a:buNone/>
            </a:pPr>
            <a:r>
              <a:rPr lang="en" sz="1200" u="sng">
                <a:solidFill>
                  <a:schemeClr val="dk1"/>
                </a:solidFill>
                <a:latin typeface="Montserrat"/>
                <a:ea typeface="Montserrat"/>
                <a:cs typeface="Montserrat"/>
                <a:sym typeface="Montserrat"/>
              </a:rPr>
              <a:t>Methodology and Findings:</a:t>
            </a:r>
            <a:endParaRPr sz="1200" u="sng">
              <a:solidFill>
                <a:schemeClr val="dk1"/>
              </a:solidFill>
              <a:latin typeface="Montserrat"/>
              <a:ea typeface="Montserrat"/>
              <a:cs typeface="Montserrat"/>
              <a:sym typeface="Montserrat"/>
            </a:endParaRPr>
          </a:p>
          <a:p>
            <a:pPr indent="-304800" lvl="0" marL="457200" rtl="0" algn="l">
              <a:lnSpc>
                <a:spcPct val="115000"/>
              </a:lnSpc>
              <a:spcBef>
                <a:spcPts val="0"/>
              </a:spcBef>
              <a:spcAft>
                <a:spcPts val="0"/>
              </a:spcAft>
              <a:buClr>
                <a:schemeClr val="dk1"/>
              </a:buClr>
              <a:buSzPts val="1200"/>
              <a:buFont typeface="Montserrat"/>
              <a:buAutoNum type="arabicPeriod"/>
            </a:pPr>
            <a:r>
              <a:rPr lang="en" sz="1200">
                <a:solidFill>
                  <a:schemeClr val="dk1"/>
                </a:solidFill>
                <a:latin typeface="Montserrat"/>
                <a:ea typeface="Montserrat"/>
                <a:cs typeface="Montserrat"/>
                <a:sym typeface="Montserrat"/>
              </a:rPr>
              <a:t>The study examines adapter layers, knowledge transfer strategies, and adapter performance, showing adapters as a practical substitute for full fine-tuning, improving efficiency and generalizability.</a:t>
            </a:r>
            <a:endParaRPr sz="1200">
              <a:solidFill>
                <a:schemeClr val="dk1"/>
              </a:solidFill>
              <a:latin typeface="Montserrat"/>
              <a:ea typeface="Montserrat"/>
              <a:cs typeface="Montserrat"/>
              <a:sym typeface="Montserrat"/>
            </a:endParaRPr>
          </a:p>
          <a:p>
            <a:pPr indent="0" lvl="0" marL="0" rtl="0" algn="just">
              <a:lnSpc>
                <a:spcPct val="150000"/>
              </a:lnSpc>
              <a:spcBef>
                <a:spcPts val="0"/>
              </a:spcBef>
              <a:spcAft>
                <a:spcPts val="0"/>
              </a:spcAft>
              <a:buNone/>
            </a:pPr>
            <a:r>
              <a:rPr lang="en" sz="1200" u="sng">
                <a:solidFill>
                  <a:schemeClr val="dk1"/>
                </a:solidFill>
                <a:latin typeface="Montserrat"/>
                <a:ea typeface="Montserrat"/>
                <a:cs typeface="Montserrat"/>
                <a:sym typeface="Montserrat"/>
              </a:rPr>
              <a:t>Implications and Limitations:</a:t>
            </a:r>
            <a:endParaRPr sz="1200" u="sng">
              <a:solidFill>
                <a:schemeClr val="dk1"/>
              </a:solidFill>
              <a:latin typeface="Montserrat"/>
              <a:ea typeface="Montserrat"/>
              <a:cs typeface="Montserrat"/>
              <a:sym typeface="Montserrat"/>
            </a:endParaRPr>
          </a:p>
          <a:p>
            <a:pPr indent="-304800" lvl="0" marL="457200" rtl="0" algn="l">
              <a:lnSpc>
                <a:spcPct val="115000"/>
              </a:lnSpc>
              <a:spcBef>
                <a:spcPts val="0"/>
              </a:spcBef>
              <a:spcAft>
                <a:spcPts val="0"/>
              </a:spcAft>
              <a:buClr>
                <a:schemeClr val="dk1"/>
              </a:buClr>
              <a:buSzPts val="1200"/>
              <a:buFont typeface="Montserrat"/>
              <a:buAutoNum type="arabicPeriod"/>
            </a:pPr>
            <a:r>
              <a:rPr lang="en" sz="1200">
                <a:solidFill>
                  <a:schemeClr val="dk1"/>
                </a:solidFill>
                <a:latin typeface="Montserrat"/>
                <a:ea typeface="Montserrat"/>
                <a:cs typeface="Montserrat"/>
                <a:sym typeface="Montserrat"/>
              </a:rPr>
              <a:t>Adapters show promise for improving retrieval processes, providing rapid domain adaptation, and enhancing multi-stage retrieval systems. However, the study's focus on SPLADE limits direct applicability to other models, suggesting further research for broader insights.</a:t>
            </a:r>
            <a:endParaRPr sz="1200">
              <a:solidFill>
                <a:schemeClr val="dk1"/>
              </a:solidFill>
              <a:latin typeface="Montserrat"/>
              <a:ea typeface="Montserrat"/>
              <a:cs typeface="Montserrat"/>
              <a:sym typeface="Montserrat"/>
            </a:endParaRPr>
          </a:p>
          <a:p>
            <a:pPr indent="0" lvl="0" marL="0" rtl="0" algn="just">
              <a:lnSpc>
                <a:spcPct val="150000"/>
              </a:lnSpc>
              <a:spcBef>
                <a:spcPts val="0"/>
              </a:spcBef>
              <a:spcAft>
                <a:spcPts val="0"/>
              </a:spcAft>
              <a:buClr>
                <a:schemeClr val="dk1"/>
              </a:buClr>
              <a:buSzPts val="1100"/>
              <a:buFont typeface="Arial"/>
              <a:buNone/>
            </a:pPr>
            <a:r>
              <a:t/>
            </a:r>
            <a:endParaRPr b="1" sz="1300">
              <a:solidFill>
                <a:schemeClr val="dk1"/>
              </a:solidFill>
              <a:latin typeface="Montserrat"/>
              <a:ea typeface="Montserrat"/>
              <a:cs typeface="Montserrat"/>
              <a:sym typeface="Montserra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4" name="Shape 574"/>
        <p:cNvGrpSpPr/>
        <p:nvPr/>
      </p:nvGrpSpPr>
      <p:grpSpPr>
        <a:xfrm>
          <a:off x="0" y="0"/>
          <a:ext cx="0" cy="0"/>
          <a:chOff x="0" y="0"/>
          <a:chExt cx="0" cy="0"/>
        </a:xfrm>
      </p:grpSpPr>
      <p:sp>
        <p:nvSpPr>
          <p:cNvPr id="575" name="Google Shape;575;p62"/>
          <p:cNvSpPr txBox="1"/>
          <p:nvPr>
            <p:ph idx="12" type="sldNum"/>
          </p:nvPr>
        </p:nvSpPr>
        <p:spPr>
          <a:xfrm>
            <a:off x="8556784" y="48260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576" name="Google Shape;576;p62"/>
          <p:cNvSpPr txBox="1"/>
          <p:nvPr/>
        </p:nvSpPr>
        <p:spPr>
          <a:xfrm>
            <a:off x="1049400" y="613375"/>
            <a:ext cx="6969000" cy="1485300"/>
          </a:xfrm>
          <a:prstGeom prst="rect">
            <a:avLst/>
          </a:prstGeom>
          <a:noFill/>
          <a:ln>
            <a:noFill/>
          </a:ln>
        </p:spPr>
        <p:txBody>
          <a:bodyPr anchorCtr="0" anchor="t" bIns="91425" lIns="91425" spcFirstLastPara="1" rIns="91425" wrap="square" tIns="91425">
            <a:noAutofit/>
          </a:bodyPr>
          <a:lstStyle/>
          <a:p>
            <a:pPr indent="0" lvl="0" marL="0" rtl="0" algn="just">
              <a:lnSpc>
                <a:spcPct val="120000"/>
              </a:lnSpc>
              <a:spcBef>
                <a:spcPts val="0"/>
              </a:spcBef>
              <a:spcAft>
                <a:spcPts val="0"/>
              </a:spcAft>
              <a:buNone/>
            </a:pPr>
            <a:r>
              <a:rPr b="1" lang="en" sz="1200">
                <a:solidFill>
                  <a:schemeClr val="dk1"/>
                </a:solidFill>
                <a:latin typeface="Montserrat"/>
                <a:ea typeface="Montserrat"/>
                <a:cs typeface="Montserrat"/>
                <a:sym typeface="Montserrat"/>
              </a:rPr>
              <a:t>RankVicuna: Zero-Shot Listwise Document Reranking with Open-Source Large Language Models</a:t>
            </a:r>
            <a:endParaRPr b="1" sz="1300">
              <a:solidFill>
                <a:schemeClr val="dk1"/>
              </a:solidFill>
              <a:latin typeface="Montserrat"/>
              <a:ea typeface="Montserrat"/>
              <a:cs typeface="Montserrat"/>
              <a:sym typeface="Montserrat"/>
            </a:endParaRPr>
          </a:p>
          <a:p>
            <a:pPr indent="0" lvl="0" marL="0" rtl="0" algn="l">
              <a:lnSpc>
                <a:spcPct val="115000"/>
              </a:lnSpc>
              <a:spcBef>
                <a:spcPts val="600"/>
              </a:spcBef>
              <a:spcAft>
                <a:spcPts val="0"/>
              </a:spcAft>
              <a:buNone/>
            </a:pPr>
            <a:r>
              <a:rPr lang="en" sz="1200" u="sng">
                <a:solidFill>
                  <a:schemeClr val="dk1"/>
                </a:solidFill>
                <a:latin typeface="Montserrat"/>
                <a:ea typeface="Montserrat"/>
                <a:cs typeface="Montserrat"/>
                <a:sym typeface="Montserrat"/>
              </a:rPr>
              <a:t>First Open-Source Big Language Model for Reranking:</a:t>
            </a:r>
            <a:endParaRPr sz="1200" u="sng">
              <a:solidFill>
                <a:schemeClr val="dk1"/>
              </a:solidFill>
              <a:latin typeface="Montserrat"/>
              <a:ea typeface="Montserrat"/>
              <a:cs typeface="Montserrat"/>
              <a:sym typeface="Montserrat"/>
            </a:endParaRPr>
          </a:p>
          <a:p>
            <a:pPr indent="-304800" lvl="0" marL="457200" rtl="0" algn="l">
              <a:lnSpc>
                <a:spcPct val="115000"/>
              </a:lnSpc>
              <a:spcBef>
                <a:spcPts val="0"/>
              </a:spcBef>
              <a:spcAft>
                <a:spcPts val="0"/>
              </a:spcAft>
              <a:buClr>
                <a:schemeClr val="dk1"/>
              </a:buClr>
              <a:buSzPts val="1200"/>
              <a:buFont typeface="Montserrat"/>
              <a:buAutoNum type="arabicPeriod"/>
            </a:pPr>
            <a:r>
              <a:rPr lang="en" sz="1200">
                <a:solidFill>
                  <a:schemeClr val="dk1"/>
                </a:solidFill>
                <a:latin typeface="Montserrat"/>
                <a:ea typeface="Montserrat"/>
                <a:cs typeface="Montserrat"/>
                <a:sym typeface="Montserrat"/>
              </a:rPr>
              <a:t>RankVicuna is the first open-source big language model for zero-shot listwise document reranking, providing a clear method to overcome issues with proprietary models and achieving similar efficacy to GPT 3.5 with a lower 7B parameter model.</a:t>
            </a:r>
            <a:endParaRPr sz="1200">
              <a:solidFill>
                <a:schemeClr val="dk1"/>
              </a:solidFill>
              <a:latin typeface="Montserrat"/>
              <a:ea typeface="Montserrat"/>
              <a:cs typeface="Montserrat"/>
              <a:sym typeface="Montserrat"/>
            </a:endParaRPr>
          </a:p>
          <a:p>
            <a:pPr indent="0" lvl="0" marL="0" rtl="0" algn="l">
              <a:lnSpc>
                <a:spcPct val="115000"/>
              </a:lnSpc>
              <a:spcBef>
                <a:spcPts val="0"/>
              </a:spcBef>
              <a:spcAft>
                <a:spcPts val="0"/>
              </a:spcAft>
              <a:buNone/>
            </a:pPr>
            <a:r>
              <a:rPr lang="en" sz="1200" u="sng">
                <a:solidFill>
                  <a:schemeClr val="dk1"/>
                </a:solidFill>
                <a:latin typeface="Montserrat"/>
                <a:ea typeface="Montserrat"/>
                <a:cs typeface="Montserrat"/>
                <a:sym typeface="Montserrat"/>
              </a:rPr>
              <a:t>Promoting Openness and Cooperation:</a:t>
            </a:r>
            <a:endParaRPr sz="1200" u="sng">
              <a:solidFill>
                <a:schemeClr val="dk1"/>
              </a:solidFill>
              <a:latin typeface="Montserrat"/>
              <a:ea typeface="Montserrat"/>
              <a:cs typeface="Montserrat"/>
              <a:sym typeface="Montserrat"/>
            </a:endParaRPr>
          </a:p>
          <a:p>
            <a:pPr indent="-304800" lvl="0" marL="457200" rtl="0" algn="l">
              <a:lnSpc>
                <a:spcPct val="115000"/>
              </a:lnSpc>
              <a:spcBef>
                <a:spcPts val="0"/>
              </a:spcBef>
              <a:spcAft>
                <a:spcPts val="0"/>
              </a:spcAft>
              <a:buClr>
                <a:schemeClr val="dk1"/>
              </a:buClr>
              <a:buSzPts val="1200"/>
              <a:buFont typeface="Montserrat"/>
              <a:buAutoNum type="arabicPeriod"/>
            </a:pPr>
            <a:r>
              <a:rPr lang="en" sz="1200">
                <a:solidFill>
                  <a:schemeClr val="dk1"/>
                </a:solidFill>
                <a:latin typeface="Montserrat"/>
                <a:ea typeface="Montserrat"/>
                <a:cs typeface="Montserrat"/>
                <a:sym typeface="Montserrat"/>
              </a:rPr>
              <a:t>RankVicuna emphasizes the importance of open-source models for research accuracy, offering researchers access to model checkpoints and code for duplication and improvement.</a:t>
            </a:r>
            <a:endParaRPr sz="1200">
              <a:solidFill>
                <a:schemeClr val="dk1"/>
              </a:solidFill>
              <a:latin typeface="Montserrat"/>
              <a:ea typeface="Montserrat"/>
              <a:cs typeface="Montserrat"/>
              <a:sym typeface="Montserrat"/>
            </a:endParaRPr>
          </a:p>
          <a:p>
            <a:pPr indent="0" lvl="0" marL="0" rtl="0" algn="l">
              <a:lnSpc>
                <a:spcPct val="115000"/>
              </a:lnSpc>
              <a:spcBef>
                <a:spcPts val="0"/>
              </a:spcBef>
              <a:spcAft>
                <a:spcPts val="0"/>
              </a:spcAft>
              <a:buNone/>
            </a:pPr>
            <a:r>
              <a:rPr lang="en" sz="1200" u="sng">
                <a:solidFill>
                  <a:schemeClr val="dk1"/>
                </a:solidFill>
                <a:latin typeface="Montserrat"/>
                <a:ea typeface="Montserrat"/>
                <a:cs typeface="Montserrat"/>
                <a:sym typeface="Montserrat"/>
              </a:rPr>
              <a:t>Innovative Document Reranking Technique:</a:t>
            </a:r>
            <a:endParaRPr sz="1200" u="sng">
              <a:solidFill>
                <a:schemeClr val="dk1"/>
              </a:solidFill>
              <a:latin typeface="Montserrat"/>
              <a:ea typeface="Montserrat"/>
              <a:cs typeface="Montserrat"/>
              <a:sym typeface="Montserrat"/>
            </a:endParaRPr>
          </a:p>
          <a:p>
            <a:pPr indent="-304800" lvl="0" marL="457200" rtl="0" algn="l">
              <a:lnSpc>
                <a:spcPct val="115000"/>
              </a:lnSpc>
              <a:spcBef>
                <a:spcPts val="0"/>
              </a:spcBef>
              <a:spcAft>
                <a:spcPts val="0"/>
              </a:spcAft>
              <a:buClr>
                <a:schemeClr val="dk1"/>
              </a:buClr>
              <a:buSzPts val="1200"/>
              <a:buFont typeface="Montserrat"/>
              <a:buAutoNum type="arabicPeriod"/>
            </a:pPr>
            <a:r>
              <a:rPr lang="en" sz="1200">
                <a:solidFill>
                  <a:schemeClr val="dk1"/>
                </a:solidFill>
                <a:latin typeface="Montserrat"/>
                <a:ea typeface="Montserrat"/>
                <a:cs typeface="Montserrat"/>
                <a:sym typeface="Montserrat"/>
              </a:rPr>
              <a:t>RankVicuna's development highlights insights into first-stage retrieval techniques and data-driven training for improved language model performance, contributing to the field of information retrieval research and promoting open scientific techniques.</a:t>
            </a:r>
            <a:endParaRPr sz="1200">
              <a:solidFill>
                <a:schemeClr val="dk1"/>
              </a:solidFill>
              <a:latin typeface="Montserrat"/>
              <a:ea typeface="Montserrat"/>
              <a:cs typeface="Montserrat"/>
              <a:sym typeface="Montserrat"/>
            </a:endParaRPr>
          </a:p>
          <a:p>
            <a:pPr indent="0" lvl="0" marL="457200" rtl="0" algn="l">
              <a:lnSpc>
                <a:spcPct val="115000"/>
              </a:lnSpc>
              <a:spcBef>
                <a:spcPts val="0"/>
              </a:spcBef>
              <a:spcAft>
                <a:spcPts val="0"/>
              </a:spcAft>
              <a:buNone/>
            </a:pPr>
            <a:r>
              <a:t/>
            </a:r>
            <a:endParaRPr sz="1200">
              <a:solidFill>
                <a:schemeClr val="dk1"/>
              </a:solidFill>
              <a:latin typeface="Montserrat"/>
              <a:ea typeface="Montserrat"/>
              <a:cs typeface="Montserrat"/>
              <a:sym typeface="Montserrat"/>
            </a:endParaRPr>
          </a:p>
          <a:p>
            <a:pPr indent="0" lvl="0" marL="457200" rtl="0" algn="l">
              <a:lnSpc>
                <a:spcPct val="115000"/>
              </a:lnSpc>
              <a:spcBef>
                <a:spcPts val="0"/>
              </a:spcBef>
              <a:spcAft>
                <a:spcPts val="0"/>
              </a:spcAft>
              <a:buNone/>
            </a:pPr>
            <a:r>
              <a:t/>
            </a:r>
            <a:endParaRPr sz="1200">
              <a:solidFill>
                <a:schemeClr val="dk1"/>
              </a:solidFill>
              <a:latin typeface="Montserrat"/>
              <a:ea typeface="Montserrat"/>
              <a:cs typeface="Montserrat"/>
              <a:sym typeface="Montserrat"/>
            </a:endParaRPr>
          </a:p>
          <a:p>
            <a:pPr indent="0" lvl="0" marL="0" rtl="0" algn="just">
              <a:lnSpc>
                <a:spcPct val="150000"/>
              </a:lnSpc>
              <a:spcBef>
                <a:spcPts val="0"/>
              </a:spcBef>
              <a:spcAft>
                <a:spcPts val="0"/>
              </a:spcAft>
              <a:buClr>
                <a:schemeClr val="dk1"/>
              </a:buClr>
              <a:buSzPts val="1100"/>
              <a:buFont typeface="Arial"/>
              <a:buNone/>
            </a:pPr>
            <a:r>
              <a:t/>
            </a:r>
            <a:endParaRPr b="1" sz="1300">
              <a:solidFill>
                <a:schemeClr val="dk1"/>
              </a:solidFill>
              <a:latin typeface="Montserrat"/>
              <a:ea typeface="Montserrat"/>
              <a:cs typeface="Montserrat"/>
              <a:sym typeface="Montserrat"/>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inimalist Business Slides XL by Slidesgo">
  <a:themeElements>
    <a:clrScheme name="Simple Light">
      <a:dk1>
        <a:srgbClr val="000000"/>
      </a:dk1>
      <a:lt1>
        <a:srgbClr val="F5F2EE"/>
      </a:lt1>
      <a:dk2>
        <a:srgbClr val="000000"/>
      </a:dk2>
      <a:lt2>
        <a:srgbClr val="EEEEEE"/>
      </a:lt2>
      <a:accent1>
        <a:srgbClr val="3F3533"/>
      </a:accent1>
      <a:accent2>
        <a:srgbClr val="3F3533"/>
      </a:accent2>
      <a:accent3>
        <a:srgbClr val="3F3533"/>
      </a:accent3>
      <a:accent4>
        <a:srgbClr val="3F3533"/>
      </a:accent4>
      <a:accent5>
        <a:srgbClr val="3F3533"/>
      </a:accent5>
      <a:accent6>
        <a:srgbClr val="3F3533"/>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