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UtaQkXAl0xtrLDN59h2gk8NCH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20b09abb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d20b09abb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d20b09abb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1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43000" y="2597649"/>
            <a:ext cx="9429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b="1" lang="en-US" sz="2060"/>
              <a:t>Enhancing Medical Question Answering with Retrieval Augmentation and Reranking Transformer Embeddings in Generative Language</a:t>
            </a:r>
            <a:endParaRPr b="1" sz="24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728625" y="3899775"/>
            <a:ext cx="6069900" cy="269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442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A11: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20301005 - Shabab Abdullah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20301154 - Tanzir Hossain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20301164 - Ar-Rafi Islam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20301193 - Jannatul Ferdoshi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186" y="228600"/>
            <a:ext cx="2238375" cy="20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77334" y="6858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677334" y="18288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93700" lvl="0" marL="342900" rtl="0" algn="just">
              <a:spcBef>
                <a:spcPts val="0"/>
              </a:spcBef>
              <a:spcAft>
                <a:spcPts val="0"/>
              </a:spcAft>
              <a:buSzPts val="2240"/>
              <a:buFont typeface="Trebuchet MS"/>
              <a:buChar char="►"/>
            </a:pPr>
            <a:r>
              <a:rPr lang="en-US" sz="2800"/>
              <a:t>Medical question answering (QA) is vital for informed decision-making and advancing medical research.</a:t>
            </a:r>
            <a:endParaRPr sz="28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93700" lvl="0" marL="342900" rtl="0" algn="just">
              <a:spcBef>
                <a:spcPts val="0"/>
              </a:spcBef>
              <a:spcAft>
                <a:spcPts val="0"/>
              </a:spcAft>
              <a:buSzPts val="2240"/>
              <a:buFont typeface="Trebuchet MS"/>
              <a:buChar char="►"/>
            </a:pPr>
            <a:r>
              <a:rPr lang="en-US" sz="2800"/>
              <a:t>Proposed Approach: Retrieval Augmented Generation (RAG) model.</a:t>
            </a:r>
            <a:endParaRPr sz="28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93700" lvl="0" marL="342900" rtl="0" algn="just">
              <a:spcBef>
                <a:spcPts val="0"/>
              </a:spcBef>
              <a:spcAft>
                <a:spcPts val="0"/>
              </a:spcAft>
              <a:buSzPts val="2240"/>
              <a:buFont typeface="Trebuchet MS"/>
              <a:buChar char="►"/>
            </a:pPr>
            <a:r>
              <a:rPr lang="en-US" sz="2800"/>
              <a:t>Importance of Access to Reliable Medical Data.</a:t>
            </a:r>
            <a:endParaRPr sz="28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838200" y="152400"/>
            <a:ext cx="10515600" cy="768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838200" y="125589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AI Integration in Healthcare:</a:t>
            </a:r>
            <a:endParaRPr sz="2400"/>
          </a:p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Potential for Revolutionary Progress.</a:t>
            </a:r>
            <a:endParaRPr sz="2400"/>
          </a:p>
          <a:p>
            <a:pPr indent="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Retrieval Augmented Generation (RAG) Models:</a:t>
            </a:r>
            <a:endParaRPr sz="2400"/>
          </a:p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Efficient Retrieval + Advanced Language Models.</a:t>
            </a:r>
            <a:endParaRPr sz="2400"/>
          </a:p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Importance of Accuracy and Relevance in Medical QA.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609600" y="609600"/>
            <a:ext cx="10515600" cy="81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/>
              <a:t> Method</a:t>
            </a:r>
            <a:endParaRPr b="1"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609600" y="1877707"/>
            <a:ext cx="104394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Design of the RAG Model: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7338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Components: Retriever and Generator.</a:t>
            </a:r>
            <a:endParaRPr sz="24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7338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Architectures: FAISS, Text Chunking, Embedding, Mistral 7B.</a:t>
            </a:r>
            <a:endParaRPr sz="24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7338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Optimization Techniques: Quantization, Mixed Precision Training.</a:t>
            </a:r>
            <a:endParaRPr sz="24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677334" y="609600"/>
            <a:ext cx="9990666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Study Selection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609600" y="1877707"/>
            <a:ext cx="104394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338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Data Source: Medeasy Website.</a:t>
            </a:r>
            <a:endParaRPr sz="24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Reasons for Selection: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7338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Comprehensive Collection.</a:t>
            </a:r>
            <a:endParaRPr sz="2400"/>
          </a:p>
          <a:p>
            <a:pPr indent="-37338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Trusted Reputation.</a:t>
            </a:r>
            <a:endParaRPr sz="2400"/>
          </a:p>
          <a:p>
            <a:pPr indent="-37338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Regular Updates.</a:t>
            </a:r>
            <a:endParaRPr sz="2400"/>
          </a:p>
          <a:p>
            <a:pPr indent="-37338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Accessibility.</a:t>
            </a:r>
            <a:endParaRPr sz="2400"/>
          </a:p>
          <a:p>
            <a:pPr indent="-37338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Dataset Description: 'Medeasy.csv' and 'processed_data.csv'.</a:t>
            </a:r>
            <a:endParaRPr sz="2400"/>
          </a:p>
          <a:p>
            <a:pPr indent="-37338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Data Preprocessing Steps.</a:t>
            </a:r>
            <a:endParaRPr sz="24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20b09abb0_1_0"/>
          <p:cNvSpPr txBox="1"/>
          <p:nvPr>
            <p:ph type="title"/>
          </p:nvPr>
        </p:nvSpPr>
        <p:spPr>
          <a:xfrm>
            <a:off x="677334" y="609600"/>
            <a:ext cx="999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Discussion: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g2d20b09abb0_1_0"/>
          <p:cNvSpPr txBox="1"/>
          <p:nvPr>
            <p:ph idx="1" type="body"/>
          </p:nvPr>
        </p:nvSpPr>
        <p:spPr>
          <a:xfrm>
            <a:off x="359075" y="1470607"/>
            <a:ext cx="104394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Techniques Overview:</a:t>
            </a:r>
            <a:endParaRPr b="1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V3CTRON enhances document accessibility and search with BERT and Dense Retriever models.</a:t>
            </a:r>
            <a:endParaRPr sz="1500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RankVicuna introduces open-source reranking but requires optimization.</a:t>
            </a:r>
            <a:endParaRPr sz="1500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Transformer optimization and adapter use offer promising trends.</a:t>
            </a:r>
            <a:endParaRPr sz="15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Advantages and Limitations:</a:t>
            </a:r>
            <a:endParaRPr b="1" sz="1500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V3CTRON showcases advanced tech but scalability concerns exist.</a:t>
            </a:r>
            <a:endParaRPr sz="1500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RankVicuna addresses repeatability issues but needs further optimization.</a:t>
            </a:r>
            <a:endParaRPr sz="15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Emerging Trends:</a:t>
            </a:r>
            <a:endParaRPr b="1" sz="1500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Transformer model optimization with better embeddings.</a:t>
            </a:r>
            <a:endParaRPr sz="1500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Adapters for efficient retrieval models.</a:t>
            </a:r>
            <a:endParaRPr sz="15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Future Directions:</a:t>
            </a:r>
            <a:endParaRPr b="1" sz="1500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Theoretical exploration and broader applicability needed.</a:t>
            </a:r>
            <a:endParaRPr sz="1500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Integration of adversarial training for robust text retrieval.</a:t>
            </a:r>
            <a:endParaRPr sz="15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Implications:</a:t>
            </a:r>
            <a:endParaRPr b="1" sz="1500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Insights drive better retrieval system design and deployment.</a:t>
            </a:r>
            <a:endParaRPr sz="1500"/>
          </a:p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SzPts val="1020"/>
              <a:buChar char="►"/>
            </a:pPr>
            <a:r>
              <a:rPr lang="en-US" sz="1500"/>
              <a:t>Address evolving challenges in accessibility and context-aware search.</a:t>
            </a:r>
            <a:endParaRPr sz="24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677334" y="533400"/>
            <a:ext cx="9762066" cy="829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672625" y="1905000"/>
            <a:ext cx="9147900" cy="4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900"/>
              <a:t>Data Space: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Overview of 'Medeasy.csv' Dataset.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Data Cleaning Process: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Removal of HTML Tags, URLs, Stop Words, and Irrelevant Patterns.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Final Dataset: 'processed_data.csv'.</a:t>
            </a:r>
            <a:endParaRPr sz="1900"/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900"/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900"/>
              <a:t>Visual Space: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Data Preprocessing and Transformation Overview.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Description of Cleaned Dataset: 'processed_data.csv'.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Visual Representation of Transformation Process.</a:t>
            </a:r>
            <a:endParaRPr sz="1900"/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900"/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900"/>
              <a:t>Interaction Space: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User Interaction with RAG Model: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Text-Based Interface.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Model Components and Functionalities.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Examples of Model's Responses to Medical Queries.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Chatbot Output: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Examples of Chatbot Responses:</a:t>
            </a:r>
            <a:endParaRPr sz="1900"/>
          </a:p>
          <a:p>
            <a:pPr indent="-3530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900"/>
              <a:t>Analysis of Responses: Relevance, Accuracy, Limitations.</a:t>
            </a:r>
            <a:endParaRPr sz="1900"/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900"/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2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838200" y="2362200"/>
            <a:ext cx="83559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200"/>
              <a:buNone/>
            </a:pPr>
            <a:r>
              <a:rPr b="1" lang="en-US" sz="9800">
                <a:solidFill>
                  <a:srgbClr val="6C911C"/>
                </a:solidFill>
              </a:rPr>
              <a:t>THANK YOU !</a:t>
            </a:r>
            <a:endParaRPr sz="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2021-03-29T08:13:56Z</dcterms:created>
  <dc:creator>Mr.</dc:creator>
</cp:coreProperties>
</file>