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8" r:id="rId3"/>
    <p:sldId id="269" r:id="rId4"/>
    <p:sldId id="270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A"/>
    <a:srgbClr val="00D200"/>
    <a:srgbClr val="00FF00"/>
    <a:srgbClr val="00CC99"/>
    <a:srgbClr val="1E8C16"/>
    <a:srgbClr val="69881A"/>
    <a:srgbClr val="FFCC00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58657" autoAdjust="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  <p:guide pos="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1A98-1FDC-4069-A549-108C524DA00B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77194-D090-47CB-A252-F02355B118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9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48AF-06F8-4945-9F42-661BBF80F64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13A5-511F-4D4F-B778-6AB878583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Motion</a:t>
            </a:r>
          </a:p>
          <a:p>
            <a:r>
              <a:rPr lang="en-US" b="0" dirty="0" smtClean="0"/>
              <a:t>(Basic)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video template is optimized for Microsoft PowerPoint 2010.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PowerPoint 2007, video elements will play, but any content overlapping the video bars will be covered by the video when in slideshow mode.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PowerPoint 2003, video will not play, but the poster frame of the videos will remain in place as static images.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The </a:t>
            </a:r>
            <a:r>
              <a:rPr lang="en-US" b="0" baseline="0" dirty="0" smtClean="0"/>
              <a:t>v</a:t>
            </a:r>
            <a:r>
              <a:rPr lang="en-US" b="0" dirty="0" smtClean="0"/>
              <a:t>ideo:</a:t>
            </a:r>
            <a:endParaRPr lang="en-US" b="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Plays automatically after each slide transition.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Is 15 seconds long.</a:t>
            </a: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Seamlessly loops for infinite playback.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To </a:t>
            </a:r>
            <a:r>
              <a:rPr lang="en-US" b="0" baseline="0" dirty="0" smtClean="0"/>
              <a:t>add slides or change layout: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 add a new slide,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click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Background Theme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desired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the layout of an existing slide, 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select the desired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animated elements: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animated element you insert will begin after the slide transition and the background video has started.</a:t>
            </a:r>
          </a:p>
          <a:p>
            <a:pPr marL="228600" lvl="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C13A5-511F-4D4F-B778-6AB8785834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8118" y="1894284"/>
            <a:ext cx="8955881" cy="3256992"/>
          </a:xfrm>
          <a:prstGeom prst="rect">
            <a:avLst/>
          </a:prstGeom>
          <a:ln>
            <a:noFill/>
          </a:ln>
          <a:effectLst>
            <a:outerShdw blurRad="190500" dist="63500" dir="15600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744" y="1753292"/>
            <a:ext cx="7582198" cy="1927753"/>
          </a:xfrm>
        </p:spPr>
        <p:txBody>
          <a:bodyPr lIns="0" tIns="0" rIns="0" bIns="0" anchor="b"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744" y="3721252"/>
            <a:ext cx="7582198" cy="1377404"/>
          </a:xfrm>
        </p:spPr>
        <p:txBody>
          <a:bodyPr lIns="0" tIns="0" rIns="0" bIns="0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exagon 9"/>
          <p:cNvSpPr/>
          <p:nvPr userDrawn="1"/>
        </p:nvSpPr>
        <p:spPr>
          <a:xfrm rot="16200000">
            <a:off x="-918482" y="2799525"/>
            <a:ext cx="3260786" cy="1440148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8 h 798091"/>
              <a:gd name="connsiteX1" fmla="*/ 1514046 w 1583473"/>
              <a:gd name="connsiteY1" fmla="*/ 19245 h 798091"/>
              <a:gd name="connsiteX2" fmla="*/ 1583473 w 1583473"/>
              <a:gd name="connsiteY2" fmla="*/ 123442 h 798091"/>
              <a:gd name="connsiteX3" fmla="*/ 1246149 w 1583473"/>
              <a:gd name="connsiteY3" fmla="*/ 798091 h 798091"/>
              <a:gd name="connsiteX4" fmla="*/ 337325 w 1583473"/>
              <a:gd name="connsiteY4" fmla="*/ 798091 h 798091"/>
              <a:gd name="connsiteX5" fmla="*/ 0 w 1583473"/>
              <a:gd name="connsiteY5" fmla="*/ 123442 h 798091"/>
              <a:gd name="connsiteX6" fmla="*/ 68425 w 1583473"/>
              <a:gd name="connsiteY6" fmla="*/ 8 h 798091"/>
              <a:gd name="connsiteX0" fmla="*/ 70887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70887 w 1583473"/>
              <a:gd name="connsiteY6" fmla="*/ 11 h 781426"/>
              <a:gd name="connsiteX0" fmla="*/ 56108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56108 w 1583473"/>
              <a:gd name="connsiteY6" fmla="*/ 11 h 7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781426">
                <a:moveTo>
                  <a:pt x="56108" y="11"/>
                </a:moveTo>
                <a:lnTo>
                  <a:pt x="1514046" y="2580"/>
                </a:lnTo>
                <a:cubicBezTo>
                  <a:pt x="1557920" y="63471"/>
                  <a:pt x="1538137" y="40783"/>
                  <a:pt x="1583473" y="106777"/>
                </a:cubicBezTo>
                <a:lnTo>
                  <a:pt x="1246149" y="781426"/>
                </a:lnTo>
                <a:lnTo>
                  <a:pt x="337325" y="781426"/>
                </a:lnTo>
                <a:lnTo>
                  <a:pt x="0" y="106777"/>
                </a:lnTo>
                <a:cubicBezTo>
                  <a:pt x="25734" y="62458"/>
                  <a:pt x="54185" y="-914"/>
                  <a:pt x="56108" y="11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2393" y="1"/>
            <a:ext cx="9041607" cy="1349298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1613140"/>
            <a:ext cx="8664497" cy="4943777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59125" y="163128"/>
            <a:ext cx="8239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623310"/>
            <a:ext cx="9144000" cy="214019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205" y="4406900"/>
            <a:ext cx="68373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6205" y="3579541"/>
            <a:ext cx="6837363" cy="82735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exagon 9"/>
          <p:cNvSpPr/>
          <p:nvPr userDrawn="1"/>
        </p:nvSpPr>
        <p:spPr>
          <a:xfrm rot="16200000">
            <a:off x="-1051350" y="3854274"/>
            <a:ext cx="3739658" cy="1669909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8 h 798091"/>
              <a:gd name="connsiteX1" fmla="*/ 1514046 w 1583473"/>
              <a:gd name="connsiteY1" fmla="*/ 19245 h 798091"/>
              <a:gd name="connsiteX2" fmla="*/ 1583473 w 1583473"/>
              <a:gd name="connsiteY2" fmla="*/ 123442 h 798091"/>
              <a:gd name="connsiteX3" fmla="*/ 1246149 w 1583473"/>
              <a:gd name="connsiteY3" fmla="*/ 798091 h 798091"/>
              <a:gd name="connsiteX4" fmla="*/ 337325 w 1583473"/>
              <a:gd name="connsiteY4" fmla="*/ 798091 h 798091"/>
              <a:gd name="connsiteX5" fmla="*/ 0 w 1583473"/>
              <a:gd name="connsiteY5" fmla="*/ 123442 h 798091"/>
              <a:gd name="connsiteX6" fmla="*/ 68425 w 1583473"/>
              <a:gd name="connsiteY6" fmla="*/ 8 h 798091"/>
              <a:gd name="connsiteX0" fmla="*/ 70887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70887 w 1583473"/>
              <a:gd name="connsiteY6" fmla="*/ 11 h 781426"/>
              <a:gd name="connsiteX0" fmla="*/ 56108 w 1583473"/>
              <a:gd name="connsiteY0" fmla="*/ 11 h 781426"/>
              <a:gd name="connsiteX1" fmla="*/ 1514046 w 1583473"/>
              <a:gd name="connsiteY1" fmla="*/ 2580 h 781426"/>
              <a:gd name="connsiteX2" fmla="*/ 1583473 w 1583473"/>
              <a:gd name="connsiteY2" fmla="*/ 106777 h 781426"/>
              <a:gd name="connsiteX3" fmla="*/ 1246149 w 1583473"/>
              <a:gd name="connsiteY3" fmla="*/ 781426 h 781426"/>
              <a:gd name="connsiteX4" fmla="*/ 337325 w 1583473"/>
              <a:gd name="connsiteY4" fmla="*/ 781426 h 781426"/>
              <a:gd name="connsiteX5" fmla="*/ 0 w 1583473"/>
              <a:gd name="connsiteY5" fmla="*/ 106777 h 781426"/>
              <a:gd name="connsiteX6" fmla="*/ 56108 w 1583473"/>
              <a:gd name="connsiteY6" fmla="*/ 11 h 78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781426">
                <a:moveTo>
                  <a:pt x="56108" y="11"/>
                </a:moveTo>
                <a:lnTo>
                  <a:pt x="1514046" y="2580"/>
                </a:lnTo>
                <a:cubicBezTo>
                  <a:pt x="1557920" y="63471"/>
                  <a:pt x="1538137" y="40783"/>
                  <a:pt x="1583473" y="106777"/>
                </a:cubicBezTo>
                <a:lnTo>
                  <a:pt x="1246149" y="781426"/>
                </a:lnTo>
                <a:lnTo>
                  <a:pt x="337325" y="781426"/>
                </a:lnTo>
                <a:lnTo>
                  <a:pt x="0" y="106777"/>
                </a:lnTo>
                <a:cubicBezTo>
                  <a:pt x="25734" y="62458"/>
                  <a:pt x="54185" y="-914"/>
                  <a:pt x="56108" y="11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2393" y="1"/>
            <a:ext cx="9041607" cy="1349298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274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274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02393" y="1"/>
            <a:ext cx="9041607" cy="1349298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52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52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2393" y="1"/>
            <a:ext cx="9041607" cy="1349298"/>
          </a:xfrm>
          <a:prstGeom prst="rect">
            <a:avLst/>
          </a:prstGeom>
          <a:ln>
            <a:noFill/>
          </a:ln>
          <a:effectLst>
            <a:outerShdw blurRad="101600" dist="635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Hexagon 9"/>
          <p:cNvSpPr/>
          <p:nvPr userDrawn="1"/>
        </p:nvSpPr>
        <p:spPr>
          <a:xfrm rot="16200000">
            <a:off x="-344873" y="336611"/>
            <a:ext cx="1345725" cy="672494"/>
          </a:xfrm>
          <a:custGeom>
            <a:avLst/>
            <a:gdLst>
              <a:gd name="connsiteX0" fmla="*/ 0 w 1583473"/>
              <a:gd name="connsiteY0" fmla="*/ 674649 h 1349298"/>
              <a:gd name="connsiteX1" fmla="*/ 337325 w 1583473"/>
              <a:gd name="connsiteY1" fmla="*/ 0 h 1349298"/>
              <a:gd name="connsiteX2" fmla="*/ 1246149 w 1583473"/>
              <a:gd name="connsiteY2" fmla="*/ 0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246149 w 1583473"/>
              <a:gd name="connsiteY1" fmla="*/ 0 h 1349298"/>
              <a:gd name="connsiteX2" fmla="*/ 1467202 w 1583473"/>
              <a:gd name="connsiteY2" fmla="*/ 448091 h 1349298"/>
              <a:gd name="connsiteX3" fmla="*/ 1583473 w 1583473"/>
              <a:gd name="connsiteY3" fmla="*/ 674649 h 1349298"/>
              <a:gd name="connsiteX4" fmla="*/ 1246149 w 1583473"/>
              <a:gd name="connsiteY4" fmla="*/ 1349298 h 1349298"/>
              <a:gd name="connsiteX5" fmla="*/ 337325 w 1583473"/>
              <a:gd name="connsiteY5" fmla="*/ 1349298 h 1349298"/>
              <a:gd name="connsiteX6" fmla="*/ 0 w 1583473"/>
              <a:gd name="connsiteY6" fmla="*/ 674649 h 1349298"/>
              <a:gd name="connsiteX7" fmla="*/ 77202 w 1583473"/>
              <a:gd name="connsiteY7" fmla="*/ 541691 h 1349298"/>
              <a:gd name="connsiteX8" fmla="*/ 337325 w 1583473"/>
              <a:gd name="connsiteY8" fmla="*/ 0 h 1349298"/>
              <a:gd name="connsiteX0" fmla="*/ 337325 w 1583473"/>
              <a:gd name="connsiteY0" fmla="*/ 0 h 1349298"/>
              <a:gd name="connsiteX1" fmla="*/ 1467202 w 1583473"/>
              <a:gd name="connsiteY1" fmla="*/ 448091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80366 w 1583473"/>
              <a:gd name="connsiteY1" fmla="*/ 540960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337325 w 1583473"/>
              <a:gd name="connsiteY0" fmla="*/ 0 h 1349298"/>
              <a:gd name="connsiteX1" fmla="*/ 1495724 w 1583473"/>
              <a:gd name="connsiteY1" fmla="*/ 552866 h 1349298"/>
              <a:gd name="connsiteX2" fmla="*/ 1583473 w 1583473"/>
              <a:gd name="connsiteY2" fmla="*/ 674649 h 1349298"/>
              <a:gd name="connsiteX3" fmla="*/ 1246149 w 1583473"/>
              <a:gd name="connsiteY3" fmla="*/ 1349298 h 1349298"/>
              <a:gd name="connsiteX4" fmla="*/ 337325 w 1583473"/>
              <a:gd name="connsiteY4" fmla="*/ 1349298 h 1349298"/>
              <a:gd name="connsiteX5" fmla="*/ 0 w 1583473"/>
              <a:gd name="connsiteY5" fmla="*/ 674649 h 1349298"/>
              <a:gd name="connsiteX6" fmla="*/ 77202 w 1583473"/>
              <a:gd name="connsiteY6" fmla="*/ 541691 h 1349298"/>
              <a:gd name="connsiteX7" fmla="*/ 337325 w 1583473"/>
              <a:gd name="connsiteY7" fmla="*/ 0 h 1349298"/>
              <a:gd name="connsiteX0" fmla="*/ 77202 w 1583473"/>
              <a:gd name="connsiteY0" fmla="*/ 11234 h 818841"/>
              <a:gd name="connsiteX1" fmla="*/ 1495724 w 1583473"/>
              <a:gd name="connsiteY1" fmla="*/ 22409 h 818841"/>
              <a:gd name="connsiteX2" fmla="*/ 1583473 w 1583473"/>
              <a:gd name="connsiteY2" fmla="*/ 144192 h 818841"/>
              <a:gd name="connsiteX3" fmla="*/ 1246149 w 1583473"/>
              <a:gd name="connsiteY3" fmla="*/ 818841 h 818841"/>
              <a:gd name="connsiteX4" fmla="*/ 337325 w 1583473"/>
              <a:gd name="connsiteY4" fmla="*/ 818841 h 818841"/>
              <a:gd name="connsiteX5" fmla="*/ 0 w 1583473"/>
              <a:gd name="connsiteY5" fmla="*/ 144192 h 818841"/>
              <a:gd name="connsiteX6" fmla="*/ 77202 w 1583473"/>
              <a:gd name="connsiteY6" fmla="*/ 11234 h 818841"/>
              <a:gd name="connsiteX0" fmla="*/ 77202 w 1583473"/>
              <a:gd name="connsiteY0" fmla="*/ 13990 h 821597"/>
              <a:gd name="connsiteX1" fmla="*/ 1495724 w 1583473"/>
              <a:gd name="connsiteY1" fmla="*/ 18021 h 821597"/>
              <a:gd name="connsiteX2" fmla="*/ 1583473 w 1583473"/>
              <a:gd name="connsiteY2" fmla="*/ 146948 h 821597"/>
              <a:gd name="connsiteX3" fmla="*/ 1246149 w 1583473"/>
              <a:gd name="connsiteY3" fmla="*/ 821597 h 821597"/>
              <a:gd name="connsiteX4" fmla="*/ 337325 w 1583473"/>
              <a:gd name="connsiteY4" fmla="*/ 821597 h 821597"/>
              <a:gd name="connsiteX5" fmla="*/ 0 w 1583473"/>
              <a:gd name="connsiteY5" fmla="*/ 146948 h 821597"/>
              <a:gd name="connsiteX6" fmla="*/ 77202 w 1583473"/>
              <a:gd name="connsiteY6" fmla="*/ 13990 h 821597"/>
              <a:gd name="connsiteX0" fmla="*/ 77202 w 1583473"/>
              <a:gd name="connsiteY0" fmla="*/ 7184 h 814791"/>
              <a:gd name="connsiteX1" fmla="*/ 1495724 w 1583473"/>
              <a:gd name="connsiteY1" fmla="*/ 11215 h 814791"/>
              <a:gd name="connsiteX2" fmla="*/ 1583473 w 1583473"/>
              <a:gd name="connsiteY2" fmla="*/ 140142 h 814791"/>
              <a:gd name="connsiteX3" fmla="*/ 1246149 w 1583473"/>
              <a:gd name="connsiteY3" fmla="*/ 814791 h 814791"/>
              <a:gd name="connsiteX4" fmla="*/ 337325 w 1583473"/>
              <a:gd name="connsiteY4" fmla="*/ 814791 h 814791"/>
              <a:gd name="connsiteX5" fmla="*/ 0 w 1583473"/>
              <a:gd name="connsiteY5" fmla="*/ 140142 h 814791"/>
              <a:gd name="connsiteX6" fmla="*/ 77202 w 1583473"/>
              <a:gd name="connsiteY6" fmla="*/ 7184 h 814791"/>
              <a:gd name="connsiteX0" fmla="*/ 77202 w 1583473"/>
              <a:gd name="connsiteY0" fmla="*/ 9572 h 817179"/>
              <a:gd name="connsiteX1" fmla="*/ 1495724 w 1583473"/>
              <a:gd name="connsiteY1" fmla="*/ 13603 h 817179"/>
              <a:gd name="connsiteX2" fmla="*/ 1583473 w 1583473"/>
              <a:gd name="connsiteY2" fmla="*/ 142530 h 817179"/>
              <a:gd name="connsiteX3" fmla="*/ 1246149 w 1583473"/>
              <a:gd name="connsiteY3" fmla="*/ 817179 h 817179"/>
              <a:gd name="connsiteX4" fmla="*/ 337325 w 1583473"/>
              <a:gd name="connsiteY4" fmla="*/ 817179 h 817179"/>
              <a:gd name="connsiteX5" fmla="*/ 0 w 1583473"/>
              <a:gd name="connsiteY5" fmla="*/ 142530 h 817179"/>
              <a:gd name="connsiteX6" fmla="*/ 77202 w 1583473"/>
              <a:gd name="connsiteY6" fmla="*/ 9572 h 817179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8920 h 816527"/>
              <a:gd name="connsiteX1" fmla="*/ 1495724 w 1583473"/>
              <a:gd name="connsiteY1" fmla="*/ 15456 h 816527"/>
              <a:gd name="connsiteX2" fmla="*/ 1583473 w 1583473"/>
              <a:gd name="connsiteY2" fmla="*/ 141878 h 816527"/>
              <a:gd name="connsiteX3" fmla="*/ 1246149 w 1583473"/>
              <a:gd name="connsiteY3" fmla="*/ 816527 h 816527"/>
              <a:gd name="connsiteX4" fmla="*/ 337325 w 1583473"/>
              <a:gd name="connsiteY4" fmla="*/ 816527 h 816527"/>
              <a:gd name="connsiteX5" fmla="*/ 0 w 1583473"/>
              <a:gd name="connsiteY5" fmla="*/ 141878 h 816527"/>
              <a:gd name="connsiteX6" fmla="*/ 77202 w 1583473"/>
              <a:gd name="connsiteY6" fmla="*/ 8920 h 816527"/>
              <a:gd name="connsiteX0" fmla="*/ 77202 w 1583473"/>
              <a:gd name="connsiteY0" fmla="*/ 11036 h 818643"/>
              <a:gd name="connsiteX1" fmla="*/ 1491337 w 1583473"/>
              <a:gd name="connsiteY1" fmla="*/ 10428 h 818643"/>
              <a:gd name="connsiteX2" fmla="*/ 1583473 w 1583473"/>
              <a:gd name="connsiteY2" fmla="*/ 143994 h 818643"/>
              <a:gd name="connsiteX3" fmla="*/ 1246149 w 1583473"/>
              <a:gd name="connsiteY3" fmla="*/ 818643 h 818643"/>
              <a:gd name="connsiteX4" fmla="*/ 337325 w 1583473"/>
              <a:gd name="connsiteY4" fmla="*/ 818643 h 818643"/>
              <a:gd name="connsiteX5" fmla="*/ 0 w 1583473"/>
              <a:gd name="connsiteY5" fmla="*/ 143994 h 818643"/>
              <a:gd name="connsiteX6" fmla="*/ 77202 w 1583473"/>
              <a:gd name="connsiteY6" fmla="*/ 11036 h 818643"/>
              <a:gd name="connsiteX0" fmla="*/ 77202 w 1583473"/>
              <a:gd name="connsiteY0" fmla="*/ 4519 h 812126"/>
              <a:gd name="connsiteX1" fmla="*/ 1491337 w 1583473"/>
              <a:gd name="connsiteY1" fmla="*/ 3911 h 812126"/>
              <a:gd name="connsiteX2" fmla="*/ 1583473 w 1583473"/>
              <a:gd name="connsiteY2" fmla="*/ 137477 h 812126"/>
              <a:gd name="connsiteX3" fmla="*/ 1246149 w 1583473"/>
              <a:gd name="connsiteY3" fmla="*/ 812126 h 812126"/>
              <a:gd name="connsiteX4" fmla="*/ 337325 w 1583473"/>
              <a:gd name="connsiteY4" fmla="*/ 812126 h 812126"/>
              <a:gd name="connsiteX5" fmla="*/ 0 w 1583473"/>
              <a:gd name="connsiteY5" fmla="*/ 137477 h 812126"/>
              <a:gd name="connsiteX6" fmla="*/ 77202 w 1583473"/>
              <a:gd name="connsiteY6" fmla="*/ 4519 h 812126"/>
              <a:gd name="connsiteX0" fmla="*/ 79394 w 1583473"/>
              <a:gd name="connsiteY0" fmla="*/ 7751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79394 w 1583473"/>
              <a:gd name="connsiteY6" fmla="*/ 7751 h 808215"/>
              <a:gd name="connsiteX0" fmla="*/ 68425 w 1583473"/>
              <a:gd name="connsiteY0" fmla="*/ 10132 h 808215"/>
              <a:gd name="connsiteX1" fmla="*/ 1491337 w 1583473"/>
              <a:gd name="connsiteY1" fmla="*/ 0 h 808215"/>
              <a:gd name="connsiteX2" fmla="*/ 1583473 w 1583473"/>
              <a:gd name="connsiteY2" fmla="*/ 133566 h 808215"/>
              <a:gd name="connsiteX3" fmla="*/ 1246149 w 1583473"/>
              <a:gd name="connsiteY3" fmla="*/ 808215 h 808215"/>
              <a:gd name="connsiteX4" fmla="*/ 337325 w 1583473"/>
              <a:gd name="connsiteY4" fmla="*/ 808215 h 808215"/>
              <a:gd name="connsiteX5" fmla="*/ 0 w 1583473"/>
              <a:gd name="connsiteY5" fmla="*/ 133566 h 808215"/>
              <a:gd name="connsiteX6" fmla="*/ 68425 w 1583473"/>
              <a:gd name="connsiteY6" fmla="*/ 10132 h 808215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5 w 1583473"/>
              <a:gd name="connsiteY0" fmla="*/ 2988 h 801071"/>
              <a:gd name="connsiteX1" fmla="*/ 1486950 w 1583473"/>
              <a:gd name="connsiteY1" fmla="*/ 0 h 801071"/>
              <a:gd name="connsiteX2" fmla="*/ 1583473 w 1583473"/>
              <a:gd name="connsiteY2" fmla="*/ 126422 h 801071"/>
              <a:gd name="connsiteX3" fmla="*/ 1246149 w 1583473"/>
              <a:gd name="connsiteY3" fmla="*/ 801071 h 801071"/>
              <a:gd name="connsiteX4" fmla="*/ 337325 w 1583473"/>
              <a:gd name="connsiteY4" fmla="*/ 801071 h 801071"/>
              <a:gd name="connsiteX5" fmla="*/ 0 w 1583473"/>
              <a:gd name="connsiteY5" fmla="*/ 126422 h 801071"/>
              <a:gd name="connsiteX6" fmla="*/ 68425 w 1583473"/>
              <a:gd name="connsiteY6" fmla="*/ 2988 h 801071"/>
              <a:gd name="connsiteX0" fmla="*/ 68423 w 1583473"/>
              <a:gd name="connsiteY0" fmla="*/ 7 h 807485"/>
              <a:gd name="connsiteX1" fmla="*/ 1486950 w 1583473"/>
              <a:gd name="connsiteY1" fmla="*/ 6414 h 807485"/>
              <a:gd name="connsiteX2" fmla="*/ 1583473 w 1583473"/>
              <a:gd name="connsiteY2" fmla="*/ 132836 h 807485"/>
              <a:gd name="connsiteX3" fmla="*/ 1246149 w 1583473"/>
              <a:gd name="connsiteY3" fmla="*/ 807485 h 807485"/>
              <a:gd name="connsiteX4" fmla="*/ 337325 w 1583473"/>
              <a:gd name="connsiteY4" fmla="*/ 807485 h 807485"/>
              <a:gd name="connsiteX5" fmla="*/ 0 w 1583473"/>
              <a:gd name="connsiteY5" fmla="*/ 132836 h 807485"/>
              <a:gd name="connsiteX6" fmla="*/ 68423 w 1583473"/>
              <a:gd name="connsiteY6" fmla="*/ 7 h 8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3473" h="807485">
                <a:moveTo>
                  <a:pt x="68423" y="7"/>
                </a:moveTo>
                <a:lnTo>
                  <a:pt x="1486950" y="6414"/>
                </a:lnTo>
                <a:cubicBezTo>
                  <a:pt x="1530824" y="67305"/>
                  <a:pt x="1538137" y="66842"/>
                  <a:pt x="1583473" y="132836"/>
                </a:cubicBezTo>
                <a:lnTo>
                  <a:pt x="1246149" y="807485"/>
                </a:lnTo>
                <a:lnTo>
                  <a:pt x="337325" y="807485"/>
                </a:lnTo>
                <a:lnTo>
                  <a:pt x="0" y="132836"/>
                </a:lnTo>
                <a:cubicBezTo>
                  <a:pt x="25734" y="88517"/>
                  <a:pt x="66500" y="-918"/>
                  <a:pt x="68423" y="7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8400000" scaled="0"/>
          </a:gradFill>
          <a:ln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067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067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72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23417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211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2428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8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9144000" cy="23417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ideo" Target="../media/media1.wmv"/><Relationship Id="rId5" Type="http://schemas.openxmlformats.org/officeDocument/2006/relationships/slideLayout" Target="../slideLayouts/slideLayout5.xml"/><Relationship Id="rId10" Type="http://schemas.microsoft.com/office/2007/relationships/media" Target="../media/media1.wm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xagon BG.wmv">
            <a:hlinkClick r:id="" action="ppaction://media"/>
          </p:cNvPr>
          <p:cNvPicPr>
            <a:picLocks noChangeAspect="1"/>
          </p:cNvPicPr>
          <p:nvPr>
            <a:vide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2854" y="163128"/>
            <a:ext cx="81461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083" y="1625600"/>
            <a:ext cx="8664497" cy="4931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98025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D067-4ADC-4E44-A8E1-EC6D134DA828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598025"/>
            <a:ext cx="670560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98025"/>
            <a:ext cx="60960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4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5000"/>
        </a:lnSpc>
        <a:spcBef>
          <a:spcPts val="4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5000"/>
        </a:lnSpc>
        <a:spcBef>
          <a:spcPts val="5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5000"/>
        </a:lnSpc>
        <a:spcBef>
          <a:spcPts val="50"/>
        </a:spcBef>
        <a:buFont typeface="Calibri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5000"/>
        </a:lnSpc>
        <a:spcBef>
          <a:spcPts val="50"/>
        </a:spcBef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5000"/>
        </a:lnSpc>
        <a:spcBef>
          <a:spcPts val="50"/>
        </a:spcBef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89" y="2275861"/>
            <a:ext cx="7436707" cy="7635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</a:t>
            </a:r>
            <a:r>
              <a:rPr lang="en-US" dirty="0" smtClean="0"/>
              <a:t>One Bidirectional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088631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11" y="1932894"/>
            <a:ext cx="4961905" cy="5428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OneToMany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1" y="2769589"/>
            <a:ext cx="5676190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9822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125" y="1538533"/>
            <a:ext cx="5657143" cy="46285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OneToMany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28111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25" y="3546437"/>
            <a:ext cx="8664575" cy="1076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OneToMany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991079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id-ID" dirty="0"/>
              <a:t>Entity Relationships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995" y="163128"/>
            <a:ext cx="7672039" cy="1143000"/>
          </a:xfrm>
        </p:spPr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mapping</a:t>
            </a:r>
          </a:p>
          <a:p>
            <a:r>
              <a:rPr lang="en-US" dirty="0" smtClean="0"/>
              <a:t>Association </a:t>
            </a:r>
            <a:r>
              <a:rPr lang="en-US" dirty="0"/>
              <a:t>mapping</a:t>
            </a:r>
          </a:p>
          <a:p>
            <a:r>
              <a:rPr lang="en-US" dirty="0" smtClean="0"/>
              <a:t>Component </a:t>
            </a:r>
            <a:r>
              <a:rPr lang="en-US" dirty="0"/>
              <a:t>mapping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FFFFFF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/>
              <a:t>There are four types of relationship multiplicities: </a:t>
            </a:r>
          </a:p>
          <a:p>
            <a:pPr marL="741363" lvl="1" indent="-284163">
              <a:spcBef>
                <a:spcPts val="500"/>
              </a:spcBef>
              <a:buClr>
                <a:srgbClr val="FFFF00"/>
              </a:buClr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@</a:t>
            </a:r>
            <a:r>
              <a:rPr lang="en-US" altLang="id-ID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OneToOne</a:t>
            </a:r>
            <a:endParaRPr lang="en-US" altLang="id-ID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741363" lvl="1" indent="-284163">
              <a:spcBef>
                <a:spcPts val="500"/>
              </a:spcBef>
              <a:buClr>
                <a:srgbClr val="FFFF00"/>
              </a:buClr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@</a:t>
            </a:r>
            <a:r>
              <a:rPr lang="en-US" altLang="id-ID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OneToMany</a:t>
            </a:r>
            <a:endParaRPr lang="en-US" altLang="id-ID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741363" lvl="1" indent="-284163">
              <a:spcBef>
                <a:spcPts val="500"/>
              </a:spcBef>
              <a:buClr>
                <a:srgbClr val="FFFF00"/>
              </a:buClr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@</a:t>
            </a:r>
            <a:r>
              <a:rPr lang="en-US" altLang="id-ID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ManyToOne</a:t>
            </a:r>
            <a:r>
              <a:rPr lang="en-US" altLang="id-ID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</a:p>
          <a:p>
            <a:pPr marL="741363" lvl="1" indent="-284163">
              <a:spcBef>
                <a:spcPts val="500"/>
              </a:spcBef>
              <a:buClr>
                <a:srgbClr val="FFFF00"/>
              </a:buClr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@</a:t>
            </a:r>
            <a:r>
              <a:rPr lang="en-US" altLang="id-ID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ManyToMany</a:t>
            </a:r>
            <a:endParaRPr lang="en-US" altLang="id-ID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341313" indent="-341313">
              <a:spcBef>
                <a:spcPts val="250"/>
              </a:spcBef>
              <a:buClr>
                <a:srgbClr val="FFFFFF"/>
              </a:buClr>
              <a:buFont typeface="Tahoma" panose="020B060403050404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sz="1000" dirty="0"/>
          </a:p>
          <a:p>
            <a:pPr marL="341313" indent="-341313">
              <a:buClr>
                <a:srgbClr val="FFFFFF"/>
              </a:buClr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/>
              <a:t>The direction of a relationship can be:</a:t>
            </a:r>
          </a:p>
          <a:p>
            <a:pPr marL="741363" lvl="1" indent="-284163">
              <a:buClr>
                <a:srgbClr val="FFFF00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b="1" dirty="0"/>
              <a:t>bidirectional</a:t>
            </a:r>
            <a:r>
              <a:rPr lang="en-US" altLang="id-ID" dirty="0"/>
              <a:t> – owning side and inverse side</a:t>
            </a:r>
          </a:p>
          <a:p>
            <a:pPr marL="741363" lvl="1" indent="-284163">
              <a:buClr>
                <a:srgbClr val="FFFF00"/>
              </a:buClr>
              <a:buFont typeface="Tahoma" panose="020B060403050404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b="1" dirty="0"/>
              <a:t>unidirectional</a:t>
            </a:r>
            <a:r>
              <a:rPr lang="en-US" altLang="id-ID" dirty="0"/>
              <a:t> – owning side only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id-ID" dirty="0"/>
              <a:t>Entity Relationships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161690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58" y="1612900"/>
            <a:ext cx="6647509" cy="49434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580142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Unidirectional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36" y="3838966"/>
            <a:ext cx="5514286" cy="19619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336" y="2915843"/>
            <a:ext cx="4847619" cy="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0" y="1678434"/>
            <a:ext cx="3857143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0162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66" y="2154762"/>
            <a:ext cx="5314286" cy="23142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</a:t>
            </a:r>
            <a:r>
              <a:rPr lang="en-US" dirty="0" smtClean="0"/>
              <a:t>Unidirectional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875412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Student</a:t>
            </a:r>
          </a:p>
          <a:p>
            <a:pPr lvl="2"/>
            <a:r>
              <a:rPr lang="en-US" dirty="0" smtClean="0"/>
              <a:t>id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Nama (String)</a:t>
            </a:r>
          </a:p>
          <a:p>
            <a:pPr lvl="2"/>
            <a:r>
              <a:rPr lang="en-US" dirty="0" err="1" smtClean="0"/>
              <a:t>Alamat</a:t>
            </a:r>
            <a:r>
              <a:rPr lang="en-US" dirty="0" smtClean="0"/>
              <a:t> (</a:t>
            </a:r>
            <a:r>
              <a:rPr lang="en-US" dirty="0" err="1" smtClean="0"/>
              <a:t>Alamat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Semua</a:t>
            </a:r>
            <a:r>
              <a:rPr lang="en-US" dirty="0" smtClean="0"/>
              <a:t> field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BaseClass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Kecamatan</a:t>
            </a:r>
            <a:endParaRPr lang="en-US" dirty="0" smtClean="0"/>
          </a:p>
          <a:p>
            <a:pPr lvl="2"/>
            <a:r>
              <a:rPr lang="en-US" dirty="0" smtClean="0"/>
              <a:t>Id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Nama (String)</a:t>
            </a:r>
          </a:p>
          <a:p>
            <a:pPr lvl="2"/>
            <a:endParaRPr lang="en-US" dirty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endParaRPr lang="en-US" dirty="0" smtClean="0"/>
          </a:p>
          <a:p>
            <a:pPr lvl="2"/>
            <a:r>
              <a:rPr lang="en-US" dirty="0" smtClean="0"/>
              <a:t>Id(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Nama (String)</a:t>
            </a:r>
          </a:p>
          <a:p>
            <a:pPr lvl="2"/>
            <a:r>
              <a:rPr lang="en-US" dirty="0" err="1" smtClean="0"/>
              <a:t>Kecamatan</a:t>
            </a:r>
            <a:r>
              <a:rPr lang="en-US" dirty="0" smtClean="0"/>
              <a:t> (</a:t>
            </a:r>
            <a:r>
              <a:rPr lang="en-US" dirty="0" err="1" smtClean="0"/>
              <a:t>Kecamatan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</a:t>
            </a:r>
            <a:r>
              <a:rPr lang="en-US" dirty="0" smtClean="0"/>
              <a:t>One  1 Exercise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406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Mapping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proses insert, update, delete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 1 Exercise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8240956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7-Motion_Background_SHIP">
  <a:themeElements>
    <a:clrScheme name="Microsoft Motion BG Template">
      <a:dk1>
        <a:sysClr val="windowText" lastClr="000000"/>
      </a:dk1>
      <a:lt1>
        <a:sysClr val="window" lastClr="FFFFFF"/>
      </a:lt1>
      <a:dk2>
        <a:srgbClr val="2B370A"/>
      </a:dk2>
      <a:lt2>
        <a:srgbClr val="EBF6D0"/>
      </a:lt2>
      <a:accent1>
        <a:srgbClr val="FF9900"/>
      </a:accent1>
      <a:accent2>
        <a:srgbClr val="FFCC00"/>
      </a:accent2>
      <a:accent3>
        <a:srgbClr val="9BBB59"/>
      </a:accent3>
      <a:accent4>
        <a:srgbClr val="1E8C16"/>
      </a:accent4>
      <a:accent5>
        <a:srgbClr val="00CC99"/>
      </a:accent5>
      <a:accent6>
        <a:srgbClr val="00A1DA"/>
      </a:accent6>
      <a:hlink>
        <a:srgbClr val="00D2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icrosoft Motion BG">
      <a:dk1>
        <a:sysClr val="windowText" lastClr="000000"/>
      </a:dk1>
      <a:lt1>
        <a:sysClr val="window" lastClr="FFFFFF"/>
      </a:lt1>
      <a:dk2>
        <a:srgbClr val="2B370A"/>
      </a:dk2>
      <a:lt2>
        <a:srgbClr val="EBF6D0"/>
      </a:lt2>
      <a:accent1>
        <a:srgbClr val="FF9900"/>
      </a:accent1>
      <a:accent2>
        <a:srgbClr val="FFCC00"/>
      </a:accent2>
      <a:accent3>
        <a:srgbClr val="9BBB59"/>
      </a:accent3>
      <a:accent4>
        <a:srgbClr val="1E8C16"/>
      </a:accent4>
      <a:accent5>
        <a:srgbClr val="00CC99"/>
      </a:accent5>
      <a:accent6>
        <a:srgbClr val="00A1DA"/>
      </a:accent6>
      <a:hlink>
        <a:srgbClr val="00D2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icrosoft Motion BG">
      <a:dk1>
        <a:sysClr val="windowText" lastClr="000000"/>
      </a:dk1>
      <a:lt1>
        <a:sysClr val="window" lastClr="FFFFFF"/>
      </a:lt1>
      <a:dk2>
        <a:srgbClr val="2B370A"/>
      </a:dk2>
      <a:lt2>
        <a:srgbClr val="EBF6D0"/>
      </a:lt2>
      <a:accent1>
        <a:srgbClr val="FF9900"/>
      </a:accent1>
      <a:accent2>
        <a:srgbClr val="FFCC00"/>
      </a:accent2>
      <a:accent3>
        <a:srgbClr val="9BBB59"/>
      </a:accent3>
      <a:accent4>
        <a:srgbClr val="1E8C16"/>
      </a:accent4>
      <a:accent5>
        <a:srgbClr val="00CC99"/>
      </a:accent5>
      <a:accent6>
        <a:srgbClr val="00A1DA"/>
      </a:accent6>
      <a:hlink>
        <a:srgbClr val="00D2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BB46A4-E7BC-4F66-B794-23E69454A5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Motion slide background (with video)</Template>
  <TotalTime>0</TotalTime>
  <Words>178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7-Motion_Background_SHIP</vt:lpstr>
      <vt:lpstr>Hibernate Sesi Ke 2</vt:lpstr>
      <vt:lpstr>Mapping</vt:lpstr>
      <vt:lpstr>Mappings</vt:lpstr>
      <vt:lpstr>Entity Relationships</vt:lpstr>
      <vt:lpstr>Contoh</vt:lpstr>
      <vt:lpstr>One To One Unidirectional</vt:lpstr>
      <vt:lpstr>One To One Unidirectional 2</vt:lpstr>
      <vt:lpstr>One To One  1 Exercise</vt:lpstr>
      <vt:lpstr>One To One  1 Exercise</vt:lpstr>
      <vt:lpstr>One To One Bidirectional</vt:lpstr>
      <vt:lpstr>OneToMany</vt:lpstr>
      <vt:lpstr>OneToMany</vt:lpstr>
      <vt:lpstr>OneToMany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2018-01-20T09:40:27Z</dcterms:created>
  <dcterms:modified xsi:type="dcterms:W3CDTF">2018-01-23T18:16:17Z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TC027279839991</vt:lpwstr>
  </property>
</Properties>
</file>