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065A-7083-4C2A-BE64-08D75F1C6879}" type="datetimeFigureOut">
              <a:rPr lang="id-ID" smtClean="0"/>
              <a:t>24/01/2018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DCF0-8E2E-4E5D-840B-301FF8CA42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225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065A-7083-4C2A-BE64-08D75F1C6879}" type="datetimeFigureOut">
              <a:rPr lang="id-ID" smtClean="0"/>
              <a:t>24/01/2018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DCF0-8E2E-4E5D-840B-301FF8CA42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393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z="2800" smtClean="0"/>
              <a:t>Pengenalan Spring Framework</a:t>
            </a:r>
            <a:endParaRPr lang="id-ID" sz="2800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5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Lanjutan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6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Lanjutan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6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Kelemahan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0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Spring IOC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6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Skema Spring IOC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4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Autowiring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0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Autowiring 2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Annotation</a:t>
            </a:r>
            <a:endParaRPr lang="id-ID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9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xml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0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Autowired dengan Annotation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0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Tujuan	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Topik Yang Dibahas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4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Latar Belakang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4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Latar Belakang (Lanjutan)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6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Contoh arsitektur aplikasi</a:t>
            </a:r>
            <a:endParaRPr lang="id-ID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Sebelum IOC 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2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Lanjutan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2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mtClean="0"/>
              <a:t>Lanjutan</a:t>
            </a:r>
            <a:endParaRPr lang="id-ID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6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Pengenalan Spring Framework</vt:lpstr>
      <vt:lpstr>Tujuan </vt:lpstr>
      <vt:lpstr>Topik Yang Dibahas</vt:lpstr>
      <vt:lpstr>Latar Belakang</vt:lpstr>
      <vt:lpstr>Latar Belakang (Lanjutan)</vt:lpstr>
      <vt:lpstr>Contoh arsitektur aplikasi</vt:lpstr>
      <vt:lpstr>Sebelum IOC </vt:lpstr>
      <vt:lpstr>Lanjutan</vt:lpstr>
      <vt:lpstr>Lanjutan</vt:lpstr>
      <vt:lpstr>Lanjutan</vt:lpstr>
      <vt:lpstr>Lanjutan</vt:lpstr>
      <vt:lpstr>Kelemahan</vt:lpstr>
      <vt:lpstr>Spring IOC</vt:lpstr>
      <vt:lpstr>Skema Spring IOC</vt:lpstr>
      <vt:lpstr>Autowiring</vt:lpstr>
      <vt:lpstr>Autowiring 2</vt:lpstr>
      <vt:lpstr>Annotation</vt:lpstr>
      <vt:lpstr>xml</vt:lpstr>
      <vt:lpstr>Autowired dengan Annotation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Spring Framework</dc:title>
  <dc:creator>HARI</dc:creator>
  <cp:lastModifiedBy>HARI</cp:lastModifiedBy>
  <cp:revision>1</cp:revision>
  <dcterms:created xsi:type="dcterms:W3CDTF">2018-01-24T16:27:03Z</dcterms:created>
  <dcterms:modified xsi:type="dcterms:W3CDTF">2018-01-24T16:27:04Z</dcterms:modified>
</cp:coreProperties>
</file>