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60" r:id="rId5"/>
    <p:sldId id="259" r:id="rId6"/>
    <p:sldId id="265" r:id="rId7"/>
    <p:sldId id="261" r:id="rId8"/>
    <p:sldId id="264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71" autoAdjust="0"/>
  </p:normalViewPr>
  <p:slideViewPr>
    <p:cSldViewPr>
      <p:cViewPr varScale="1">
        <p:scale>
          <a:sx n="125" d="100"/>
          <a:sy n="125" d="100"/>
        </p:scale>
        <p:origin x="120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809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1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7159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40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5352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39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06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3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09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1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14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5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6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6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5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3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F4832-C847-4B5A-B3AB-D8AED5B47A22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5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438400"/>
            <a:ext cx="7162800" cy="1448761"/>
          </a:xfrm>
        </p:spPr>
        <p:txBody>
          <a:bodyPr>
            <a:normAutofit fontScale="90000"/>
          </a:bodyPr>
          <a:lstStyle/>
          <a:p>
            <a:r>
              <a:rPr lang="es-PR" dirty="0" smtClean="0"/>
              <a:t>Curso </a:t>
            </a:r>
            <a:r>
              <a:rPr lang="es-PR" dirty="0" smtClean="0"/>
              <a:t>de creación de libros digitales</a:t>
            </a:r>
            <a:endParaRPr lang="es-P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81000" y="4572000"/>
            <a:ext cx="7772400" cy="1199704"/>
          </a:xfrm>
        </p:spPr>
        <p:txBody>
          <a:bodyPr/>
          <a:lstStyle/>
          <a:p>
            <a:r>
              <a:rPr lang="es-PR" dirty="0" smtClean="0"/>
              <a:t>Escrito por : Alfredo Alvarez</a:t>
            </a:r>
            <a:endParaRPr lang="es-P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887161"/>
            <a:ext cx="1752600" cy="224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3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Publicacion</a:t>
            </a:r>
            <a:r>
              <a:rPr lang="en-US" dirty="0" smtClean="0"/>
              <a:t> del </a:t>
            </a:r>
            <a:r>
              <a:rPr lang="en-US" dirty="0" err="1" smtClean="0"/>
              <a:t>libro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Hay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crear</a:t>
            </a:r>
            <a:r>
              <a:rPr lang="en-US" dirty="0" smtClean="0"/>
              <a:t> un </a:t>
            </a:r>
            <a:r>
              <a:rPr lang="en-US" dirty="0" err="1" smtClean="0"/>
              <a:t>cuenta</a:t>
            </a:r>
            <a:r>
              <a:rPr lang="en-US" dirty="0" smtClean="0"/>
              <a:t> gratis de apple(no developer)</a:t>
            </a:r>
          </a:p>
          <a:p>
            <a:r>
              <a:rPr lang="en-US" dirty="0" err="1" smtClean="0"/>
              <a:t>Presiona</a:t>
            </a:r>
            <a:r>
              <a:rPr lang="en-US" dirty="0" smtClean="0"/>
              <a:t> Publish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Ibooks</a:t>
            </a:r>
            <a:endParaRPr lang="en-US" dirty="0" smtClean="0"/>
          </a:p>
          <a:p>
            <a:r>
              <a:rPr lang="en-US" dirty="0" err="1"/>
              <a:t>V</a:t>
            </a:r>
            <a:r>
              <a:rPr lang="en-US" dirty="0" err="1" smtClean="0"/>
              <a:t>a</a:t>
            </a:r>
            <a:r>
              <a:rPr lang="en-US" dirty="0" smtClean="0"/>
              <a:t> a </a:t>
            </a:r>
            <a:r>
              <a:rPr lang="en-US" dirty="0" err="1" smtClean="0"/>
              <a:t>bajar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aplicacion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parte del </a:t>
            </a:r>
            <a:r>
              <a:rPr lang="en-US" dirty="0" err="1" smtClean="0"/>
              <a:t>proceso</a:t>
            </a:r>
            <a:endParaRPr lang="en-US" dirty="0"/>
          </a:p>
          <a:p>
            <a:r>
              <a:rPr lang="en-US" dirty="0" err="1" smtClean="0"/>
              <a:t>Acepta</a:t>
            </a:r>
            <a:r>
              <a:rPr lang="en-US" dirty="0" smtClean="0"/>
              <a:t> un </a:t>
            </a:r>
            <a:r>
              <a:rPr lang="en-US" dirty="0" err="1" smtClean="0"/>
              <a:t>capitulo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 para la </a:t>
            </a:r>
            <a:r>
              <a:rPr lang="en-US" dirty="0" err="1" smtClean="0"/>
              <a:t>venta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725377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Hablar</a:t>
            </a:r>
            <a:r>
              <a:rPr lang="en-US" dirty="0" smtClean="0"/>
              <a:t> de </a:t>
            </a:r>
            <a:r>
              <a:rPr lang="en-US" dirty="0" err="1" smtClean="0"/>
              <a:t>libros</a:t>
            </a:r>
            <a:r>
              <a:rPr lang="en-US" dirty="0" smtClean="0"/>
              <a:t> y </a:t>
            </a:r>
            <a:r>
              <a:rPr lang="en-US" dirty="0" err="1" smtClean="0"/>
              <a:t>mercados</a:t>
            </a:r>
            <a:endParaRPr lang="en-US" dirty="0" smtClean="0"/>
          </a:p>
          <a:p>
            <a:r>
              <a:rPr lang="en-US" dirty="0" err="1" smtClean="0"/>
              <a:t>Definir</a:t>
            </a:r>
            <a:r>
              <a:rPr lang="en-US" dirty="0" smtClean="0"/>
              <a:t> </a:t>
            </a:r>
            <a:r>
              <a:rPr lang="en-US" dirty="0" err="1" smtClean="0"/>
              <a:t>Aplicaciones</a:t>
            </a:r>
            <a:endParaRPr lang="en-US" dirty="0" smtClean="0"/>
          </a:p>
          <a:p>
            <a:r>
              <a:rPr lang="en-US" dirty="0" err="1" smtClean="0"/>
              <a:t>Demonstracion</a:t>
            </a:r>
            <a:r>
              <a:rPr lang="en-US" dirty="0" smtClean="0"/>
              <a:t> </a:t>
            </a:r>
            <a:r>
              <a:rPr lang="en-US" dirty="0" err="1" smtClean="0"/>
              <a:t>Ibook</a:t>
            </a:r>
            <a:endParaRPr lang="en-US" dirty="0" smtClean="0"/>
          </a:p>
          <a:p>
            <a:r>
              <a:rPr lang="en-US" dirty="0" err="1" smtClean="0"/>
              <a:t>Proceso</a:t>
            </a:r>
            <a:r>
              <a:rPr lang="en-US" dirty="0" smtClean="0"/>
              <a:t> de </a:t>
            </a:r>
            <a:r>
              <a:rPr lang="en-US" dirty="0" err="1" smtClean="0"/>
              <a:t>publicacion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795181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Porque</a:t>
            </a:r>
            <a:r>
              <a:rPr lang="en-US" dirty="0" smtClean="0"/>
              <a:t> </a:t>
            </a:r>
            <a:r>
              <a:rPr lang="en-US" dirty="0" err="1" smtClean="0"/>
              <a:t>hacemos</a:t>
            </a:r>
            <a:r>
              <a:rPr lang="en-US" dirty="0" smtClean="0"/>
              <a:t> </a:t>
            </a:r>
            <a:r>
              <a:rPr lang="en-US" dirty="0" err="1" smtClean="0"/>
              <a:t>libros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Tienes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historia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contar</a:t>
            </a:r>
            <a:endParaRPr lang="en-US" dirty="0" smtClean="0"/>
          </a:p>
          <a:p>
            <a:r>
              <a:rPr lang="en-US" dirty="0" err="1" smtClean="0"/>
              <a:t>Quieres</a:t>
            </a:r>
            <a:r>
              <a:rPr lang="en-US" dirty="0" smtClean="0"/>
              <a:t> </a:t>
            </a:r>
            <a:r>
              <a:rPr lang="en-US" dirty="0" err="1" smtClean="0"/>
              <a:t>crear</a:t>
            </a:r>
            <a:r>
              <a:rPr lang="en-US" dirty="0" smtClean="0"/>
              <a:t> un </a:t>
            </a:r>
            <a:r>
              <a:rPr lang="en-US" dirty="0" err="1" smtClean="0"/>
              <a:t>recurso</a:t>
            </a:r>
            <a:r>
              <a:rPr lang="en-US" dirty="0" smtClean="0"/>
              <a:t> </a:t>
            </a:r>
            <a:r>
              <a:rPr lang="en-US" dirty="0" err="1" smtClean="0"/>
              <a:t>educativo</a:t>
            </a:r>
            <a:endParaRPr lang="en-US" dirty="0" smtClean="0"/>
          </a:p>
          <a:p>
            <a:r>
              <a:rPr lang="en-US" dirty="0" err="1" smtClean="0"/>
              <a:t>Quieres</a:t>
            </a:r>
            <a:r>
              <a:rPr lang="en-US" dirty="0" smtClean="0"/>
              <a:t> </a:t>
            </a:r>
            <a:r>
              <a:rPr lang="en-US" dirty="0" err="1" smtClean="0"/>
              <a:t>demostrar</a:t>
            </a:r>
            <a:r>
              <a:rPr lang="en-US" dirty="0" smtClean="0"/>
              <a:t> </a:t>
            </a:r>
            <a:r>
              <a:rPr lang="en-US" dirty="0" err="1" smtClean="0"/>
              <a:t>habilidad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destreza</a:t>
            </a:r>
            <a:endParaRPr lang="en-US" dirty="0" smtClean="0"/>
          </a:p>
          <a:p>
            <a:r>
              <a:rPr lang="en-US" dirty="0" err="1" smtClean="0"/>
              <a:t>Quieres</a:t>
            </a:r>
            <a:r>
              <a:rPr lang="en-US" dirty="0" smtClean="0"/>
              <a:t> </a:t>
            </a:r>
            <a:r>
              <a:rPr lang="en-US" dirty="0" err="1" smtClean="0"/>
              <a:t>aumentar</a:t>
            </a:r>
            <a:r>
              <a:rPr lang="en-US" dirty="0" smtClean="0"/>
              <a:t> </a:t>
            </a:r>
            <a:r>
              <a:rPr lang="en-US" dirty="0" err="1" smtClean="0"/>
              <a:t>tu</a:t>
            </a:r>
            <a:r>
              <a:rPr lang="en-US" dirty="0" smtClean="0"/>
              <a:t> </a:t>
            </a:r>
            <a:r>
              <a:rPr lang="en-US" dirty="0" err="1" smtClean="0"/>
              <a:t>visibilidad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algun</a:t>
            </a:r>
            <a:r>
              <a:rPr lang="en-US" dirty="0" smtClean="0"/>
              <a:t> campo</a:t>
            </a:r>
          </a:p>
          <a:p>
            <a:r>
              <a:rPr lang="en-US" dirty="0" err="1" smtClean="0"/>
              <a:t>Quieres</a:t>
            </a:r>
            <a:r>
              <a:rPr lang="en-US" dirty="0" smtClean="0"/>
              <a:t> </a:t>
            </a:r>
            <a:r>
              <a:rPr lang="en-US" dirty="0" err="1" smtClean="0"/>
              <a:t>ganar</a:t>
            </a:r>
            <a:r>
              <a:rPr lang="en-US" dirty="0" smtClean="0"/>
              <a:t> </a:t>
            </a:r>
            <a:r>
              <a:rPr lang="en-US" dirty="0" err="1" smtClean="0"/>
              <a:t>dinero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el </a:t>
            </a:r>
            <a:r>
              <a:rPr lang="en-US" dirty="0" err="1" smtClean="0"/>
              <a:t>lado</a:t>
            </a:r>
            <a:endParaRPr lang="en-US" dirty="0" smtClean="0"/>
          </a:p>
          <a:p>
            <a:r>
              <a:rPr lang="en-US" dirty="0" err="1" smtClean="0"/>
              <a:t>Dejarlo</a:t>
            </a:r>
            <a:r>
              <a:rPr lang="en-US" dirty="0" smtClean="0"/>
              <a:t> para el </a:t>
            </a:r>
            <a:r>
              <a:rPr lang="en-US" dirty="0" err="1" smtClean="0"/>
              <a:t>futuro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909798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Que</a:t>
            </a:r>
            <a:r>
              <a:rPr lang="en-US" dirty="0" smtClean="0"/>
              <a:t> son </a:t>
            </a:r>
            <a:r>
              <a:rPr lang="en-US" dirty="0" err="1" smtClean="0"/>
              <a:t>libros</a:t>
            </a:r>
            <a:r>
              <a:rPr lang="en-US" dirty="0" smtClean="0"/>
              <a:t> </a:t>
            </a:r>
            <a:r>
              <a:rPr lang="en-US" dirty="0" err="1" smtClean="0"/>
              <a:t>digitales</a:t>
            </a:r>
            <a:r>
              <a:rPr lang="en-US" dirty="0" smtClean="0"/>
              <a:t>?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Son </a:t>
            </a:r>
            <a:r>
              <a:rPr lang="en-US" dirty="0" err="1" smtClean="0"/>
              <a:t>aplicaciones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imitan</a:t>
            </a:r>
            <a:r>
              <a:rPr lang="en-US" dirty="0" smtClean="0"/>
              <a:t> un </a:t>
            </a:r>
            <a:r>
              <a:rPr lang="en-US" dirty="0" err="1" smtClean="0"/>
              <a:t>libro</a:t>
            </a:r>
            <a:r>
              <a:rPr lang="en-US" dirty="0" smtClean="0"/>
              <a:t> de </a:t>
            </a:r>
            <a:r>
              <a:rPr lang="en-US" dirty="0" err="1" smtClean="0"/>
              <a:t>texto</a:t>
            </a:r>
            <a:r>
              <a:rPr lang="en-US" dirty="0" smtClean="0"/>
              <a:t> de </a:t>
            </a:r>
            <a:r>
              <a:rPr lang="en-US" dirty="0" err="1" smtClean="0"/>
              <a:t>vida</a:t>
            </a:r>
            <a:r>
              <a:rPr lang="en-US" dirty="0" smtClean="0"/>
              <a:t> real</a:t>
            </a:r>
          </a:p>
          <a:p>
            <a:r>
              <a:rPr lang="en-US" dirty="0" smtClean="0"/>
              <a:t>El </a:t>
            </a:r>
            <a:r>
              <a:rPr lang="en-US" dirty="0" err="1" smtClean="0"/>
              <a:t>concepto</a:t>
            </a:r>
            <a:r>
              <a:rPr lang="en-US" dirty="0" smtClean="0"/>
              <a:t> mas </a:t>
            </a:r>
            <a:r>
              <a:rPr lang="en-US" dirty="0" err="1" smtClean="0"/>
              <a:t>importante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funcionan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formas</a:t>
            </a:r>
            <a:r>
              <a:rPr lang="en-US" dirty="0" smtClean="0"/>
              <a:t> de </a:t>
            </a:r>
            <a:r>
              <a:rPr lang="en-US" dirty="0" err="1" smtClean="0"/>
              <a:t>paginas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Al </a:t>
            </a:r>
            <a:r>
              <a:rPr lang="en-US" dirty="0" err="1" smtClean="0"/>
              <a:t>moverse</a:t>
            </a:r>
            <a:r>
              <a:rPr lang="en-US" dirty="0" smtClean="0"/>
              <a:t> al </a:t>
            </a:r>
            <a:r>
              <a:rPr lang="en-US" dirty="0" err="1" smtClean="0"/>
              <a:t>mundo</a:t>
            </a:r>
            <a:r>
              <a:rPr lang="en-US" dirty="0" smtClean="0"/>
              <a:t> digital los </a:t>
            </a:r>
            <a:r>
              <a:rPr lang="en-US" dirty="0" err="1" smtClean="0"/>
              <a:t>libros</a:t>
            </a:r>
            <a:r>
              <a:rPr lang="en-US" dirty="0" smtClean="0"/>
              <a:t> se </a:t>
            </a:r>
            <a:r>
              <a:rPr lang="en-US" dirty="0" err="1" smtClean="0"/>
              <a:t>han</a:t>
            </a:r>
            <a:r>
              <a:rPr lang="en-US" dirty="0" smtClean="0"/>
              <a:t> </a:t>
            </a:r>
            <a:r>
              <a:rPr lang="en-US" dirty="0" err="1" smtClean="0"/>
              <a:t>vuelto</a:t>
            </a:r>
            <a:r>
              <a:rPr lang="en-US" dirty="0" smtClean="0"/>
              <a:t> un </a:t>
            </a:r>
            <a:r>
              <a:rPr lang="en-US" dirty="0" err="1" smtClean="0"/>
              <a:t>poco</a:t>
            </a:r>
            <a:r>
              <a:rPr lang="en-US" dirty="0" smtClean="0"/>
              <a:t> mas </a:t>
            </a:r>
            <a:r>
              <a:rPr lang="en-US" dirty="0" err="1" smtClean="0"/>
              <a:t>interactivos</a:t>
            </a:r>
            <a:r>
              <a:rPr lang="en-US" dirty="0" smtClean="0"/>
              <a:t>. (</a:t>
            </a:r>
            <a:r>
              <a:rPr lang="en-US" dirty="0" err="1" smtClean="0"/>
              <a:t>Es</a:t>
            </a:r>
            <a:r>
              <a:rPr lang="en-US" dirty="0" smtClean="0"/>
              <a:t> de mal gusto </a:t>
            </a:r>
            <a:r>
              <a:rPr lang="en-US" dirty="0" err="1" smtClean="0"/>
              <a:t>sobreusar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interacciones</a:t>
            </a:r>
            <a:r>
              <a:rPr lang="en-US" dirty="0" smtClean="0"/>
              <a:t>)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741889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mercados</a:t>
            </a:r>
            <a:r>
              <a:rPr lang="en-US" dirty="0" smtClean="0"/>
              <a:t> </a:t>
            </a:r>
            <a:r>
              <a:rPr lang="en-US" dirty="0" err="1" smtClean="0"/>
              <a:t>tenemos</a:t>
            </a:r>
            <a:r>
              <a:rPr lang="en-US" dirty="0" smtClean="0"/>
              <a:t> </a:t>
            </a:r>
            <a:r>
              <a:rPr lang="en-US" dirty="0" err="1" smtClean="0"/>
              <a:t>disponibles</a:t>
            </a:r>
            <a:r>
              <a:rPr lang="en-US" dirty="0" smtClean="0"/>
              <a:t>?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Amazon</a:t>
            </a:r>
          </a:p>
          <a:p>
            <a:r>
              <a:rPr lang="en-US" dirty="0" smtClean="0"/>
              <a:t>Apple</a:t>
            </a:r>
          </a:p>
          <a:p>
            <a:r>
              <a:rPr lang="en-US" dirty="0" smtClean="0"/>
              <a:t>Kindle</a:t>
            </a:r>
          </a:p>
          <a:p>
            <a:r>
              <a:rPr lang="en-US" dirty="0" smtClean="0"/>
              <a:t>Google Play</a:t>
            </a:r>
          </a:p>
          <a:p>
            <a:r>
              <a:rPr lang="en-US" dirty="0" smtClean="0"/>
              <a:t>Blurb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39500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Mercado de Apple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Nos</a:t>
            </a:r>
            <a:r>
              <a:rPr lang="en-US" dirty="0" smtClean="0"/>
              <a:t> prove </a:t>
            </a:r>
            <a:r>
              <a:rPr lang="en-US" dirty="0" err="1" smtClean="0"/>
              <a:t>acceso</a:t>
            </a:r>
            <a:r>
              <a:rPr lang="en-US" dirty="0" smtClean="0"/>
              <a:t> a:</a:t>
            </a:r>
          </a:p>
          <a:p>
            <a:pPr lvl="1"/>
            <a:r>
              <a:rPr lang="en-US" dirty="0" err="1" smtClean="0"/>
              <a:t>Iphone</a:t>
            </a:r>
            <a:endParaRPr lang="en-US" dirty="0" smtClean="0"/>
          </a:p>
          <a:p>
            <a:pPr lvl="1"/>
            <a:r>
              <a:rPr lang="en-US" dirty="0" err="1" smtClean="0"/>
              <a:t>Ipad</a:t>
            </a:r>
            <a:endParaRPr lang="en-US" dirty="0" smtClean="0"/>
          </a:p>
          <a:p>
            <a:pPr lvl="1"/>
            <a:r>
              <a:rPr lang="en-US" dirty="0" smtClean="0"/>
              <a:t>Mac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690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Aplicaciones</a:t>
            </a:r>
            <a:r>
              <a:rPr lang="en-US" dirty="0" smtClean="0"/>
              <a:t> para </a:t>
            </a:r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libros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Ibooks</a:t>
            </a:r>
            <a:r>
              <a:rPr lang="en-US" dirty="0" smtClean="0"/>
              <a:t> – </a:t>
            </a:r>
            <a:r>
              <a:rPr lang="en-US" dirty="0" err="1" smtClean="0"/>
              <a:t>Fue</a:t>
            </a:r>
            <a:r>
              <a:rPr lang="en-US" dirty="0" smtClean="0"/>
              <a:t> </a:t>
            </a:r>
            <a:r>
              <a:rPr lang="en-US" dirty="0" err="1" smtClean="0"/>
              <a:t>diseñada</a:t>
            </a:r>
            <a:r>
              <a:rPr lang="en-US" dirty="0" smtClean="0"/>
              <a:t> para los devices de apple </a:t>
            </a:r>
            <a:r>
              <a:rPr lang="en-US" dirty="0" err="1" smtClean="0"/>
              <a:t>pero</a:t>
            </a:r>
            <a:r>
              <a:rPr lang="en-US" dirty="0" smtClean="0"/>
              <a:t> </a:t>
            </a:r>
            <a:r>
              <a:rPr lang="en-US" dirty="0" err="1" smtClean="0"/>
              <a:t>sirve</a:t>
            </a:r>
            <a:r>
              <a:rPr lang="en-US" dirty="0" smtClean="0"/>
              <a:t> para </a:t>
            </a:r>
            <a:r>
              <a:rPr lang="en-US" dirty="0" err="1" smtClean="0"/>
              <a:t>todos</a:t>
            </a:r>
            <a:r>
              <a:rPr lang="en-US" dirty="0" smtClean="0"/>
              <a:t> los </a:t>
            </a:r>
            <a:r>
              <a:rPr lang="en-US" dirty="0" err="1" smtClean="0"/>
              <a:t>mercados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Word –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basico</a:t>
            </a:r>
            <a:r>
              <a:rPr lang="en-US" dirty="0" smtClean="0"/>
              <a:t> </a:t>
            </a:r>
            <a:r>
              <a:rPr lang="en-US" dirty="0" err="1" smtClean="0"/>
              <a:t>pero</a:t>
            </a:r>
            <a:r>
              <a:rPr lang="en-US" dirty="0" smtClean="0"/>
              <a:t> se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utilizar</a:t>
            </a:r>
            <a:r>
              <a:rPr lang="en-US" dirty="0" smtClean="0"/>
              <a:t> </a:t>
            </a:r>
            <a:r>
              <a:rPr lang="en-US" dirty="0" err="1" smtClean="0"/>
              <a:t>especialmente</a:t>
            </a:r>
            <a:r>
              <a:rPr lang="en-US" dirty="0" smtClean="0"/>
              <a:t> para </a:t>
            </a:r>
            <a:r>
              <a:rPr lang="en-US" dirty="0" err="1" smtClean="0"/>
              <a:t>aquellos</a:t>
            </a:r>
            <a:r>
              <a:rPr lang="en-US" dirty="0" smtClean="0"/>
              <a:t> </a:t>
            </a:r>
            <a:r>
              <a:rPr lang="en-US" dirty="0" err="1" smtClean="0"/>
              <a:t>libros</a:t>
            </a:r>
            <a:r>
              <a:rPr lang="en-US" dirty="0" smtClean="0"/>
              <a:t> </a:t>
            </a:r>
            <a:r>
              <a:rPr lang="en-US" dirty="0" err="1" smtClean="0"/>
              <a:t>bajos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media.</a:t>
            </a:r>
          </a:p>
          <a:p>
            <a:r>
              <a:rPr lang="en-US" dirty="0" smtClean="0"/>
              <a:t>Adobe InDesign – Software professional se </a:t>
            </a:r>
            <a:r>
              <a:rPr lang="en-US" dirty="0" err="1" smtClean="0"/>
              <a:t>recomienda</a:t>
            </a:r>
            <a:r>
              <a:rPr lang="en-US" dirty="0" smtClean="0"/>
              <a:t> para material </a:t>
            </a:r>
            <a:r>
              <a:rPr lang="en-US" dirty="0" err="1" smtClean="0"/>
              <a:t>parecido</a:t>
            </a:r>
            <a:r>
              <a:rPr lang="en-US" dirty="0" smtClean="0"/>
              <a:t> a </a:t>
            </a:r>
            <a:r>
              <a:rPr lang="en-US" dirty="0" err="1" smtClean="0"/>
              <a:t>revista</a:t>
            </a:r>
            <a:endParaRPr lang="en-US" dirty="0" smtClean="0"/>
          </a:p>
          <a:p>
            <a:r>
              <a:rPr lang="en-US" dirty="0" smtClean="0"/>
              <a:t>Blurb </a:t>
            </a:r>
            <a:r>
              <a:rPr lang="en-US" dirty="0" err="1" smtClean="0"/>
              <a:t>BookWright</a:t>
            </a:r>
            <a:r>
              <a:rPr lang="en-US" dirty="0" smtClean="0"/>
              <a:t> –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programa</a:t>
            </a:r>
            <a:r>
              <a:rPr lang="en-US" dirty="0" smtClean="0"/>
              <a:t> para </a:t>
            </a:r>
            <a:r>
              <a:rPr lang="en-US" dirty="0" err="1" smtClean="0"/>
              <a:t>principiantes</a:t>
            </a:r>
            <a:r>
              <a:rPr lang="en-US" dirty="0" smtClean="0"/>
              <a:t> </a:t>
            </a:r>
            <a:r>
              <a:rPr lang="en-US" dirty="0" err="1" smtClean="0"/>
              <a:t>pero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edicion</a:t>
            </a:r>
            <a:r>
              <a:rPr lang="en-US" dirty="0" smtClean="0"/>
              <a:t> digital al </a:t>
            </a:r>
            <a:r>
              <a:rPr lang="en-US" dirty="0" err="1" smtClean="0"/>
              <a:t>igual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impresa.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83294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Ibook</a:t>
            </a:r>
            <a:r>
              <a:rPr lang="en-US" dirty="0" smtClean="0"/>
              <a:t> – ¿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?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Texto</a:t>
            </a:r>
            <a:endParaRPr lang="en-US" dirty="0" smtClean="0"/>
          </a:p>
          <a:p>
            <a:r>
              <a:rPr lang="en-US" dirty="0" err="1" smtClean="0"/>
              <a:t>Imagenes</a:t>
            </a:r>
            <a:endParaRPr lang="en-US" dirty="0" smtClean="0"/>
          </a:p>
          <a:p>
            <a:r>
              <a:rPr lang="en-US" dirty="0" err="1" smtClean="0"/>
              <a:t>Figuras</a:t>
            </a:r>
            <a:endParaRPr lang="en-US" dirty="0" smtClean="0"/>
          </a:p>
          <a:p>
            <a:r>
              <a:rPr lang="en-US" dirty="0" err="1" smtClean="0"/>
              <a:t>Tablas</a:t>
            </a:r>
            <a:endParaRPr lang="en-US" dirty="0" smtClean="0"/>
          </a:p>
          <a:p>
            <a:r>
              <a:rPr lang="en-US" dirty="0" err="1" smtClean="0"/>
              <a:t>Graficas</a:t>
            </a:r>
            <a:endParaRPr lang="en-US" dirty="0" smtClean="0"/>
          </a:p>
          <a:p>
            <a:r>
              <a:rPr lang="en-US" dirty="0" err="1" smtClean="0"/>
              <a:t>Musica</a:t>
            </a:r>
            <a:r>
              <a:rPr lang="en-US" dirty="0" smtClean="0"/>
              <a:t> </a:t>
            </a:r>
          </a:p>
          <a:p>
            <a:r>
              <a:rPr lang="en-US" dirty="0" smtClean="0"/>
              <a:t>Video</a:t>
            </a:r>
          </a:p>
          <a:p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646424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895600"/>
            <a:ext cx="6347713" cy="1320800"/>
          </a:xfrm>
        </p:spPr>
        <p:txBody>
          <a:bodyPr/>
          <a:lstStyle/>
          <a:p>
            <a:r>
              <a:rPr lang="en-US" dirty="0" err="1" smtClean="0"/>
              <a:t>Demonstracion</a:t>
            </a:r>
            <a:r>
              <a:rPr lang="en-US" dirty="0" smtClean="0"/>
              <a:t> IBook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0469879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15239</TotalTime>
  <Words>255</Words>
  <Application>Microsoft Office PowerPoint</Application>
  <PresentationFormat>On-screen Show (4:3)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Curso de creación de libros digitales</vt:lpstr>
      <vt:lpstr>Agenda</vt:lpstr>
      <vt:lpstr>Porque hacemos libros</vt:lpstr>
      <vt:lpstr>¿Que son libros digitales?</vt:lpstr>
      <vt:lpstr>¿Que mercados tenemos disponibles?</vt:lpstr>
      <vt:lpstr>Mercado de Apple</vt:lpstr>
      <vt:lpstr>Aplicaciones para crear libros</vt:lpstr>
      <vt:lpstr>Ibook – ¿Que se puede hacer?</vt:lpstr>
      <vt:lpstr>Demonstracion IBook</vt:lpstr>
      <vt:lpstr>Publicacion del libro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Guided Introduction to Python</dc:title>
  <dc:creator>Alfredo</dc:creator>
  <cp:lastModifiedBy>alfredo alvarez</cp:lastModifiedBy>
  <cp:revision>73</cp:revision>
  <dcterms:created xsi:type="dcterms:W3CDTF">2013-01-06T20:57:13Z</dcterms:created>
  <dcterms:modified xsi:type="dcterms:W3CDTF">2015-01-09T02:08:57Z</dcterms:modified>
</cp:coreProperties>
</file>