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8" r:id="rId4"/>
    <p:sldId id="269" r:id="rId5"/>
    <p:sldId id="270" r:id="rId6"/>
    <p:sldId id="265" r:id="rId7"/>
    <p:sldId id="258" r:id="rId8"/>
    <p:sldId id="259" r:id="rId9"/>
    <p:sldId id="260" r:id="rId10"/>
    <p:sldId id="266" r:id="rId11"/>
    <p:sldId id="261" r:id="rId12"/>
    <p:sldId id="267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lay.google.com/books/publi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creación de libros digitales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0"/>
            <a:ext cx="6347713" cy="1320800"/>
          </a:xfrm>
        </p:spPr>
        <p:txBody>
          <a:bodyPr/>
          <a:lstStyle/>
          <a:p>
            <a:r>
              <a:rPr lang="en-US" dirty="0" smtClean="0"/>
              <a:t>Partner Center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620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209" t="1334" r="12082" b="39332"/>
          <a:stretch/>
        </p:blipFill>
        <p:spPr>
          <a:xfrm>
            <a:off x="152400" y="573505"/>
            <a:ext cx="883320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t="10000" r="13125" b="14000"/>
          <a:stretch/>
        </p:blipFill>
        <p:spPr>
          <a:xfrm>
            <a:off x="-76200" y="609600"/>
            <a:ext cx="910991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 Guidelines</a:t>
            </a:r>
            <a:endParaRPr lang="es-P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7373"/>
          <a:stretch/>
        </p:blipFill>
        <p:spPr>
          <a:xfrm>
            <a:off x="685800" y="1371600"/>
            <a:ext cx="6943725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Reviewers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dirty="0"/>
              <a:t>Grant a book</a:t>
            </a:r>
          </a:p>
          <a:p>
            <a:pPr fontAlgn="base"/>
            <a:r>
              <a:rPr lang="en-US" dirty="0"/>
              <a:t>To grant a book to a quality reviewer, follow these steps:</a:t>
            </a:r>
          </a:p>
          <a:p>
            <a:pPr fontAlgn="base"/>
            <a:r>
              <a:rPr lang="en-US" dirty="0"/>
              <a:t>In your </a:t>
            </a:r>
            <a:r>
              <a:rPr lang="en-US" dirty="0">
                <a:hlinkClick r:id="rId2"/>
              </a:rPr>
              <a:t>Partner Center account</a:t>
            </a:r>
            <a:r>
              <a:rPr lang="en-US" dirty="0"/>
              <a:t>, go to the </a:t>
            </a:r>
            <a:r>
              <a:rPr lang="en-US" b="1" dirty="0"/>
              <a:t>Book Catalog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Click the title of the book.</a:t>
            </a:r>
          </a:p>
          <a:p>
            <a:pPr fontAlgn="base"/>
            <a:r>
              <a:rPr lang="en-US" dirty="0"/>
              <a:t>Click the </a:t>
            </a:r>
            <a:r>
              <a:rPr lang="en-US" b="1" dirty="0"/>
              <a:t>Content</a:t>
            </a:r>
            <a:r>
              <a:rPr lang="en-US" dirty="0"/>
              <a:t> tab.</a:t>
            </a:r>
          </a:p>
          <a:p>
            <a:pPr fontAlgn="base"/>
            <a:r>
              <a:rPr lang="en-US" dirty="0"/>
              <a:t>Under the section labeled </a:t>
            </a:r>
            <a:r>
              <a:rPr lang="en-US" b="1" dirty="0"/>
              <a:t>Quality Reviewers</a:t>
            </a:r>
            <a:r>
              <a:rPr lang="en-US" dirty="0"/>
              <a:t>, click the </a:t>
            </a:r>
            <a:r>
              <a:rPr lang="en-US" b="1" dirty="0"/>
              <a:t>Add</a:t>
            </a:r>
            <a:r>
              <a:rPr lang="en-US" dirty="0"/>
              <a:t> button.</a:t>
            </a:r>
          </a:p>
          <a:p>
            <a:pPr fontAlgn="base"/>
            <a:r>
              <a:rPr lang="en-US" dirty="0"/>
              <a:t>Enter the email address associated with the quality reviewer's Google Account.</a:t>
            </a:r>
          </a:p>
          <a:p>
            <a:pPr fontAlgn="base"/>
            <a:r>
              <a:rPr lang="en-US" dirty="0"/>
              <a:t>Click </a:t>
            </a:r>
            <a:r>
              <a:rPr lang="en-US" b="1" dirty="0"/>
              <a:t>OK</a:t>
            </a:r>
            <a:r>
              <a:rPr lang="en-US" dirty="0"/>
              <a:t>. The reviewer's email address should now be listed.</a:t>
            </a:r>
          </a:p>
          <a:p>
            <a:pPr fontAlgn="base"/>
            <a:r>
              <a:rPr lang="en-US" dirty="0"/>
              <a:t>Repeat steps 4-6 to add any additional reviewers.</a:t>
            </a:r>
          </a:p>
          <a:p>
            <a:pPr fontAlgn="base"/>
            <a:r>
              <a:rPr lang="en-US" dirty="0"/>
              <a:t>When you're done, click the </a:t>
            </a:r>
            <a:r>
              <a:rPr lang="en-US" b="1" dirty="0"/>
              <a:t>Save</a:t>
            </a:r>
            <a:r>
              <a:rPr lang="en-US" dirty="0"/>
              <a:t> button near the top of the page.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709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00400"/>
            <a:ext cx="6347713" cy="1320800"/>
          </a:xfrm>
        </p:spPr>
        <p:txBody>
          <a:bodyPr/>
          <a:lstStyle/>
          <a:p>
            <a:r>
              <a:rPr lang="en-US" dirty="0" smtClean="0"/>
              <a:t>Demo de </a:t>
            </a:r>
            <a:r>
              <a:rPr lang="en-US" dirty="0" err="1" smtClean="0"/>
              <a:t>Publicacion</a:t>
            </a:r>
            <a:r>
              <a:rPr lang="en-US" dirty="0" smtClean="0"/>
              <a:t> de </a:t>
            </a:r>
            <a:r>
              <a:rPr lang="en-US" dirty="0" err="1" smtClean="0"/>
              <a:t>libro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394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Google Play?</a:t>
            </a:r>
          </a:p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inscripcion</a:t>
            </a:r>
            <a:endParaRPr lang="en-US" dirty="0" smtClean="0"/>
          </a:p>
          <a:p>
            <a:r>
              <a:rPr lang="en-US" dirty="0" err="1" smtClean="0"/>
              <a:t>Herramientas</a:t>
            </a:r>
            <a:r>
              <a:rPr lang="en-US" dirty="0" smtClean="0"/>
              <a:t> para </a:t>
            </a:r>
            <a:r>
              <a:rPr lang="en-US" dirty="0" err="1" smtClean="0"/>
              <a:t>este</a:t>
            </a:r>
            <a:r>
              <a:rPr lang="en-US" dirty="0" smtClean="0"/>
              <a:t> Mercado</a:t>
            </a:r>
          </a:p>
          <a:p>
            <a:r>
              <a:rPr lang="en-US" dirty="0" err="1" smtClean="0"/>
              <a:t>Demonstración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1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play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tienda</a:t>
            </a:r>
            <a:r>
              <a:rPr lang="en-US" dirty="0" smtClean="0"/>
              <a:t> electronica para </a:t>
            </a:r>
            <a:r>
              <a:rPr lang="en-US" dirty="0" err="1" smtClean="0"/>
              <a:t>sistemas</a:t>
            </a:r>
            <a:r>
              <a:rPr lang="en-US" dirty="0" smtClean="0"/>
              <a:t> androids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un portal </a:t>
            </a:r>
            <a:r>
              <a:rPr lang="en-US" dirty="0" err="1" smtClean="0"/>
              <a:t>cerrado</a:t>
            </a:r>
            <a:r>
              <a:rPr lang="en-US" dirty="0" smtClean="0"/>
              <a:t> solo para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 </a:t>
            </a:r>
            <a:r>
              <a:rPr lang="en-US" dirty="0" err="1" smtClean="0"/>
              <a:t>corren</a:t>
            </a:r>
            <a:endParaRPr lang="en-US" dirty="0" smtClean="0"/>
          </a:p>
          <a:p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con google</a:t>
            </a:r>
          </a:p>
          <a:p>
            <a:r>
              <a:rPr lang="en-US" dirty="0" smtClean="0"/>
              <a:t>Sistema de </a:t>
            </a:r>
            <a:r>
              <a:rPr lang="en-US" dirty="0" err="1" smtClean="0"/>
              <a:t>pago</a:t>
            </a:r>
            <a:r>
              <a:rPr lang="en-US" dirty="0" smtClean="0"/>
              <a:t> super simple</a:t>
            </a:r>
          </a:p>
          <a:p>
            <a:r>
              <a:rPr lang="en-US" dirty="0" smtClean="0"/>
              <a:t>Android </a:t>
            </a:r>
            <a:r>
              <a:rPr lang="en-US" dirty="0" err="1" smtClean="0"/>
              <a:t>tiene</a:t>
            </a:r>
            <a:r>
              <a:rPr lang="en-US" dirty="0" smtClean="0"/>
              <a:t> la mayor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pantallas</a:t>
            </a:r>
            <a:r>
              <a:rPr lang="en-US" dirty="0" smtClean="0"/>
              <a:t> del </a:t>
            </a:r>
            <a:r>
              <a:rPr lang="en-US" dirty="0" err="1" smtClean="0"/>
              <a:t>mundo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741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resoluciones</a:t>
            </a:r>
            <a:r>
              <a:rPr lang="en-US" dirty="0" smtClean="0"/>
              <a:t> </a:t>
            </a:r>
            <a:endParaRPr lang="es-PR" dirty="0"/>
          </a:p>
        </p:txBody>
      </p:sp>
      <p:pic>
        <p:nvPicPr>
          <p:cNvPr id="2050" name="Picture 2" descr="https://encrypted-tbn2.gstatic.com/images?q=tbn:ANd9GcR7gDNuRnPZcnuoC2Ak9WLL0sevEhksGVTdHO0j7_PJDvkeLq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276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TRom-MlGMVzgLRoy_WMe9a5v-HMueySfWm1H0iBvAdH1GqeOa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4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</a:t>
            </a:r>
            <a:r>
              <a:rPr lang="en-US" dirty="0" err="1" smtClean="0"/>
              <a:t>formatos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PDF</a:t>
            </a:r>
          </a:p>
          <a:p>
            <a:pPr marL="0" indent="0" fontAlgn="base">
              <a:buNone/>
            </a:pPr>
            <a:r>
              <a:rPr lang="en-US" dirty="0" smtClean="0"/>
              <a:t>	Minimum </a:t>
            </a:r>
            <a:r>
              <a:rPr lang="en-US" dirty="0"/>
              <a:t>resolution:</a:t>
            </a:r>
          </a:p>
          <a:p>
            <a:pPr marL="457200" lvl="1" indent="0" fontAlgn="base">
              <a:buNone/>
            </a:pPr>
            <a:r>
              <a:rPr lang="en-US" dirty="0"/>
              <a:t>Content pages: 400 pixels per inch binary; 200 </a:t>
            </a:r>
            <a:r>
              <a:rPr lang="en-US" dirty="0" err="1"/>
              <a:t>ppi</a:t>
            </a:r>
            <a:r>
              <a:rPr lang="en-US" dirty="0"/>
              <a:t> grayscale or color</a:t>
            </a:r>
          </a:p>
          <a:p>
            <a:pPr marL="457200" lvl="1" indent="0" fontAlgn="base">
              <a:buNone/>
            </a:pPr>
            <a:r>
              <a:rPr lang="en-US" dirty="0"/>
              <a:t>Images and book covers: 300 </a:t>
            </a:r>
            <a:r>
              <a:rPr lang="en-US" dirty="0" err="1"/>
              <a:t>ppi</a:t>
            </a:r>
            <a:r>
              <a:rPr lang="en-US" dirty="0"/>
              <a:t> color</a:t>
            </a:r>
            <a:br>
              <a:rPr lang="en-US" dirty="0"/>
            </a:br>
            <a:r>
              <a:rPr lang="en-US" i="1" dirty="0"/>
              <a:t>If a page of your book measures 8 inches by 10 inches, your minimum resolution for optimal display is 2400 pixels by 3000 pixels (8 * 300 by 10 * 300).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EPUB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810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6347713" cy="1320800"/>
          </a:xfrm>
        </p:spPr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cuenta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TextBox 2"/>
          <p:cNvSpPr txBox="1"/>
          <p:nvPr/>
        </p:nvSpPr>
        <p:spPr>
          <a:xfrm>
            <a:off x="3383281" y="3764281"/>
            <a:ext cx="43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https://play.google.com/books/publish</a:t>
            </a:r>
          </a:p>
        </p:txBody>
      </p:sp>
    </p:spTree>
    <p:extLst>
      <p:ext uri="{BB962C8B-B14F-4D97-AF65-F5344CB8AC3E}">
        <p14:creationId xmlns:p14="http://schemas.microsoft.com/office/powerpoint/2010/main" val="28987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Rectangle 3"/>
          <p:cNvSpPr/>
          <p:nvPr/>
        </p:nvSpPr>
        <p:spPr>
          <a:xfrm>
            <a:off x="3399243" y="3244334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Demonstracion</a:t>
            </a:r>
            <a:r>
              <a:rPr lang="en-US" dirty="0"/>
              <a:t> </a:t>
            </a:r>
            <a:r>
              <a:rPr lang="en-US" dirty="0" err="1"/>
              <a:t>Ibook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3048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" y="381000"/>
            <a:ext cx="906389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416" t="23333" r="15626" b="30001"/>
          <a:stretch/>
        </p:blipFill>
        <p:spPr>
          <a:xfrm>
            <a:off x="381000" y="457200"/>
            <a:ext cx="7628710" cy="586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15330</TotalTime>
  <Words>113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Curso de creación de libros digitales</vt:lpstr>
      <vt:lpstr>Agenda</vt:lpstr>
      <vt:lpstr>Google play</vt:lpstr>
      <vt:lpstr>El problema</vt:lpstr>
      <vt:lpstr>Dos formatos</vt:lpstr>
      <vt:lpstr>¿Como crear la cuenta?</vt:lpstr>
      <vt:lpstr>PowerPoint Presentation</vt:lpstr>
      <vt:lpstr>PowerPoint Presentation</vt:lpstr>
      <vt:lpstr>PowerPoint Presentation</vt:lpstr>
      <vt:lpstr>Partner Center</vt:lpstr>
      <vt:lpstr>PowerPoint Presentation</vt:lpstr>
      <vt:lpstr>PowerPoint Presentation</vt:lpstr>
      <vt:lpstr>File Name Guidelines</vt:lpstr>
      <vt:lpstr>Quality Reviewers</vt:lpstr>
      <vt:lpstr>Demo de Publicacion de libro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80</cp:revision>
  <dcterms:created xsi:type="dcterms:W3CDTF">2013-01-06T20:57:13Z</dcterms:created>
  <dcterms:modified xsi:type="dcterms:W3CDTF">2015-01-17T19:42:43Z</dcterms:modified>
</cp:coreProperties>
</file>