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8" r:id="rId4"/>
    <p:sldId id="271" r:id="rId5"/>
    <p:sldId id="269" r:id="rId6"/>
    <p:sldId id="273" r:id="rId7"/>
    <p:sldId id="272" r:id="rId8"/>
    <p:sldId id="270" r:id="rId9"/>
    <p:sldId id="274" r:id="rId10"/>
    <p:sldId id="275" r:id="rId11"/>
    <p:sldId id="27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feature.html?docId=1000234621" TargetMode="External"/><Relationship Id="rId2" Type="http://schemas.openxmlformats.org/officeDocument/2006/relationships/hyperlink" Target="https://www.amazon.com/gp/feature.html?docId=10029799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creación de libros digitales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Html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muchisimo</a:t>
            </a:r>
            <a:r>
              <a:rPr lang="en-US" dirty="0" smtClean="0"/>
              <a:t> mayor control del output.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a color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recomiendo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direcciones</a:t>
            </a:r>
            <a:r>
              <a:rPr lang="en-US" dirty="0" smtClean="0"/>
              <a:t> son </a:t>
            </a:r>
            <a:r>
              <a:rPr lang="en-US" dirty="0" err="1" smtClean="0"/>
              <a:t>muchisimo</a:t>
            </a:r>
            <a:r>
              <a:rPr lang="en-US" dirty="0" smtClean="0"/>
              <a:t> mas </a:t>
            </a:r>
            <a:r>
              <a:rPr lang="en-US" dirty="0" err="1" smtClean="0"/>
              <a:t>largas</a:t>
            </a:r>
            <a:endParaRPr lang="en-US" dirty="0" smtClean="0"/>
          </a:p>
          <a:p>
            <a:pPr lvl="1"/>
            <a:r>
              <a:rPr lang="es-PR" dirty="0"/>
              <a:t>https://kdp.amazon.com/help?topicId=A1KSPVAI36UUC1</a:t>
            </a:r>
          </a:p>
        </p:txBody>
      </p:sp>
    </p:spTree>
    <p:extLst>
      <p:ext uri="{BB962C8B-B14F-4D97-AF65-F5344CB8AC3E}">
        <p14:creationId xmlns:p14="http://schemas.microsoft.com/office/powerpoint/2010/main" val="11889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amazon .com</a:t>
            </a:r>
          </a:p>
          <a:p>
            <a:r>
              <a:rPr lang="en-US" dirty="0" err="1" smtClean="0"/>
              <a:t>Navegar</a:t>
            </a:r>
            <a:r>
              <a:rPr lang="en-US" dirty="0" smtClean="0"/>
              <a:t> a kdp.amazon.com</a:t>
            </a:r>
          </a:p>
          <a:p>
            <a:r>
              <a:rPr lang="en-US" dirty="0" smtClean="0"/>
              <a:t>Add New Title</a:t>
            </a:r>
          </a:p>
          <a:p>
            <a:r>
              <a:rPr lang="en-US" dirty="0" err="1" smtClean="0"/>
              <a:t>Decidir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vas a enroll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Kdp</a:t>
            </a:r>
            <a:r>
              <a:rPr lang="en-US" dirty="0" smtClean="0"/>
              <a:t> Select</a:t>
            </a:r>
          </a:p>
          <a:p>
            <a:r>
              <a:rPr lang="en-US" dirty="0" err="1" smtClean="0"/>
              <a:t>Llenar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endParaRPr lang="en-US" dirty="0" smtClean="0"/>
          </a:p>
          <a:p>
            <a:r>
              <a:rPr lang="en-US" dirty="0" smtClean="0"/>
              <a:t>Upload el </a:t>
            </a:r>
            <a:r>
              <a:rPr lang="en-US" dirty="0" err="1" smtClean="0"/>
              <a:t>libro</a:t>
            </a:r>
            <a:endParaRPr lang="en-US" dirty="0"/>
          </a:p>
          <a:p>
            <a:r>
              <a:rPr lang="en-US" dirty="0" err="1" smtClean="0"/>
              <a:t>Crear</a:t>
            </a:r>
            <a:r>
              <a:rPr lang="en-US" dirty="0" smtClean="0"/>
              <a:t> Cover</a:t>
            </a:r>
          </a:p>
          <a:p>
            <a:r>
              <a:rPr lang="en-US" dirty="0" smtClean="0"/>
              <a:t>Pricing </a:t>
            </a:r>
          </a:p>
          <a:p>
            <a:r>
              <a:rPr lang="en-US" dirty="0" smtClean="0"/>
              <a:t>Release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883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00400"/>
            <a:ext cx="6347713" cy="1320800"/>
          </a:xfrm>
        </p:spPr>
        <p:txBody>
          <a:bodyPr/>
          <a:lstStyle/>
          <a:p>
            <a:r>
              <a:rPr lang="en-US" dirty="0" smtClean="0"/>
              <a:t>Demo de KDP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394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Amazon Kindle store?</a:t>
            </a:r>
          </a:p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endParaRPr lang="en-US" dirty="0" smtClean="0"/>
          </a:p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inscripcion</a:t>
            </a:r>
            <a:endParaRPr lang="en-US" dirty="0" smtClean="0"/>
          </a:p>
          <a:p>
            <a:r>
              <a:rPr lang="en-US" dirty="0" err="1" smtClean="0"/>
              <a:t>Herramientas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Mercado</a:t>
            </a:r>
          </a:p>
          <a:p>
            <a:r>
              <a:rPr lang="en-US" dirty="0" err="1" smtClean="0"/>
              <a:t>Demonstración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1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Kindle Store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tienda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amazon</a:t>
            </a:r>
          </a:p>
          <a:p>
            <a:r>
              <a:rPr lang="en-US" dirty="0" err="1" smtClean="0"/>
              <a:t>Llega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“devices” </a:t>
            </a:r>
            <a:r>
              <a:rPr lang="en-US" dirty="0" err="1" smtClean="0"/>
              <a:t>electronicos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para </a:t>
            </a:r>
            <a:r>
              <a:rPr lang="en-US" dirty="0" err="1" smtClean="0"/>
              <a:t>publicar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mayoria</a:t>
            </a:r>
            <a:r>
              <a:rPr lang="en-US" dirty="0" smtClean="0"/>
              <a:t> de los devices son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blanco</a:t>
            </a:r>
            <a:r>
              <a:rPr lang="en-US" dirty="0" smtClean="0"/>
              <a:t> y negro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vendedor</a:t>
            </a:r>
            <a:r>
              <a:rPr lang="en-US" dirty="0" smtClean="0"/>
              <a:t> de </a:t>
            </a:r>
            <a:r>
              <a:rPr lang="en-US" dirty="0" err="1" smtClean="0"/>
              <a:t>libros</a:t>
            </a:r>
            <a:r>
              <a:rPr lang="en-US" dirty="0" smtClean="0"/>
              <a:t> mas </a:t>
            </a:r>
            <a:r>
              <a:rPr lang="en-US" dirty="0" err="1" smtClean="0"/>
              <a:t>grande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741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Programas</a:t>
            </a:r>
            <a:r>
              <a:rPr lang="en-US" dirty="0" smtClean="0"/>
              <a:t> de </a:t>
            </a:r>
            <a:r>
              <a:rPr lang="en-US" dirty="0" err="1" smtClean="0"/>
              <a:t>publicacion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Kindle direct publishing</a:t>
            </a:r>
          </a:p>
          <a:p>
            <a:r>
              <a:rPr lang="en-US" dirty="0" smtClean="0"/>
              <a:t>Kindle Singles</a:t>
            </a:r>
          </a:p>
          <a:p>
            <a:r>
              <a:rPr lang="en-US" dirty="0" err="1" smtClean="0"/>
              <a:t>Createspace</a:t>
            </a:r>
            <a:endParaRPr lang="en-US" dirty="0" smtClean="0"/>
          </a:p>
          <a:p>
            <a:r>
              <a:rPr lang="en-US" dirty="0" smtClean="0"/>
              <a:t>Kindle Publishing for blogs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45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“devices”</a:t>
            </a:r>
            <a:endParaRPr lang="es-PR" dirty="0"/>
          </a:p>
        </p:txBody>
      </p:sp>
      <p:sp>
        <p:nvSpPr>
          <p:cNvPr id="4" name="AutoShape 2" descr="data:image/jpeg;base64,/9j/4AAQSkZJRgABAQAAAQABAAD/2wCEAAkGBxQSEhQUDxQVFRUPFhUUFRUVFBAUFBYVFRYXFxQUFhYYHSggGBolHRUWIjEhJSksMi4uFx8zODMsNygtMS0BCgoKDg0OGxAQFywlHyQ3LCwsLCwyLDcsLCwsLCwsLCwsLCwsLCwsLCwsLCwsLCwsKyw3Kyw0LCw3Nyw3LCsrLP/AABEIANwA5QMBIgACEQEDEQH/xAAcAAEAAQUBAQAAAAAAAAAAAAAABwECAwUGBAj/xABPEAABAwEEBAYMCgkDBAMAAAABAAIRAwQSITEFB0FRIjJUYXGRBhM0dIGTobGys9HSFiMzQlNyksHh8BQXJDVSoqPC02Jzg2OCpOIlQ0T/xAAZAQEAAwEBAAAAAAAAAAAAAAAAAQMEAgX/xAAfEQEAAwEAAgIDAAAAAAAAAAAAAQIRAyEyBDESIlH/2gAMAwEAAhEDEQA/AJxREQEREBa7sh0wyx2epaKs3aQmBEucTDWCdpJA8K2K4DXa+NHAfxV6YP2XnzgII20trP0jWcSyqKDZwZSZTMDYC57SSefDoC1x1gaT5bV+xZ/8a5tyse6M8AciebPzjrQdP+sLSfLani7L/jVf1i6U5a/xVk/xrlO3DeFTto3hB1o1j6U5a/xVk/xK4azNKD/9ZP8Aw2X/ABrkL43qheEHZDWhpTlP9Gze4rxrT0nygeJoe6uKDlUFB2w1q6T+nb4mj7qvGtfSf0zPE0vYuGlJQd0NbGk/pafiaauGtnSX0lLxLFwcqt5B3o1s6S/jo+JHtVw1taS/jo+J/wDZcCHK6UEk6N1xW1jwbQyjWZta1rqT423XXiJ6Qpq0LpSnaqFOvQM06zQ5s4EbC1w2OBBBG8FfJoX0DqTqE6Ng5MrVAOYENcfK49aDvkREBERAREQEREBERAREQFHuvA//AB7O+KfoVFISjvXl+72d8U/QqIIFJUmaobMyoyv2xjXQWxeAMTMxPQFGRUpameJX6W/eg706KofQ0vFs9iodD2f6Cl4tnsXtRB4DoWzfQUfFs9iodBWbk9HxVP2LYIg1p7H7Lyaj4qn7FQ9jtk5NQ8VT9i2aINWexuycloeKp+xWnsYsfJaHiqfsW2RBqPgtYuS0PFM9ip8FLFyWh4pnsW4RBpvgnYuS0PFs9i4DWlomhZxT/R6VOnfa69ca1sw9kTClhRprjGFH6r/TpoIvCn7Uh+7j/vv9CmoBap91H/u53++/0KaCQkREBERAREQEREBERAREQFHWvT93s74Z6FRSKo616fu+n3wz0KiCBCpT1M/J1+lv3qKypV1M/J1+lv3oJIREQFWFRaevoW8HmWh1SqH3sCAwVA+LpbDnZ8YEY7iQQ3MJC09n0S5pbJbwXWdwILy5jaLGNdRZeBJY+46ZM/HPmczjoaJqCnRY/tbhQouolhc+45zm0wK3FwcLjxEZVDjvDeAJdO5ailot4cbxZUvETVqBxqhnaBSLWjIcIF2ccN2E4nDU0Q9zaMineolgcA6Q9rKFSmMXUzm57TBGAaIMxAbxFUqiAo11xZUfqv8ASpqSlG2uLKj9Wp6VNBFoU+ajv3e7/ff6FNQEFPmo393v74f6FNBIiIiAiIgIiICIiAiIgIiICjnXqf2Cl3yz1dVSMo3179wUu+WeqqoIGKlXUz8nX6W+cqKSVK2pj5Ov0t87kEkIiILagd80gdIJ8xCxxU3s+w73lmRBih+9nU72rWWl1rNppXGtFBhd2xwewmoHU8JYcWhr4yknHoW4RBi4f+j+ZOH/AKOt3sWVEFlO986PASfOFeiICjbXHxaP1anpMUkqN9cY4NHoqediCKwp71Gfu9/fD/QpqBWqetRfcFTvh/q6aCRUREBERAREQEREBERAREQFG2vnuCj3yz1VVSSo019n9ho98t9VVQQMpY1M/J1+lvncooUr6mPk6/S3zuQdnpu0OY+zXXva2pWLHhrQ8ub2is+ALpM3mNy2SrHW1zrbRptc8U30a9R7HUywF1N9nayC9gJEVXzB3L0aSoB9SiTUDDQearQWyHEsfSgmRhFU88x0G20UWfpFOqazGmlTqUww3ZLappOeSS7P4pkGNpz2B6w6pdbwW3iDeE4B3zRnxc8cTzJTfUvC8wBvSCRnz9A8vMMIDQRernA4hz2iS0gHAxu/m3QhY0SRWIBLnQHNIzLnAbTxh5MpxC51StjDGZYY7ZyPC3btvWshqPug3AXEmW3wIbJgztMR1rA4Nux27B7jwrzTMs4s5DAT1xsi6swFxIrXZxgFm27jjzAfa50FTWq4fFN2yO2DmgzHTh+TlbUeWulga4Dgi8HAmMJy24Kopm8DfJEZQIOET9/5EY2WZ4iarjEYFrMY6B+euQuZUfDrzIIyh4N7PqjDE57hkrW1ahD/AIu6Q3gy9rg50YDCIEwqPsrsbtVzZLncVpi8SYx2CfIq1rK4lxbVc0OIN0BpAi7gCcY4Jwy4R55C+nVeXQWXWwcbzTJwgCPD1BR9ri4tHoqedikGjScDwnlwjItaMZOMjmgeBR9ri4lHoqediCKwp51F9wVO+HerpqBgp41Fdw1e+HerpoJHREQEREBERAREQEREBERAUZ6/O4aHfLfVVVJijLX53FQ75b6qqgglStqY+Tr9LPO5RSpW1MfJ1+lnncgkd9MHjAHpAO/2nrK8zQHPh1EfXutORIE4bgwgic4+astdjyeA8NkEQWg444jrHUrXMqQQHtDjiDdyG3DbsxQYqTg4y6gQY7ZJa3jbr2d/Yq0XA3WmiWgEgcEXW843A4K9zX3iW1Gw4ggETDQGAgY4ybxn/UFayjVE8Npkzi0mMMhzZeXegsoua43DRLQSTiwBu3EztgYxPGG9Vc5rgXGi4wRmwXjAwIHNksrmVPmvEgAERIvQSSRmDizwTvCpdqQCXNBDnSIwLZ4PhgHonIwgp+lwMKdSBgIaCMNxBy5+bomtS1kAHtdQyCYDQXAzkRPTt2c6pSp1YEvYcBjdMnAYzlv6xuxueypDheaJPBwxAmY5zdkeVAfaSHXbjyJAvAAjEAznliRO9p5lR9rIJHa6hIJghvBO4z+fNNKjKt0cNoIcDMGC2OKZ2k7lUCrObCNghwJHT+CC6habxi69uE8JoGUc87d2/cuA1x8Sj0VP7FIDGvDjeLS0yQIN7PAboUf64/k6P/J/agioKd9RJ/YavfDvV01A6nbUQf2Gt3w71dNBJSIiAiIgIiICIiAiIgIiICjHX73FZ++R6qqpOUY6/e4rP3yPVVUEFKVtS/ydfpZ53qKVK2pfiV+lnneg762mnINQGQJEX8ADI4vOPNzLyxQw4LovBs/GwJpyHZ5QAOnoK91cPkGndyMg7SCIExIEXvIrqb6kOkNvDiiXQcJxO6cPBKDX16tBwBIcQGxhfaQ1sjaQTmfKs720al6ZN1vCg1GkNx3dByV7qlcBxusMCQA4zMDg8+IOOEzsVSauJDGTvkztg5cww5450Hld+jjMkZbas43Y55xGJxzO9Zb1Ko453rwHzxjBjDIcU7uKvQ+rUF0BsyJcZgA4SPP5Fia6theawwW+VoDiN2N49GHOgw2ipRAuuJAp3oHCxE8IDfxeo4KpZSpvA4QcwgjF5xLSMzhxb0zvPSvcXvvAAC7GJmCDjhG3YsLqlXEBg5jeG85jnEdfUHlYaTnOc1znS1zyJMcEwSJyziBhgslnNIB4a4w1pvYuEAySZOM5r0131PmNBwzJyOOzq8vhUqlQgl7A0gSAHh0nHCcI2daDz2LtRdNNxJAOZccCQDn9Xycy4fXH8nQ/5PM1d9QL5g02saZJIc0ycIy8PkyXBa5Pk6HTU8wQRPKnbUN3FW74Pq6agkKddQ3cVfvg+rpoJMREQEREBERAREQEREBERAUY6/e4rP3yPVVVJyjLX53FQ75b6qqgglStqX4lo6Wed6ikqVdS/EtHSzzvQSDag2ReqFkgwA4NnZOO4keSZWINZAPbn5bX4mC4EwRv3D5o8OW1GDPar8DMBpdBmWifBt2o8ht0ClMNLgA1sNP8I3EycvvQWNpsddDKhlgPFeCSDGJjnAVjnU3EEVXNIAbF66Y42TscQRjtgbQsjHQRFGDIEhrQAOCCZGWGH/bGSuaxt4/FQGjB10CYIgNjZgPIgs4Abd7aRicS8B0tF0jHYMD07wcbX3A2BVgVHF03hzAgHdJbnvxV1YgXXCiXF3CwaLwfhE4YHEydkKrCCQ3tJAEgEsaGgGZ8BujrCDGKbRdiu+JDBw2xOMCYzMEfir7zTdPbjDDBN5sOkBwDjkcI/MqjXNMt7SS29BJYC0lvxcxuAbHQBzJWDRLRQJA4WFMXCY3bTjuPkQVc1riHdtMB0xebdkQ6OogdEbcVa664ktrRJyD29UHL8Omb3uaCG9qJyfwWNIDjInH52Gf4xiLxPc5iMSWNAAkSDsiMfAOkBks7QH4VS8kcWWmQMRluDh5M9vDa5fkqHS/0Qu+ptaC27Ti8CZDAA3aQ47CZPhlcDrl+SofWf6KCJlL+pi39qovJ4rqsPHNdbDvB5pUPqStV1eKb273fcuOk5GrOVfytieAZy2qq0GgdIRFJ5z4h/t9nVuW/U1t+Ua5vWazgiIunIiIgIiICIiAiIgKMtfncVDvlvqqqk1Rlr87iod8t9VVQQSVKupbiWjpZ53qKSpV1LcS0dNPzvQSLWa6RdeGzgAWgyYJ28wyGwHpFrqVSOOAd9wYDzHb+cB5bRaKLjLw+aboBuVs2uIkXRsOIPPgrW1LO0loa7hU7pinXI7XdBiY3HpN2NgQepzKp4r2kE4G7k2MIxM44qvaa2Pxjeb4vrnf5Pb5XWizsLgZBfwSLlc3tsDDHblzrNZ7HRLQWNwIwPxgOczwsZnbn4EGRlOoILniBnLQJ8PXlzZRjWrSqEyx4AkGC2cLsEYdM9MKr7IwkkjFxBJk5ty24ZKhsTCGiMGSAJcIBMnI7wgyWem8T2w3pOEC7AgCPx515hTqsAvVGwA28XDGeCHGSYAOJ5ifArjoykZ4OeHGePvwWVllaGuaBAfMiTtEHowQUqtqHGk5obG1pdjjjIOXF6irG0as4vbBcDg0gwIkA88eU+C4WJgdeAxmcyccdhyxM4bYVHWBhJMGSSeM4YmSTnz+bcIDIA69N5tw5CMcth244z+RH+ub5Gh9Z/oruWUqVNzQJBwA45HCwAnIZR1cy0HZlYW16tmDxLKTnVHAiQ7C6xp5rzgeeCFEzka6rWbTkIdsPY7bKzA+hZaz2HJwYQHDe2YvjnbK6jsDLqRLKjXMc13Ca9rmuHS04hSyKu/ctHplgdUY44luR2xOI6MfIqL32Gvjyy2tmMW9G32LptA6QNZhv8emYdz7neH7iuYpPkL39jdS7XcPpGYdLTPmJUc7ZJ2rtXVoiLSxCIiAiIgIiICIiAox1+9xWfvlvqqqk5Rjr+7is/fI9VVQQSV7tG6btFnBFnrPpB2dwxO6d/wCJXhKtQb34ZW/ldf7ZT4Z2/llf7a0SoUG/+GekOWV/tfgnwzt/K632h7FoJQFBv/hnb+WVutvsVfhppDllbrb7FoPvVJQb/wCGukOWVutnup8NdIcsq/0/dWhcIzVEG/8AhtpDllX+l7qr8NtI8sq9VH3Fz8qoQdAOzfSPLKvVR9xdl2AW+0WunWfaarqpa9rGXgwRdAeYugZlw6lFqlzVbSixtO176jv5i0eRoVfWf1X/AB/fXXNBjEwtfbRnPQFtTSO9a/SNPCTsWabNtc1j0XaJAxWybV7W9lT+BwJ6PnDqJXK6BtkuIGxzh1OIXUWhss8CisnSPLuwUXg0FXv2emdt0A9LeCfMvetsTsPMmMnBERSgREQEREBERAUYa/u4rP3yPU1VJ6jrXpYnP0c17QSLPXZUdGMNLX0563tQfP6oVcFRBRWq8hUhBairCQgua/Ac34q7tmefMd2SxkJCDI6p+ev2rCroVIQFUKiSgqpe1bVP2KkRvqD+o9Q856mHVlS/YKM/ONU9dV8Krt6r/j+zsDVnYesfcV4NIVBz9cr0uZz+QLW24AAnHAEyTsjyLLLdXNanscpAExtJPhJldmxstXMdj7AQDGa6elkpqdWz7E7RhUpHNhvj6rs+o+kuhUe0bYaFdlTYMHDe05+3wKQGPBAIMggEHeDkVq5W2MYO9ctv9XIiKxSIiICIiAiIgLHaaDajXMqNDmPBa5rgC1zSIIIOYWREEYaR1LWV7i6hWq0QfmG7VaOZpdwo6SV4zqPp7LY/xLPeUtogiL9R7OWO8Q330/UezljvEN99S6iCIf1Ht5YfEN99UOo5uy2HxA99S+iCH/1HDln/AI499P1Hjlh8QPfUwIgh46jhyz+gPfQajhyz+gPfUwogh46jhyz+gPfXN9murA2CkyqKxqtc644hgZcJEtnEyDBx6N6+hV4NOaLZaqFShUyqtIncc2uHOCAfAon6TWYifL5OqWATAnyexTh2H2LtVks7P4aTZne4XjPhJUZ2fRhfVFLCXPuEjEZw4g7sypmszIaAMgAFntbWyKxH0x1VptMMJpVAMCWuAneQQPOt89uC1OkW8BxO778lTK6kvN2P2B7Wi89p5gDHWVvr0BeSx0oAWW0OwXUeEWnZanSddd32J1C6yUSf4SPA1xA8gCjDTdpugncpU7GqFyyWdpzFJk9JaC7ykq3j9yp+T6w2SIi0MYiIgIiICIiAiIgIiICIiAiIgIiICIiArX5HoKuVHDBBBXYdYpql7v8A6xA+s7b1A9akSm4QuR0HZTSaQeMSS7pyjzLeNrGFi16MxrYvqCFrNIG8xwGZa6OkiAqvqYLzmpj0LiZdRGPfYKgcxrh85oPkVltqYLxaNrRTaCIIEcyxW204FTqM8tHpFnbXtp/SOaz7RA+9TcxoAAGQEDwKG9AM7ZbrOP8AqB32Jd/aplWjhHhm+TPmIERFezCIiAiIgIiICIiAiIgIiICIiAiIgIiIC8ulLT2qjUf/AAMcR0gYeWF6lpOzN0WSpG00x4DUaotOQ6rGzEOFsS9i8llXtKxPQYqr15u2LLXOC8FUxPN7VXLuIel1YAYLWWu0SrqzzivBXKQlu9X9K9b2H6NtR38t3+5S2ov1WsH6VVO0UiOt7PYpQW3j6vP7+4iIrV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R"/>
          </a:p>
        </p:txBody>
      </p:sp>
      <p:sp>
        <p:nvSpPr>
          <p:cNvPr id="5" name="AutoShape 4" descr="data:image/jpeg;base64,/9j/4AAQSkZJRgABAQAAAQABAAD/2wCEAAkGBxQSEhQUDxQVFRUPFhUUFRUVFBAUFBYVFRYXFxQUFhYYHSggGBolHRUWIjEhJSksMi4uFx8zODMsNygtMS0BCgoKDg0OGxAQFywlHyQ3LCwsLCwyLDcsLCwsLCwsLCwsLCwsLCwsLCwsLCwsLCwsKyw3Kyw0LCw3Nyw3LCsrLP/AABEIANwA5QMBIgACEQEDEQH/xAAcAAEAAQUBAQAAAAAAAAAAAAAABwECAwUGBAj/xABPEAABAwEEBAYMCgkDBAMAAAABAAIRAwQSITEFB0FRIjJUYXGRBhM0dIGTobGys9HSFiMzQlNyksHh8BQXJDVSoqPC02Jzg2OCpOIlQ0T/xAAZAQEAAwEBAAAAAAAAAAAAAAAAAQMEAgX/xAAfEQEAAwEAAgIDAAAAAAAAAAAAAQIRAyEyBDESIlH/2gAMAwEAAhEDEQA/AJxREQEREBa7sh0wyx2epaKs3aQmBEucTDWCdpJA8K2K4DXa+NHAfxV6YP2XnzgII20trP0jWcSyqKDZwZSZTMDYC57SSefDoC1x1gaT5bV+xZ/8a5tyse6M8AciebPzjrQdP+sLSfLani7L/jVf1i6U5a/xVk/xrlO3DeFTto3hB1o1j6U5a/xVk/xK4azNKD/9ZP8Aw2X/ABrkL43qheEHZDWhpTlP9Gze4rxrT0nygeJoe6uKDlUFB2w1q6T+nb4mj7qvGtfSf0zPE0vYuGlJQd0NbGk/pafiaauGtnSX0lLxLFwcqt5B3o1s6S/jo+JHtVw1taS/jo+J/wDZcCHK6UEk6N1xW1jwbQyjWZta1rqT423XXiJ6Qpq0LpSnaqFOvQM06zQ5s4EbC1w2OBBBG8FfJoX0DqTqE6Ng5MrVAOYENcfK49aDvkREBERAREQEREBERAREQFHuvA//AB7O+KfoVFISjvXl+72d8U/QqIIFJUmaobMyoyv2xjXQWxeAMTMxPQFGRUpameJX6W/eg706KofQ0vFs9iodD2f6Cl4tnsXtRB4DoWzfQUfFs9iodBWbk9HxVP2LYIg1p7H7Lyaj4qn7FQ9jtk5NQ8VT9i2aINWexuycloeKp+xWnsYsfJaHiqfsW2RBqPgtYuS0PFM9ip8FLFyWh4pnsW4RBpvgnYuS0PFs9i4DWlomhZxT/R6VOnfa69ca1sw9kTClhRprjGFH6r/TpoIvCn7Uh+7j/vv9CmoBap91H/u53++/0KaCQkREBERAREQEREBERAREQFHWvT93s74Z6FRSKo616fu+n3wz0KiCBCpT1M/J1+lv3qKypV1M/J1+lv3oJIREQFWFRaevoW8HmWh1SqH3sCAwVA+LpbDnZ8YEY7iQQ3MJC09n0S5pbJbwXWdwILy5jaLGNdRZeBJY+46ZM/HPmczjoaJqCnRY/tbhQouolhc+45zm0wK3FwcLjxEZVDjvDeAJdO5ailot4cbxZUvETVqBxqhnaBSLWjIcIF2ccN2E4nDU0Q9zaMineolgcA6Q9rKFSmMXUzm57TBGAaIMxAbxFUqiAo11xZUfqv8ASpqSlG2uLKj9Wp6VNBFoU+ajv3e7/ff6FNQEFPmo393v74f6FNBIiIiAiIgIiICIiAiIgIiICjnXqf2Cl3yz1dVSMo3179wUu+WeqqoIGKlXUz8nX6W+cqKSVK2pj5Ov0t87kEkIiILagd80gdIJ8xCxxU3s+w73lmRBih+9nU72rWWl1rNppXGtFBhd2xwewmoHU8JYcWhr4yknHoW4RBi4f+j+ZOH/AKOt3sWVEFlO986PASfOFeiICjbXHxaP1anpMUkqN9cY4NHoqediCKwp71Gfu9/fD/QpqBWqetRfcFTvh/q6aCRUREBERAREQEREBERAREQFG2vnuCj3yz1VVSSo019n9ho98t9VVQQMpY1M/J1+lvncooUr6mPk6/S3zuQdnpu0OY+zXXva2pWLHhrQ8ub2is+ALpM3mNy2SrHW1zrbRptc8U30a9R7HUywF1N9nayC9gJEVXzB3L0aSoB9SiTUDDQearQWyHEsfSgmRhFU88x0G20UWfpFOqazGmlTqUww3ZLappOeSS7P4pkGNpz2B6w6pdbwW3iDeE4B3zRnxc8cTzJTfUvC8wBvSCRnz9A8vMMIDQRernA4hz2iS0gHAxu/m3QhY0SRWIBLnQHNIzLnAbTxh5MpxC51StjDGZYY7ZyPC3btvWshqPug3AXEmW3wIbJgztMR1rA4Nux27B7jwrzTMs4s5DAT1xsi6swFxIrXZxgFm27jjzAfa50FTWq4fFN2yO2DmgzHTh+TlbUeWulga4Dgi8HAmMJy24Kopm8DfJEZQIOET9/5EY2WZ4iarjEYFrMY6B+euQuZUfDrzIIyh4N7PqjDE57hkrW1ahD/AIu6Q3gy9rg50YDCIEwqPsrsbtVzZLncVpi8SYx2CfIq1rK4lxbVc0OIN0BpAi7gCcY4Jwy4R55C+nVeXQWXWwcbzTJwgCPD1BR9ri4tHoqedikGjScDwnlwjItaMZOMjmgeBR9ri4lHoqediCKwp51F9wVO+HerpqBgp41Fdw1e+HerpoJHREQEREBERAREQEREBERAUZ6/O4aHfLfVVVJijLX53FQ75b6qqgglStqY+Tr9LPO5RSpW1MfJ1+lnncgkd9MHjAHpAO/2nrK8zQHPh1EfXutORIE4bgwgic4+astdjyeA8NkEQWg444jrHUrXMqQQHtDjiDdyG3DbsxQYqTg4y6gQY7ZJa3jbr2d/Yq0XA3WmiWgEgcEXW843A4K9zX3iW1Gw4ggETDQGAgY4ybxn/UFayjVE8Npkzi0mMMhzZeXegsoua43DRLQSTiwBu3EztgYxPGG9Vc5rgXGi4wRmwXjAwIHNksrmVPmvEgAERIvQSSRmDizwTvCpdqQCXNBDnSIwLZ4PhgHonIwgp+lwMKdSBgIaCMNxBy5+bomtS1kAHtdQyCYDQXAzkRPTt2c6pSp1YEvYcBjdMnAYzlv6xuxueypDheaJPBwxAmY5zdkeVAfaSHXbjyJAvAAjEAznliRO9p5lR9rIJHa6hIJghvBO4z+fNNKjKt0cNoIcDMGC2OKZ2k7lUCrObCNghwJHT+CC6habxi69uE8JoGUc87d2/cuA1x8Sj0VP7FIDGvDjeLS0yQIN7PAboUf64/k6P/J/agioKd9RJ/YavfDvV01A6nbUQf2Gt3w71dNBJSIiAiIgIiICIiAiIgIiICjHX73FZ++R6qqpOUY6/e4rP3yPVVUEFKVtS/ydfpZ53qKVK2pfiV+lnneg762mnINQGQJEX8ADI4vOPNzLyxQw4LovBs/GwJpyHZ5QAOnoK91cPkGndyMg7SCIExIEXvIrqb6kOkNvDiiXQcJxO6cPBKDX16tBwBIcQGxhfaQ1sjaQTmfKs720al6ZN1vCg1GkNx3dByV7qlcBxusMCQA4zMDg8+IOOEzsVSauJDGTvkztg5cww5450Hld+jjMkZbas43Y55xGJxzO9Zb1Ko453rwHzxjBjDIcU7uKvQ+rUF0BsyJcZgA4SPP5Fia6theawwW+VoDiN2N49GHOgw2ipRAuuJAp3oHCxE8IDfxeo4KpZSpvA4QcwgjF5xLSMzhxb0zvPSvcXvvAAC7GJmCDjhG3YsLqlXEBg5jeG85jnEdfUHlYaTnOc1znS1zyJMcEwSJyziBhgslnNIB4a4w1pvYuEAySZOM5r0131PmNBwzJyOOzq8vhUqlQgl7A0gSAHh0nHCcI2daDz2LtRdNNxJAOZccCQDn9Xycy4fXH8nQ/5PM1d9QL5g02saZJIc0ycIy8PkyXBa5Pk6HTU8wQRPKnbUN3FW74Pq6agkKddQ3cVfvg+rpoJMREQEREBERAREQEREBERAUY6/e4rP3yPVVVJyjLX53FQ75b6qqgglStqX4lo6Wed6ikqVdS/EtHSzzvQSDag2ReqFkgwA4NnZOO4keSZWINZAPbn5bX4mC4EwRv3D5o8OW1GDPar8DMBpdBmWifBt2o8ht0ClMNLgA1sNP8I3EycvvQWNpsddDKhlgPFeCSDGJjnAVjnU3EEVXNIAbF66Y42TscQRjtgbQsjHQRFGDIEhrQAOCCZGWGH/bGSuaxt4/FQGjB10CYIgNjZgPIgs4Abd7aRicS8B0tF0jHYMD07wcbX3A2BVgVHF03hzAgHdJbnvxV1YgXXCiXF3CwaLwfhE4YHEydkKrCCQ3tJAEgEsaGgGZ8BujrCDGKbRdiu+JDBw2xOMCYzMEfir7zTdPbjDDBN5sOkBwDjkcI/MqjXNMt7SS29BJYC0lvxcxuAbHQBzJWDRLRQJA4WFMXCY3bTjuPkQVc1riHdtMB0xebdkQ6OogdEbcVa664ktrRJyD29UHL8Omb3uaCG9qJyfwWNIDjInH52Gf4xiLxPc5iMSWNAAkSDsiMfAOkBks7QH4VS8kcWWmQMRluDh5M9vDa5fkqHS/0Qu+ptaC27Ti8CZDAA3aQ47CZPhlcDrl+SofWf6KCJlL+pi39qovJ4rqsPHNdbDvB5pUPqStV1eKb273fcuOk5GrOVfytieAZy2qq0GgdIRFJ5z4h/t9nVuW/U1t+Ua5vWazgiIunIiIgIiICIiAiIgKMtfncVDvlvqqqk1Rlr87iod8t9VVQQSVKupbiWjpZ53qKSpV1LcS0dNPzvQSLWa6RdeGzgAWgyYJ28wyGwHpFrqVSOOAd9wYDzHb+cB5bRaKLjLw+aboBuVs2uIkXRsOIPPgrW1LO0loa7hU7pinXI7XdBiY3HpN2NgQepzKp4r2kE4G7k2MIxM44qvaa2Pxjeb4vrnf5Pb5XWizsLgZBfwSLlc3tsDDHblzrNZ7HRLQWNwIwPxgOczwsZnbn4EGRlOoILniBnLQJ8PXlzZRjWrSqEyx4AkGC2cLsEYdM9MKr7IwkkjFxBJk5ty24ZKhsTCGiMGSAJcIBMnI7wgyWem8T2w3pOEC7AgCPx515hTqsAvVGwA28XDGeCHGSYAOJ5ifArjoykZ4OeHGePvwWVllaGuaBAfMiTtEHowQUqtqHGk5obG1pdjjjIOXF6irG0as4vbBcDg0gwIkA88eU+C4WJgdeAxmcyccdhyxM4bYVHWBhJMGSSeM4YmSTnz+bcIDIA69N5tw5CMcth244z+RH+ub5Gh9Z/oruWUqVNzQJBwA45HCwAnIZR1cy0HZlYW16tmDxLKTnVHAiQ7C6xp5rzgeeCFEzka6rWbTkIdsPY7bKzA+hZaz2HJwYQHDe2YvjnbK6jsDLqRLKjXMc13Ca9rmuHS04hSyKu/ctHplgdUY44luR2xOI6MfIqL32Gvjyy2tmMW9G32LptA6QNZhv8emYdz7neH7iuYpPkL39jdS7XcPpGYdLTPmJUc7ZJ2rtXVoiLSxCIiAiIgIiICIiAox1+9xWfvlvqqqk5Rjr+7is/fI9VVQQSV7tG6btFnBFnrPpB2dwxO6d/wCJXhKtQb34ZW/ldf7ZT4Z2/llf7a0SoUG/+GekOWV/tfgnwzt/K632h7FoJQFBv/hnb+WVutvsVfhppDllbrb7FoPvVJQb/wCGukOWVutnup8NdIcsq/0/dWhcIzVEG/8AhtpDllX+l7qr8NtI8sq9VH3Fz8qoQdAOzfSPLKvVR9xdl2AW+0WunWfaarqpa9rGXgwRdAeYugZlw6lFqlzVbSixtO176jv5i0eRoVfWf1X/AB/fXXNBjEwtfbRnPQFtTSO9a/SNPCTsWabNtc1j0XaJAxWybV7W9lT+BwJ6PnDqJXK6BtkuIGxzh1OIXUWhss8CisnSPLuwUXg0FXv2emdt0A9LeCfMvetsTsPMmMnBERSgREQEREBERAUYa/u4rP3yPU1VJ6jrXpYnP0c17QSLPXZUdGMNLX0563tQfP6oVcFRBRWq8hUhBairCQgua/Ac34q7tmefMd2SxkJCDI6p+ev2rCroVIQFUKiSgqpe1bVP2KkRvqD+o9Q856mHVlS/YKM/ONU9dV8Krt6r/j+zsDVnYesfcV4NIVBz9cr0uZz+QLW24AAnHAEyTsjyLLLdXNanscpAExtJPhJldmxstXMdj7AQDGa6elkpqdWz7E7RhUpHNhvj6rs+o+kuhUe0bYaFdlTYMHDe05+3wKQGPBAIMggEHeDkVq5W2MYO9ctv9XIiKxSIiICIiAiIgLHaaDajXMqNDmPBa5rgC1zSIIIOYWREEYaR1LWV7i6hWq0QfmG7VaOZpdwo6SV4zqPp7LY/xLPeUtogiL9R7OWO8Q330/UezljvEN99S6iCIf1Ht5YfEN99UOo5uy2HxA99S+iCH/1HDln/AI499P1Hjlh8QPfUwIgh46jhyz+gPfQajhyz+gPfUwogh46jhyz+gPfXN9murA2CkyqKxqtc644hgZcJEtnEyDBx6N6+hV4NOaLZaqFShUyqtIncc2uHOCAfAon6TWYifL5OqWATAnyexTh2H2LtVks7P4aTZne4XjPhJUZ2fRhfVFLCXPuEjEZw4g7sypmszIaAMgAFntbWyKxH0x1VptMMJpVAMCWuAneQQPOt89uC1OkW8BxO778lTK6kvN2P2B7Wi89p5gDHWVvr0BeSx0oAWW0OwXUeEWnZanSddd32J1C6yUSf4SPA1xA8gCjDTdpugncpU7GqFyyWdpzFJk9JaC7ykq3j9yp+T6w2SIi0MYiIgIiICIiAiIgIiICIiAiIgIiICIiArX5HoKuVHDBBBXYdYpql7v8A6xA+s7b1A9akSm4QuR0HZTSaQeMSS7pyjzLeNrGFi16MxrYvqCFrNIG8xwGZa6OkiAqvqYLzmpj0LiZdRGPfYKgcxrh85oPkVltqYLxaNrRTaCIIEcyxW204FTqM8tHpFnbXtp/SOaz7RA+9TcxoAAGQEDwKG9AM7ZbrOP8AqB32Jd/aplWjhHhm+TPmIERFezCIiAiIgIiICIiAiIgIiICIiAiIgIiIC8ulLT2qjUf/AAMcR0gYeWF6lpOzN0WSpG00x4DUaotOQ6rGzEOFsS9i8llXtKxPQYqr15u2LLXOC8FUxPN7VXLuIel1YAYLWWu0SrqzzivBXKQlu9X9K9b2H6NtR38t3+5S2ov1WsH6VVO0UiOt7PYpQW3j6vP7+4iIrVIiIg//2Q=="/>
          <p:cNvSpPr>
            <a:spLocks noChangeAspect="1" noChangeArrowheads="1"/>
          </p:cNvSpPr>
          <p:nvPr/>
        </p:nvSpPr>
        <p:spPr bwMode="auto">
          <a:xfrm>
            <a:off x="2359025" y="2853372"/>
            <a:ext cx="156058" cy="1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R"/>
          </a:p>
        </p:txBody>
      </p:sp>
      <p:pic>
        <p:nvPicPr>
          <p:cNvPr id="1030" name="Picture 6" descr="Kindle Voyage: quick t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" y="1559954"/>
            <a:ext cx="2438400" cy="23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ndle Fire H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267899"/>
            <a:ext cx="3910607" cy="37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 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154487"/>
            <a:ext cx="2798667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amazon </a:t>
            </a:r>
            <a:r>
              <a:rPr lang="en-US" dirty="0" err="1" smtClean="0"/>
              <a:t>provee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Kindle Kids Book Creator</a:t>
            </a:r>
          </a:p>
          <a:p>
            <a:pPr lvl="1"/>
            <a:r>
              <a:rPr lang="es-PR" dirty="0">
                <a:hlinkClick r:id="rId2"/>
              </a:rPr>
              <a:t>https://</a:t>
            </a:r>
            <a:r>
              <a:rPr lang="es-PR" dirty="0" smtClean="0">
                <a:hlinkClick r:id="rId2"/>
              </a:rPr>
              <a:t>www.amazon.com/gp/feature.html?docId=1002979921</a:t>
            </a:r>
            <a:endParaRPr lang="es-PR" dirty="0" smtClean="0"/>
          </a:p>
          <a:p>
            <a:r>
              <a:rPr lang="en-US" dirty="0" err="1" smtClean="0"/>
              <a:t>KindleGen</a:t>
            </a:r>
            <a:endParaRPr lang="en-US" dirty="0" smtClean="0"/>
          </a:p>
          <a:p>
            <a:pPr lvl="1"/>
            <a:r>
              <a:rPr lang="en-US" dirty="0"/>
              <a:t>http://www.amazon.com/gp/feature.html?docId=1000234621</a:t>
            </a:r>
            <a:endParaRPr lang="en-US" dirty="0" smtClean="0"/>
          </a:p>
          <a:p>
            <a:r>
              <a:rPr lang="en-US" dirty="0" err="1" smtClean="0"/>
              <a:t>Indesign</a:t>
            </a:r>
            <a:r>
              <a:rPr lang="en-US" dirty="0" smtClean="0"/>
              <a:t> Plugin</a:t>
            </a:r>
          </a:p>
          <a:p>
            <a:pPr lvl="1"/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www.amazon.com/gp/feature.html?docId=1000234621</a:t>
            </a:r>
            <a:endParaRPr lang="es-PR" dirty="0" smtClean="0"/>
          </a:p>
          <a:p>
            <a:r>
              <a:rPr lang="en-US" dirty="0" smtClean="0"/>
              <a:t>Kindle Comic Creator</a:t>
            </a:r>
          </a:p>
          <a:p>
            <a:pPr lvl="1"/>
            <a:r>
              <a:rPr lang="es-PR" dirty="0"/>
              <a:t>https://kdp.amazon.com/help?topicId=A3IWA2TQYMZ5J6</a:t>
            </a:r>
          </a:p>
        </p:txBody>
      </p:sp>
    </p:spTree>
    <p:extLst>
      <p:ext uri="{BB962C8B-B14F-4D97-AF65-F5344CB8AC3E}">
        <p14:creationId xmlns:p14="http://schemas.microsoft.com/office/powerpoint/2010/main" val="3029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Opciones</a:t>
            </a:r>
            <a:r>
              <a:rPr lang="en-US" dirty="0" smtClean="0"/>
              <a:t> de </a:t>
            </a:r>
            <a:r>
              <a:rPr lang="en-US" dirty="0" err="1" smtClean="0"/>
              <a:t>precios</a:t>
            </a:r>
            <a:endParaRPr lang="es-P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35% royalty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libro</a:t>
            </a:r>
            <a:r>
              <a:rPr lang="en-US" dirty="0" smtClean="0"/>
              <a:t> se pone a la </a:t>
            </a:r>
            <a:r>
              <a:rPr lang="en-US" dirty="0" err="1" smtClean="0"/>
              <a:t>venta</a:t>
            </a:r>
            <a:r>
              <a:rPr lang="en-US" dirty="0" smtClean="0"/>
              <a:t> entre 0.99 y 2.98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libro</a:t>
            </a:r>
            <a:r>
              <a:rPr lang="en-US" dirty="0" smtClean="0"/>
              <a:t> cuesta mas de 10.00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de 10 </a:t>
            </a:r>
            <a:r>
              <a:rPr lang="en-US" dirty="0" smtClean="0"/>
              <a:t>megabytes </a:t>
            </a:r>
            <a:r>
              <a:rPr lang="en-US" dirty="0" smtClean="0"/>
              <a:t>de </a:t>
            </a:r>
            <a:r>
              <a:rPr lang="en-US" dirty="0" err="1" smtClean="0"/>
              <a:t>tamaño</a:t>
            </a:r>
            <a:endParaRPr lang="en-US" dirty="0" smtClean="0"/>
          </a:p>
          <a:p>
            <a:r>
              <a:rPr lang="en-US" dirty="0" smtClean="0"/>
              <a:t>70% Royalty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libro</a:t>
            </a:r>
            <a:r>
              <a:rPr lang="en-US" dirty="0" smtClean="0"/>
              <a:t> se pone a la </a:t>
            </a:r>
            <a:r>
              <a:rPr lang="en-US" dirty="0" err="1" smtClean="0"/>
              <a:t>venta</a:t>
            </a:r>
            <a:r>
              <a:rPr lang="en-US" dirty="0" smtClean="0"/>
              <a:t> entre 2.99 y 9.99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56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EPUB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es</a:t>
            </a:r>
            <a:r>
              <a:rPr lang="en-US" dirty="0" smtClean="0"/>
              <a:t> el format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publicar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Word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MOBI</a:t>
            </a:r>
          </a:p>
          <a:p>
            <a:r>
              <a:rPr lang="en-US" dirty="0" smtClean="0"/>
              <a:t>RTF</a:t>
            </a:r>
          </a:p>
          <a:p>
            <a:r>
              <a:rPr lang="en-US" dirty="0" smtClean="0"/>
              <a:t>PDF</a:t>
            </a:r>
          </a:p>
          <a:p>
            <a:r>
              <a:rPr lang="en-US" dirty="0" smtClean="0"/>
              <a:t>TXT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81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Numeros</a:t>
            </a:r>
            <a:r>
              <a:rPr lang="en-US" dirty="0" smtClean="0"/>
              <a:t> de </a:t>
            </a:r>
            <a:r>
              <a:rPr lang="en-US" dirty="0" err="1" smtClean="0"/>
              <a:t>pagina</a:t>
            </a:r>
            <a:r>
              <a:rPr lang="en-US" dirty="0" smtClean="0"/>
              <a:t>, </a:t>
            </a:r>
            <a:r>
              <a:rPr lang="en-US" dirty="0" err="1" smtClean="0"/>
              <a:t>Tamaño</a:t>
            </a:r>
            <a:r>
              <a:rPr lang="en-US" dirty="0" smtClean="0"/>
              <a:t> de font y los </a:t>
            </a:r>
            <a:r>
              <a:rPr lang="en-US" dirty="0" err="1" smtClean="0"/>
              <a:t>margenes</a:t>
            </a:r>
            <a:r>
              <a:rPr lang="en-US" dirty="0" smtClean="0"/>
              <a:t> no </a:t>
            </a:r>
            <a:r>
              <a:rPr lang="en-US" dirty="0" err="1" smtClean="0"/>
              <a:t>aplican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Page Break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para </a:t>
            </a:r>
            <a:r>
              <a:rPr lang="en-US" dirty="0" err="1" smtClean="0"/>
              <a:t>dividir</a:t>
            </a:r>
            <a:r>
              <a:rPr lang="en-US" dirty="0" smtClean="0"/>
              <a:t> los </a:t>
            </a:r>
            <a:r>
              <a:rPr lang="en-US" dirty="0" err="1" smtClean="0"/>
              <a:t>capitulos</a:t>
            </a:r>
            <a:endParaRPr lang="en-US" dirty="0" smtClean="0"/>
          </a:p>
          <a:p>
            <a:r>
              <a:rPr lang="en-US" dirty="0" smtClean="0"/>
              <a:t>Las imagines se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hacerle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insert image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usas</a:t>
            </a:r>
            <a:r>
              <a:rPr lang="en-US" dirty="0" smtClean="0"/>
              <a:t> copy y paste se </a:t>
            </a:r>
            <a:r>
              <a:rPr lang="en-US" dirty="0" err="1" smtClean="0"/>
              <a:t>perderan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15411</TotalTime>
  <Words>296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Curso de creación de libros digitales</vt:lpstr>
      <vt:lpstr>Agenda</vt:lpstr>
      <vt:lpstr>Amazon Kindle Store</vt:lpstr>
      <vt:lpstr>Programas de publicacion</vt:lpstr>
      <vt:lpstr>Los “devices”</vt:lpstr>
      <vt:lpstr>Utilidades que amazon provee</vt:lpstr>
      <vt:lpstr>Opciones de precios</vt:lpstr>
      <vt:lpstr>Formato</vt:lpstr>
      <vt:lpstr>Word</vt:lpstr>
      <vt:lpstr>Html</vt:lpstr>
      <vt:lpstr>KDP</vt:lpstr>
      <vt:lpstr>Demo de KDP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88</cp:revision>
  <dcterms:created xsi:type="dcterms:W3CDTF">2013-01-06T20:57:13Z</dcterms:created>
  <dcterms:modified xsi:type="dcterms:W3CDTF">2015-01-24T19:41:13Z</dcterms:modified>
</cp:coreProperties>
</file>