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71" autoAdjust="0"/>
  </p:normalViewPr>
  <p:slideViewPr>
    <p:cSldViewPr>
      <p:cViewPr varScale="1">
        <p:scale>
          <a:sx n="125" d="100"/>
          <a:sy n="125" d="100"/>
        </p:scale>
        <p:origin x="122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2CD93B-DDFC-48B6-8171-2379284AA60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R"/>
        </a:p>
      </dgm:t>
    </dgm:pt>
    <dgm:pt modelId="{0A6717C2-3E66-4621-B914-50F672091DE9}">
      <dgm:prSet phldrT="[Text]"/>
      <dgm:spPr/>
      <dgm:t>
        <a:bodyPr/>
        <a:lstStyle/>
        <a:p>
          <a:r>
            <a:rPr lang="en-US" dirty="0" smtClean="0"/>
            <a:t>Discount Pricing</a:t>
          </a:r>
          <a:endParaRPr lang="es-PR" dirty="0"/>
        </a:p>
      </dgm:t>
    </dgm:pt>
    <dgm:pt modelId="{FCE26586-3E73-4B31-B9E6-844DB7FF3087}" type="parTrans" cxnId="{88782E5A-57FD-45A8-8833-827D9C18968F}">
      <dgm:prSet/>
      <dgm:spPr/>
      <dgm:t>
        <a:bodyPr/>
        <a:lstStyle/>
        <a:p>
          <a:endParaRPr lang="es-PR"/>
        </a:p>
      </dgm:t>
    </dgm:pt>
    <dgm:pt modelId="{DA977D95-7D30-4788-9176-926EB581B8C2}" type="sibTrans" cxnId="{88782E5A-57FD-45A8-8833-827D9C18968F}">
      <dgm:prSet/>
      <dgm:spPr/>
      <dgm:t>
        <a:bodyPr/>
        <a:lstStyle/>
        <a:p>
          <a:endParaRPr lang="es-PR"/>
        </a:p>
      </dgm:t>
    </dgm:pt>
    <dgm:pt modelId="{539D01F2-DE76-41CF-AF1E-88B8B799C122}">
      <dgm:prSet phldrT="[Text]"/>
      <dgm:spPr/>
      <dgm:t>
        <a:bodyPr/>
        <a:lstStyle/>
        <a:p>
          <a:r>
            <a:rPr lang="en-US" dirty="0" smtClean="0"/>
            <a:t>Special Programs</a:t>
          </a:r>
          <a:endParaRPr lang="es-PR" dirty="0"/>
        </a:p>
      </dgm:t>
    </dgm:pt>
    <dgm:pt modelId="{4B819278-DE5A-4FD5-91CB-F5BA8AD67A88}" type="parTrans" cxnId="{702BF0B2-7D44-41A5-8E9C-24B0FC61EEA9}">
      <dgm:prSet/>
      <dgm:spPr/>
      <dgm:t>
        <a:bodyPr/>
        <a:lstStyle/>
        <a:p>
          <a:endParaRPr lang="es-PR"/>
        </a:p>
      </dgm:t>
    </dgm:pt>
    <dgm:pt modelId="{FD9D92CB-12F4-4180-9940-A49661C1DE7A}" type="sibTrans" cxnId="{702BF0B2-7D44-41A5-8E9C-24B0FC61EEA9}">
      <dgm:prSet/>
      <dgm:spPr/>
      <dgm:t>
        <a:bodyPr/>
        <a:lstStyle/>
        <a:p>
          <a:endParaRPr lang="es-PR"/>
        </a:p>
      </dgm:t>
    </dgm:pt>
    <dgm:pt modelId="{7B9B1DF1-D488-4BDA-9973-4682D49FC8E3}">
      <dgm:prSet phldrT="[Text]"/>
      <dgm:spPr/>
      <dgm:t>
        <a:bodyPr/>
        <a:lstStyle/>
        <a:p>
          <a:r>
            <a:rPr lang="en-US" dirty="0" smtClean="0"/>
            <a:t>Social Networks</a:t>
          </a:r>
          <a:endParaRPr lang="es-PR" dirty="0"/>
        </a:p>
      </dgm:t>
    </dgm:pt>
    <dgm:pt modelId="{0D683C25-7552-4F3D-B616-9228AFDAF21F}" type="parTrans" cxnId="{531B57AF-7E41-4234-A385-7A4710E78B40}">
      <dgm:prSet/>
      <dgm:spPr/>
      <dgm:t>
        <a:bodyPr/>
        <a:lstStyle/>
        <a:p>
          <a:endParaRPr lang="es-PR"/>
        </a:p>
      </dgm:t>
    </dgm:pt>
    <dgm:pt modelId="{66B53705-CD39-42D3-855B-2B9D6A0BF5CE}" type="sibTrans" cxnId="{531B57AF-7E41-4234-A385-7A4710E78B40}">
      <dgm:prSet/>
      <dgm:spPr/>
      <dgm:t>
        <a:bodyPr/>
        <a:lstStyle/>
        <a:p>
          <a:endParaRPr lang="es-PR"/>
        </a:p>
      </dgm:t>
    </dgm:pt>
    <dgm:pt modelId="{657EC1D3-4DC2-426F-B34C-CCB79420F981}">
      <dgm:prSet phldrT="[Text]"/>
      <dgm:spPr/>
      <dgm:t>
        <a:bodyPr/>
        <a:lstStyle/>
        <a:p>
          <a:r>
            <a:rPr lang="en-US" dirty="0" smtClean="0"/>
            <a:t>Volume Writing</a:t>
          </a:r>
          <a:endParaRPr lang="es-PR" dirty="0"/>
        </a:p>
      </dgm:t>
    </dgm:pt>
    <dgm:pt modelId="{5C8302B3-CADB-4D9D-A050-C5BE6C32D08C}" type="parTrans" cxnId="{AB29461D-B7FB-4823-9945-46CDDC908DED}">
      <dgm:prSet/>
      <dgm:spPr/>
      <dgm:t>
        <a:bodyPr/>
        <a:lstStyle/>
        <a:p>
          <a:endParaRPr lang="es-PR"/>
        </a:p>
      </dgm:t>
    </dgm:pt>
    <dgm:pt modelId="{553ABF35-DAB5-415F-9C36-42CB7EA632EC}" type="sibTrans" cxnId="{AB29461D-B7FB-4823-9945-46CDDC908DED}">
      <dgm:prSet/>
      <dgm:spPr/>
      <dgm:t>
        <a:bodyPr/>
        <a:lstStyle/>
        <a:p>
          <a:endParaRPr lang="es-PR"/>
        </a:p>
      </dgm:t>
    </dgm:pt>
    <dgm:pt modelId="{159DEB49-57E8-463D-83E5-0F8A0C7CFF8F}">
      <dgm:prSet phldrT="[Text]"/>
      <dgm:spPr/>
      <dgm:t>
        <a:bodyPr/>
        <a:lstStyle/>
        <a:p>
          <a:r>
            <a:rPr lang="en-US" dirty="0" smtClean="0"/>
            <a:t>Meet &amp; Greets</a:t>
          </a:r>
          <a:endParaRPr lang="es-PR" dirty="0"/>
        </a:p>
      </dgm:t>
    </dgm:pt>
    <dgm:pt modelId="{1E3BD6AA-4B63-4CF6-A8D6-3D75E1BE27C8}" type="parTrans" cxnId="{BA971DED-5CED-400C-9C76-B09A6BA6C032}">
      <dgm:prSet/>
      <dgm:spPr/>
      <dgm:t>
        <a:bodyPr/>
        <a:lstStyle/>
        <a:p>
          <a:endParaRPr lang="es-PR"/>
        </a:p>
      </dgm:t>
    </dgm:pt>
    <dgm:pt modelId="{63F629C1-A467-4D4E-8263-021D6D0059DF}" type="sibTrans" cxnId="{BA971DED-5CED-400C-9C76-B09A6BA6C032}">
      <dgm:prSet/>
      <dgm:spPr/>
      <dgm:t>
        <a:bodyPr/>
        <a:lstStyle/>
        <a:p>
          <a:endParaRPr lang="es-PR"/>
        </a:p>
      </dgm:t>
    </dgm:pt>
    <dgm:pt modelId="{1AD476D4-52F9-40BF-9AF2-427F6C1576FE}">
      <dgm:prSet phldrT="[Text]"/>
      <dgm:spPr/>
      <dgm:t>
        <a:bodyPr/>
        <a:lstStyle/>
        <a:p>
          <a:r>
            <a:rPr lang="en-US" dirty="0" smtClean="0"/>
            <a:t>Paid Advertising</a:t>
          </a:r>
          <a:endParaRPr lang="es-PR" dirty="0"/>
        </a:p>
      </dgm:t>
    </dgm:pt>
    <dgm:pt modelId="{9A9CBA5F-0C56-4F51-934E-C5304472E2DC}" type="parTrans" cxnId="{A06F2176-B2FD-4C48-85A4-86B4227EC050}">
      <dgm:prSet/>
      <dgm:spPr/>
      <dgm:t>
        <a:bodyPr/>
        <a:lstStyle/>
        <a:p>
          <a:endParaRPr lang="es-PR"/>
        </a:p>
      </dgm:t>
    </dgm:pt>
    <dgm:pt modelId="{BE8B6624-A676-4537-8582-EDB5D7E4E10E}" type="sibTrans" cxnId="{A06F2176-B2FD-4C48-85A4-86B4227EC050}">
      <dgm:prSet/>
      <dgm:spPr/>
      <dgm:t>
        <a:bodyPr/>
        <a:lstStyle/>
        <a:p>
          <a:endParaRPr lang="es-PR"/>
        </a:p>
      </dgm:t>
    </dgm:pt>
    <dgm:pt modelId="{8412A5D9-06B9-4A68-A173-476FA3A37823}" type="pres">
      <dgm:prSet presAssocID="{532CD93B-DDFC-48B6-8171-2379284AA605}" presName="diagram" presStyleCnt="0">
        <dgm:presLayoutVars>
          <dgm:dir/>
          <dgm:resizeHandles val="exact"/>
        </dgm:presLayoutVars>
      </dgm:prSet>
      <dgm:spPr/>
    </dgm:pt>
    <dgm:pt modelId="{65E24036-071A-48B7-A418-9994E4A2D087}" type="pres">
      <dgm:prSet presAssocID="{0A6717C2-3E66-4621-B914-50F672091DE9}" presName="node" presStyleLbl="node1" presStyleIdx="0" presStyleCnt="6">
        <dgm:presLayoutVars>
          <dgm:bulletEnabled val="1"/>
        </dgm:presLayoutVars>
      </dgm:prSet>
      <dgm:spPr/>
    </dgm:pt>
    <dgm:pt modelId="{B0740BC1-066E-4DA0-BAB5-9B345D2D78C3}" type="pres">
      <dgm:prSet presAssocID="{DA977D95-7D30-4788-9176-926EB581B8C2}" presName="sibTrans" presStyleCnt="0"/>
      <dgm:spPr/>
    </dgm:pt>
    <dgm:pt modelId="{1B6CB140-33AA-4602-9469-F8B41D869D96}" type="pres">
      <dgm:prSet presAssocID="{539D01F2-DE76-41CF-AF1E-88B8B799C122}" presName="node" presStyleLbl="node1" presStyleIdx="1" presStyleCnt="6">
        <dgm:presLayoutVars>
          <dgm:bulletEnabled val="1"/>
        </dgm:presLayoutVars>
      </dgm:prSet>
      <dgm:spPr/>
    </dgm:pt>
    <dgm:pt modelId="{F18B0A70-778D-4AEB-B592-887BE0FA8968}" type="pres">
      <dgm:prSet presAssocID="{FD9D92CB-12F4-4180-9940-A49661C1DE7A}" presName="sibTrans" presStyleCnt="0"/>
      <dgm:spPr/>
    </dgm:pt>
    <dgm:pt modelId="{97A81859-FC7C-4736-9A7B-7203CDF4B54D}" type="pres">
      <dgm:prSet presAssocID="{7B9B1DF1-D488-4BDA-9973-4682D49FC8E3}" presName="node" presStyleLbl="node1" presStyleIdx="2" presStyleCnt="6">
        <dgm:presLayoutVars>
          <dgm:bulletEnabled val="1"/>
        </dgm:presLayoutVars>
      </dgm:prSet>
      <dgm:spPr/>
    </dgm:pt>
    <dgm:pt modelId="{6C95B5A1-8CCB-4DF6-8ECB-FC75CF1A4F8D}" type="pres">
      <dgm:prSet presAssocID="{66B53705-CD39-42D3-855B-2B9D6A0BF5CE}" presName="sibTrans" presStyleCnt="0"/>
      <dgm:spPr/>
    </dgm:pt>
    <dgm:pt modelId="{99E654CF-34F8-40DD-8499-722F2862316B}" type="pres">
      <dgm:prSet presAssocID="{657EC1D3-4DC2-426F-B34C-CCB79420F98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PR"/>
        </a:p>
      </dgm:t>
    </dgm:pt>
    <dgm:pt modelId="{4F3C4EF4-9C9E-4EF0-B1D4-F88C6426D424}" type="pres">
      <dgm:prSet presAssocID="{553ABF35-DAB5-415F-9C36-42CB7EA632EC}" presName="sibTrans" presStyleCnt="0"/>
      <dgm:spPr/>
    </dgm:pt>
    <dgm:pt modelId="{95F9F488-BF6E-49C0-A89C-FC4FF4EC04A8}" type="pres">
      <dgm:prSet presAssocID="{159DEB49-57E8-463D-83E5-0F8A0C7CFF8F}" presName="node" presStyleLbl="node1" presStyleIdx="4" presStyleCnt="6">
        <dgm:presLayoutVars>
          <dgm:bulletEnabled val="1"/>
        </dgm:presLayoutVars>
      </dgm:prSet>
      <dgm:spPr/>
    </dgm:pt>
    <dgm:pt modelId="{159F3CDE-0182-4448-908F-8F34EF5DFEB2}" type="pres">
      <dgm:prSet presAssocID="{63F629C1-A467-4D4E-8263-021D6D0059DF}" presName="sibTrans" presStyleCnt="0"/>
      <dgm:spPr/>
    </dgm:pt>
    <dgm:pt modelId="{DA496E5F-41D9-4D60-A68D-372BFF6C9F17}" type="pres">
      <dgm:prSet presAssocID="{1AD476D4-52F9-40BF-9AF2-427F6C1576F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PR"/>
        </a:p>
      </dgm:t>
    </dgm:pt>
  </dgm:ptLst>
  <dgm:cxnLst>
    <dgm:cxn modelId="{18105695-53CE-4E54-8C29-DC63239122E8}" type="presOf" srcId="{7B9B1DF1-D488-4BDA-9973-4682D49FC8E3}" destId="{97A81859-FC7C-4736-9A7B-7203CDF4B54D}" srcOrd="0" destOrd="0" presId="urn:microsoft.com/office/officeart/2005/8/layout/default"/>
    <dgm:cxn modelId="{AB29461D-B7FB-4823-9945-46CDDC908DED}" srcId="{532CD93B-DDFC-48B6-8171-2379284AA605}" destId="{657EC1D3-4DC2-426F-B34C-CCB79420F981}" srcOrd="3" destOrd="0" parTransId="{5C8302B3-CADB-4D9D-A050-C5BE6C32D08C}" sibTransId="{553ABF35-DAB5-415F-9C36-42CB7EA632EC}"/>
    <dgm:cxn modelId="{EB5BB6FD-A10A-48A9-835A-025B6C598FB3}" type="presOf" srcId="{657EC1D3-4DC2-426F-B34C-CCB79420F981}" destId="{99E654CF-34F8-40DD-8499-722F2862316B}" srcOrd="0" destOrd="0" presId="urn:microsoft.com/office/officeart/2005/8/layout/default"/>
    <dgm:cxn modelId="{9F3CAF36-FAE4-47D5-8729-40C6EBB4DF4F}" type="presOf" srcId="{532CD93B-DDFC-48B6-8171-2379284AA605}" destId="{8412A5D9-06B9-4A68-A173-476FA3A37823}" srcOrd="0" destOrd="0" presId="urn:microsoft.com/office/officeart/2005/8/layout/default"/>
    <dgm:cxn modelId="{702BF0B2-7D44-41A5-8E9C-24B0FC61EEA9}" srcId="{532CD93B-DDFC-48B6-8171-2379284AA605}" destId="{539D01F2-DE76-41CF-AF1E-88B8B799C122}" srcOrd="1" destOrd="0" parTransId="{4B819278-DE5A-4FD5-91CB-F5BA8AD67A88}" sibTransId="{FD9D92CB-12F4-4180-9940-A49661C1DE7A}"/>
    <dgm:cxn modelId="{E43431FC-99F4-4736-9528-102632BF40AD}" type="presOf" srcId="{1AD476D4-52F9-40BF-9AF2-427F6C1576FE}" destId="{DA496E5F-41D9-4D60-A68D-372BFF6C9F17}" srcOrd="0" destOrd="0" presId="urn:microsoft.com/office/officeart/2005/8/layout/default"/>
    <dgm:cxn modelId="{BB46E0D5-AB06-406D-9357-B0D5AEC158D0}" type="presOf" srcId="{159DEB49-57E8-463D-83E5-0F8A0C7CFF8F}" destId="{95F9F488-BF6E-49C0-A89C-FC4FF4EC04A8}" srcOrd="0" destOrd="0" presId="urn:microsoft.com/office/officeart/2005/8/layout/default"/>
    <dgm:cxn modelId="{88782E5A-57FD-45A8-8833-827D9C18968F}" srcId="{532CD93B-DDFC-48B6-8171-2379284AA605}" destId="{0A6717C2-3E66-4621-B914-50F672091DE9}" srcOrd="0" destOrd="0" parTransId="{FCE26586-3E73-4B31-B9E6-844DB7FF3087}" sibTransId="{DA977D95-7D30-4788-9176-926EB581B8C2}"/>
    <dgm:cxn modelId="{BA971DED-5CED-400C-9C76-B09A6BA6C032}" srcId="{532CD93B-DDFC-48B6-8171-2379284AA605}" destId="{159DEB49-57E8-463D-83E5-0F8A0C7CFF8F}" srcOrd="4" destOrd="0" parTransId="{1E3BD6AA-4B63-4CF6-A8D6-3D75E1BE27C8}" sibTransId="{63F629C1-A467-4D4E-8263-021D6D0059DF}"/>
    <dgm:cxn modelId="{A06F2176-B2FD-4C48-85A4-86B4227EC050}" srcId="{532CD93B-DDFC-48B6-8171-2379284AA605}" destId="{1AD476D4-52F9-40BF-9AF2-427F6C1576FE}" srcOrd="5" destOrd="0" parTransId="{9A9CBA5F-0C56-4F51-934E-C5304472E2DC}" sibTransId="{BE8B6624-A676-4537-8582-EDB5D7E4E10E}"/>
    <dgm:cxn modelId="{BEE7F775-6493-46B2-B680-CCB7A7173D23}" type="presOf" srcId="{0A6717C2-3E66-4621-B914-50F672091DE9}" destId="{65E24036-071A-48B7-A418-9994E4A2D087}" srcOrd="0" destOrd="0" presId="urn:microsoft.com/office/officeart/2005/8/layout/default"/>
    <dgm:cxn modelId="{574C9A70-6888-4714-8694-1E31BB3A9327}" type="presOf" srcId="{539D01F2-DE76-41CF-AF1E-88B8B799C122}" destId="{1B6CB140-33AA-4602-9469-F8B41D869D96}" srcOrd="0" destOrd="0" presId="urn:microsoft.com/office/officeart/2005/8/layout/default"/>
    <dgm:cxn modelId="{531B57AF-7E41-4234-A385-7A4710E78B40}" srcId="{532CD93B-DDFC-48B6-8171-2379284AA605}" destId="{7B9B1DF1-D488-4BDA-9973-4682D49FC8E3}" srcOrd="2" destOrd="0" parTransId="{0D683C25-7552-4F3D-B616-9228AFDAF21F}" sibTransId="{66B53705-CD39-42D3-855B-2B9D6A0BF5CE}"/>
    <dgm:cxn modelId="{D8D96CBF-9158-4F8A-99FD-FEDEE3E214F4}" type="presParOf" srcId="{8412A5D9-06B9-4A68-A173-476FA3A37823}" destId="{65E24036-071A-48B7-A418-9994E4A2D087}" srcOrd="0" destOrd="0" presId="urn:microsoft.com/office/officeart/2005/8/layout/default"/>
    <dgm:cxn modelId="{752C483A-F56D-472B-B2F2-EB79A2E6259B}" type="presParOf" srcId="{8412A5D9-06B9-4A68-A173-476FA3A37823}" destId="{B0740BC1-066E-4DA0-BAB5-9B345D2D78C3}" srcOrd="1" destOrd="0" presId="urn:microsoft.com/office/officeart/2005/8/layout/default"/>
    <dgm:cxn modelId="{1CFCC4C7-F0CE-4E19-900D-65DFA596D62F}" type="presParOf" srcId="{8412A5D9-06B9-4A68-A173-476FA3A37823}" destId="{1B6CB140-33AA-4602-9469-F8B41D869D96}" srcOrd="2" destOrd="0" presId="urn:microsoft.com/office/officeart/2005/8/layout/default"/>
    <dgm:cxn modelId="{90F73B17-7F14-4391-B82A-8607B9750180}" type="presParOf" srcId="{8412A5D9-06B9-4A68-A173-476FA3A37823}" destId="{F18B0A70-778D-4AEB-B592-887BE0FA8968}" srcOrd="3" destOrd="0" presId="urn:microsoft.com/office/officeart/2005/8/layout/default"/>
    <dgm:cxn modelId="{4D87FDF2-5ED3-4389-9E93-FEB4423F1D60}" type="presParOf" srcId="{8412A5D9-06B9-4A68-A173-476FA3A37823}" destId="{97A81859-FC7C-4736-9A7B-7203CDF4B54D}" srcOrd="4" destOrd="0" presId="urn:microsoft.com/office/officeart/2005/8/layout/default"/>
    <dgm:cxn modelId="{8BC68C8A-EDCF-444B-AE65-F6A8980AFF02}" type="presParOf" srcId="{8412A5D9-06B9-4A68-A173-476FA3A37823}" destId="{6C95B5A1-8CCB-4DF6-8ECB-FC75CF1A4F8D}" srcOrd="5" destOrd="0" presId="urn:microsoft.com/office/officeart/2005/8/layout/default"/>
    <dgm:cxn modelId="{1ACF74FB-F62E-49BA-AC57-1FDFA030F74A}" type="presParOf" srcId="{8412A5D9-06B9-4A68-A173-476FA3A37823}" destId="{99E654CF-34F8-40DD-8499-722F2862316B}" srcOrd="6" destOrd="0" presId="urn:microsoft.com/office/officeart/2005/8/layout/default"/>
    <dgm:cxn modelId="{72852099-DAA4-4740-9518-905D5A87FDD1}" type="presParOf" srcId="{8412A5D9-06B9-4A68-A173-476FA3A37823}" destId="{4F3C4EF4-9C9E-4EF0-B1D4-F88C6426D424}" srcOrd="7" destOrd="0" presId="urn:microsoft.com/office/officeart/2005/8/layout/default"/>
    <dgm:cxn modelId="{E79051E7-7485-4349-A5AE-758ED26DFA49}" type="presParOf" srcId="{8412A5D9-06B9-4A68-A173-476FA3A37823}" destId="{95F9F488-BF6E-49C0-A89C-FC4FF4EC04A8}" srcOrd="8" destOrd="0" presId="urn:microsoft.com/office/officeart/2005/8/layout/default"/>
    <dgm:cxn modelId="{B7BA8DAC-6317-407B-8D48-E9F23A4050BE}" type="presParOf" srcId="{8412A5D9-06B9-4A68-A173-476FA3A37823}" destId="{159F3CDE-0182-4448-908F-8F34EF5DFEB2}" srcOrd="9" destOrd="0" presId="urn:microsoft.com/office/officeart/2005/8/layout/default"/>
    <dgm:cxn modelId="{59C2B8B1-0B7E-4D89-8426-D54F5185FA79}" type="presParOf" srcId="{8412A5D9-06B9-4A68-A173-476FA3A37823}" destId="{DA496E5F-41D9-4D60-A68D-372BFF6C9F1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24036-071A-48B7-A418-9994E4A2D087}">
      <dsp:nvSpPr>
        <dsp:cNvPr id="0" name=""/>
        <dsp:cNvSpPr/>
      </dsp:nvSpPr>
      <dsp:spPr>
        <a:xfrm>
          <a:off x="0" y="651197"/>
          <a:ext cx="1983879" cy="11903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Discount Pricing</a:t>
          </a:r>
          <a:endParaRPr lang="es-PR" sz="2700" kern="1200" dirty="0"/>
        </a:p>
      </dsp:txBody>
      <dsp:txXfrm>
        <a:off x="0" y="651197"/>
        <a:ext cx="1983879" cy="1190327"/>
      </dsp:txXfrm>
    </dsp:sp>
    <dsp:sp modelId="{1B6CB140-33AA-4602-9469-F8B41D869D96}">
      <dsp:nvSpPr>
        <dsp:cNvPr id="0" name=""/>
        <dsp:cNvSpPr/>
      </dsp:nvSpPr>
      <dsp:spPr>
        <a:xfrm>
          <a:off x="2182266" y="651197"/>
          <a:ext cx="1983879" cy="1190327"/>
        </a:xfrm>
        <a:prstGeom prst="rect">
          <a:avLst/>
        </a:prstGeom>
        <a:solidFill>
          <a:schemeClr val="accent2">
            <a:hueOff val="-542490"/>
            <a:satOff val="-331"/>
            <a:lumOff val="12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Special Programs</a:t>
          </a:r>
          <a:endParaRPr lang="es-PR" sz="2700" kern="1200" dirty="0"/>
        </a:p>
      </dsp:txBody>
      <dsp:txXfrm>
        <a:off x="2182266" y="651197"/>
        <a:ext cx="1983879" cy="1190327"/>
      </dsp:txXfrm>
    </dsp:sp>
    <dsp:sp modelId="{97A81859-FC7C-4736-9A7B-7203CDF4B54D}">
      <dsp:nvSpPr>
        <dsp:cNvPr id="0" name=""/>
        <dsp:cNvSpPr/>
      </dsp:nvSpPr>
      <dsp:spPr>
        <a:xfrm>
          <a:off x="4364533" y="651197"/>
          <a:ext cx="1983879" cy="1190327"/>
        </a:xfrm>
        <a:prstGeom prst="rect">
          <a:avLst/>
        </a:prstGeom>
        <a:solidFill>
          <a:schemeClr val="accent2">
            <a:hueOff val="-1084980"/>
            <a:satOff val="-662"/>
            <a:lumOff val="25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Social Networks</a:t>
          </a:r>
          <a:endParaRPr lang="es-PR" sz="2700" kern="1200" dirty="0"/>
        </a:p>
      </dsp:txBody>
      <dsp:txXfrm>
        <a:off x="4364533" y="651197"/>
        <a:ext cx="1983879" cy="1190327"/>
      </dsp:txXfrm>
    </dsp:sp>
    <dsp:sp modelId="{99E654CF-34F8-40DD-8499-722F2862316B}">
      <dsp:nvSpPr>
        <dsp:cNvPr id="0" name=""/>
        <dsp:cNvSpPr/>
      </dsp:nvSpPr>
      <dsp:spPr>
        <a:xfrm>
          <a:off x="0" y="2039912"/>
          <a:ext cx="1983879" cy="1190327"/>
        </a:xfrm>
        <a:prstGeom prst="rect">
          <a:avLst/>
        </a:prstGeom>
        <a:solidFill>
          <a:schemeClr val="accent2">
            <a:hueOff val="-1627470"/>
            <a:satOff val="-994"/>
            <a:lumOff val="38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Volume Writing</a:t>
          </a:r>
          <a:endParaRPr lang="es-PR" sz="2700" kern="1200" dirty="0"/>
        </a:p>
      </dsp:txBody>
      <dsp:txXfrm>
        <a:off x="0" y="2039912"/>
        <a:ext cx="1983879" cy="1190327"/>
      </dsp:txXfrm>
    </dsp:sp>
    <dsp:sp modelId="{95F9F488-BF6E-49C0-A89C-FC4FF4EC04A8}">
      <dsp:nvSpPr>
        <dsp:cNvPr id="0" name=""/>
        <dsp:cNvSpPr/>
      </dsp:nvSpPr>
      <dsp:spPr>
        <a:xfrm>
          <a:off x="2182266" y="2039912"/>
          <a:ext cx="1983879" cy="1190327"/>
        </a:xfrm>
        <a:prstGeom prst="rect">
          <a:avLst/>
        </a:prstGeom>
        <a:solidFill>
          <a:schemeClr val="accent2">
            <a:hueOff val="-2169960"/>
            <a:satOff val="-1325"/>
            <a:lumOff val="51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Meet &amp; Greets</a:t>
          </a:r>
          <a:endParaRPr lang="es-PR" sz="2700" kern="1200" dirty="0"/>
        </a:p>
      </dsp:txBody>
      <dsp:txXfrm>
        <a:off x="2182266" y="2039912"/>
        <a:ext cx="1983879" cy="1190327"/>
      </dsp:txXfrm>
    </dsp:sp>
    <dsp:sp modelId="{DA496E5F-41D9-4D60-A68D-372BFF6C9F17}">
      <dsp:nvSpPr>
        <dsp:cNvPr id="0" name=""/>
        <dsp:cNvSpPr/>
      </dsp:nvSpPr>
      <dsp:spPr>
        <a:xfrm>
          <a:off x="4364533" y="2039912"/>
          <a:ext cx="1983879" cy="1190327"/>
        </a:xfrm>
        <a:prstGeom prst="rect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Paid Advertising</a:t>
          </a:r>
          <a:endParaRPr lang="es-PR" sz="2700" kern="1200" dirty="0"/>
        </a:p>
      </dsp:txBody>
      <dsp:txXfrm>
        <a:off x="4364533" y="2039912"/>
        <a:ext cx="1983879" cy="1190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monza.com/" TargetMode="External"/><Relationship Id="rId2" Type="http://schemas.openxmlformats.org/officeDocument/2006/relationships/hyperlink" Target="http://bookcoverarchiv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itfosterdesign.com/Home.asp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Curso de creación de libros digitales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Programas</a:t>
            </a:r>
            <a:r>
              <a:rPr lang="en-US" dirty="0" smtClean="0"/>
              <a:t> de </a:t>
            </a:r>
            <a:r>
              <a:rPr lang="en-US" dirty="0" err="1" smtClean="0"/>
              <a:t>afiliados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209800"/>
            <a:ext cx="6347714" cy="3880773"/>
          </a:xfrm>
        </p:spPr>
        <p:txBody>
          <a:bodyPr/>
          <a:lstStyle/>
          <a:p>
            <a:r>
              <a:rPr lang="en-US" dirty="0" err="1" smtClean="0"/>
              <a:t>Aumenta</a:t>
            </a:r>
            <a:r>
              <a:rPr lang="en-US" dirty="0" smtClean="0"/>
              <a:t> </a:t>
            </a:r>
            <a:r>
              <a:rPr lang="en-US" dirty="0" err="1" smtClean="0"/>
              <a:t>tus</a:t>
            </a:r>
            <a:r>
              <a:rPr lang="en-US" dirty="0" smtClean="0"/>
              <a:t> </a:t>
            </a:r>
            <a:r>
              <a:rPr lang="en-US" dirty="0" err="1" smtClean="0"/>
              <a:t>recaudos</a:t>
            </a:r>
            <a:endParaRPr lang="en-US" dirty="0" smtClean="0"/>
          </a:p>
          <a:p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ganar</a:t>
            </a:r>
            <a:r>
              <a:rPr lang="en-US" dirty="0" smtClean="0"/>
              <a:t> </a:t>
            </a:r>
            <a:r>
              <a:rPr lang="en-US" dirty="0" err="1" smtClean="0"/>
              <a:t>dinero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alguien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libro</a:t>
            </a:r>
            <a:r>
              <a:rPr lang="en-US" dirty="0" smtClean="0"/>
              <a:t> y </a:t>
            </a:r>
            <a:r>
              <a:rPr lang="en-US" dirty="0" err="1" smtClean="0"/>
              <a:t>compra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mas.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amazon y </a:t>
            </a:r>
            <a:r>
              <a:rPr lang="en-US" dirty="0" err="1" smtClean="0"/>
              <a:t>itunes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bastante</a:t>
            </a:r>
            <a:r>
              <a:rPr lang="en-US" dirty="0" smtClean="0"/>
              <a:t> </a:t>
            </a:r>
            <a:r>
              <a:rPr lang="en-US" dirty="0" err="1" smtClean="0"/>
              <a:t>facil</a:t>
            </a:r>
            <a:r>
              <a:rPr lang="en-US" dirty="0" smtClean="0"/>
              <a:t> </a:t>
            </a:r>
            <a:r>
              <a:rPr lang="en-US" dirty="0" err="1" smtClean="0"/>
              <a:t>entrar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8516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tail sales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Mientras</a:t>
            </a:r>
            <a:r>
              <a:rPr lang="en-US" dirty="0" smtClean="0"/>
              <a:t> mas </a:t>
            </a:r>
            <a:r>
              <a:rPr lang="en-US" dirty="0" err="1" smtClean="0"/>
              <a:t>libros</a:t>
            </a:r>
            <a:r>
              <a:rPr lang="en-US" dirty="0" smtClean="0"/>
              <a:t> un </a:t>
            </a:r>
            <a:r>
              <a:rPr lang="en-US" dirty="0" err="1" smtClean="0"/>
              <a:t>autor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mas </a:t>
            </a:r>
            <a:r>
              <a:rPr lang="en-US" dirty="0" err="1" smtClean="0"/>
              <a:t>vende</a:t>
            </a:r>
            <a:r>
              <a:rPr lang="en-US" dirty="0" smtClean="0"/>
              <a:t> los </a:t>
            </a:r>
            <a:r>
              <a:rPr lang="en-US" dirty="0" err="1" smtClean="0"/>
              <a:t>otros</a:t>
            </a:r>
            <a:endParaRPr lang="en-US" dirty="0" smtClean="0"/>
          </a:p>
          <a:p>
            <a:r>
              <a:rPr lang="en-US" dirty="0" err="1" smtClean="0"/>
              <a:t>Puedes</a:t>
            </a:r>
            <a:r>
              <a:rPr lang="en-US" dirty="0" smtClean="0"/>
              <a:t> </a:t>
            </a:r>
            <a:r>
              <a:rPr lang="en-US" dirty="0" err="1" smtClean="0"/>
              <a:t>poner</a:t>
            </a:r>
            <a:r>
              <a:rPr lang="en-US" dirty="0" smtClean="0"/>
              <a:t> un </a:t>
            </a:r>
            <a:r>
              <a:rPr lang="en-US" dirty="0" err="1" smtClean="0"/>
              <a:t>libro</a:t>
            </a:r>
            <a:r>
              <a:rPr lang="en-US" dirty="0" smtClean="0"/>
              <a:t> </a:t>
            </a:r>
            <a:r>
              <a:rPr lang="en-US" dirty="0" err="1" smtClean="0"/>
              <a:t>barato</a:t>
            </a:r>
            <a:r>
              <a:rPr lang="en-US" dirty="0" smtClean="0"/>
              <a:t> para </a:t>
            </a:r>
            <a:r>
              <a:rPr lang="en-US" dirty="0" err="1" smtClean="0"/>
              <a:t>atraer</a:t>
            </a:r>
            <a:r>
              <a:rPr lang="en-US" dirty="0" smtClean="0"/>
              <a:t> </a:t>
            </a:r>
            <a:r>
              <a:rPr lang="en-US" dirty="0" err="1" smtClean="0"/>
              <a:t>clientes</a:t>
            </a:r>
            <a:r>
              <a:rPr lang="en-US" dirty="0" smtClean="0"/>
              <a:t> y </a:t>
            </a:r>
            <a:r>
              <a:rPr lang="en-US" dirty="0" err="1" smtClean="0"/>
              <a:t>anadir</a:t>
            </a:r>
            <a:r>
              <a:rPr lang="en-US" dirty="0" smtClean="0"/>
              <a:t> </a:t>
            </a:r>
            <a:r>
              <a:rPr lang="en-US" dirty="0" err="1" smtClean="0"/>
              <a:t>ventas</a:t>
            </a:r>
            <a:r>
              <a:rPr lang="en-US" dirty="0" smtClean="0"/>
              <a:t> a </a:t>
            </a:r>
            <a:r>
              <a:rPr lang="en-US" dirty="0" err="1" smtClean="0"/>
              <a:t>otros</a:t>
            </a:r>
            <a:endParaRPr lang="en-US" dirty="0" smtClean="0"/>
          </a:p>
          <a:p>
            <a:r>
              <a:rPr lang="en-US" dirty="0" err="1" smtClean="0"/>
              <a:t>Descuento</a:t>
            </a:r>
            <a:r>
              <a:rPr lang="en-US" dirty="0" smtClean="0"/>
              <a:t> de un </a:t>
            </a:r>
            <a:r>
              <a:rPr lang="en-US" dirty="0" err="1" smtClean="0"/>
              <a:t>mes</a:t>
            </a:r>
            <a:r>
              <a:rPr lang="en-US" dirty="0" smtClean="0"/>
              <a:t> al </a:t>
            </a:r>
            <a:r>
              <a:rPr lang="en-US" dirty="0" err="1" smtClean="0"/>
              <a:t>libro</a:t>
            </a:r>
            <a:r>
              <a:rPr lang="en-US" dirty="0" smtClean="0"/>
              <a:t> </a:t>
            </a:r>
            <a:r>
              <a:rPr lang="en-US" dirty="0" err="1" smtClean="0"/>
              <a:t>tiende</a:t>
            </a:r>
            <a:r>
              <a:rPr lang="en-US" dirty="0" smtClean="0"/>
              <a:t> a </a:t>
            </a:r>
            <a:r>
              <a:rPr lang="en-US" dirty="0" err="1" smtClean="0"/>
              <a:t>hacerlo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venda</a:t>
            </a:r>
            <a:r>
              <a:rPr lang="en-US" dirty="0" smtClean="0"/>
              <a:t> mas </a:t>
            </a:r>
            <a:r>
              <a:rPr lang="en-US" dirty="0" err="1" smtClean="0"/>
              <a:t>luego</a:t>
            </a:r>
            <a:endParaRPr lang="en-US" dirty="0" smtClean="0"/>
          </a:p>
          <a:p>
            <a:r>
              <a:rPr lang="en-US" dirty="0" smtClean="0"/>
              <a:t>Forma de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Ganando</a:t>
            </a:r>
            <a:r>
              <a:rPr lang="en-US" dirty="0" smtClean="0"/>
              <a:t> </a:t>
            </a:r>
            <a:r>
              <a:rPr lang="en-US" dirty="0" err="1" smtClean="0"/>
              <a:t>ingreso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Hay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amazon </a:t>
            </a:r>
            <a:r>
              <a:rPr lang="en-US" dirty="0" err="1" smtClean="0"/>
              <a:t>que</a:t>
            </a:r>
            <a:r>
              <a:rPr lang="en-US" dirty="0" smtClean="0"/>
              <a:t> ha </a:t>
            </a:r>
            <a:r>
              <a:rPr lang="en-US" dirty="0" err="1" smtClean="0"/>
              <a:t>cambio</a:t>
            </a:r>
            <a:r>
              <a:rPr lang="en-US" dirty="0" smtClean="0"/>
              <a:t> de un </a:t>
            </a:r>
            <a:r>
              <a:rPr lang="en-US" dirty="0" err="1" smtClean="0"/>
              <a:t>descuento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hacen</a:t>
            </a:r>
            <a:r>
              <a:rPr lang="en-US" dirty="0" smtClean="0"/>
              <a:t> “featured”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84337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Ultima</a:t>
            </a:r>
            <a:r>
              <a:rPr lang="en-US" dirty="0" smtClean="0"/>
              <a:t> </a:t>
            </a:r>
            <a:r>
              <a:rPr lang="en-US" dirty="0" err="1" smtClean="0"/>
              <a:t>Leccion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pregunta</a:t>
            </a:r>
            <a:r>
              <a:rPr lang="en-US" dirty="0" smtClean="0"/>
              <a:t> a:</a:t>
            </a:r>
          </a:p>
          <a:p>
            <a:pPr marL="0" indent="0">
              <a:buNone/>
            </a:pPr>
            <a:r>
              <a:rPr lang="en-US" dirty="0" smtClean="0"/>
              <a:t>alfredo@georiot.com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42857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Acabe</a:t>
            </a:r>
            <a:r>
              <a:rPr lang="en-US" dirty="0" smtClean="0"/>
              <a:t> </a:t>
            </a:r>
            <a:r>
              <a:rPr lang="en-US" dirty="0" smtClean="0"/>
              <a:t>mi </a:t>
            </a:r>
            <a:r>
              <a:rPr lang="en-US" dirty="0" err="1" smtClean="0"/>
              <a:t>libro</a:t>
            </a:r>
            <a:r>
              <a:rPr lang="en-US" dirty="0" smtClean="0"/>
              <a:t> </a:t>
            </a:r>
            <a:r>
              <a:rPr lang="en-US" dirty="0" err="1" smtClean="0"/>
              <a:t>ahora</a:t>
            </a:r>
            <a:r>
              <a:rPr lang="en-US" dirty="0"/>
              <a:t> </a:t>
            </a:r>
            <a:r>
              <a:rPr lang="en-US" dirty="0" smtClean="0"/>
              <a:t>¿</a:t>
            </a:r>
            <a:r>
              <a:rPr lang="en-US" dirty="0" err="1" smtClean="0"/>
              <a:t>que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Sociales</a:t>
            </a:r>
            <a:endParaRPr lang="en-US" dirty="0" smtClean="0"/>
          </a:p>
          <a:p>
            <a:r>
              <a:rPr lang="en-US" dirty="0" smtClean="0"/>
              <a:t>Book Reels</a:t>
            </a:r>
          </a:p>
          <a:p>
            <a:r>
              <a:rPr lang="en-US" dirty="0" err="1" smtClean="0"/>
              <a:t>Globalizacion</a:t>
            </a:r>
            <a:r>
              <a:rPr lang="en-US" dirty="0" smtClean="0"/>
              <a:t> de Links</a:t>
            </a:r>
          </a:p>
          <a:p>
            <a:r>
              <a:rPr lang="en-US" dirty="0" err="1" smtClean="0"/>
              <a:t>Programa</a:t>
            </a:r>
            <a:r>
              <a:rPr lang="en-US" dirty="0" smtClean="0"/>
              <a:t> de </a:t>
            </a:r>
            <a:r>
              <a:rPr lang="en-US" dirty="0" err="1" smtClean="0"/>
              <a:t>afiliados</a:t>
            </a:r>
            <a:endParaRPr lang="en-US" dirty="0" smtClean="0"/>
          </a:p>
          <a:p>
            <a:r>
              <a:rPr lang="en-US" dirty="0" smtClean="0"/>
              <a:t>“Long tail sales”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518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Acabe</a:t>
            </a:r>
            <a:r>
              <a:rPr lang="en-US" dirty="0" smtClean="0"/>
              <a:t> mi </a:t>
            </a:r>
            <a:r>
              <a:rPr lang="en-US" dirty="0" err="1" smtClean="0"/>
              <a:t>libro</a:t>
            </a:r>
            <a:r>
              <a:rPr lang="en-US" dirty="0" smtClean="0"/>
              <a:t> </a:t>
            </a:r>
            <a:r>
              <a:rPr lang="en-US" dirty="0" err="1" smtClean="0"/>
              <a:t>ahora</a:t>
            </a:r>
            <a:r>
              <a:rPr lang="en-US" dirty="0" smtClean="0"/>
              <a:t> ¿</a:t>
            </a:r>
            <a:r>
              <a:rPr lang="en-US" dirty="0" err="1" smtClean="0"/>
              <a:t>que</a:t>
            </a:r>
            <a:r>
              <a:rPr lang="en-US" dirty="0" smtClean="0"/>
              <a:t>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libro</a:t>
            </a:r>
            <a:r>
              <a:rPr lang="en-US" dirty="0" smtClean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comercial</a:t>
            </a:r>
            <a:r>
              <a:rPr lang="en-US" dirty="0" smtClean="0"/>
              <a:t> </a:t>
            </a:r>
            <a:r>
              <a:rPr lang="en-US" dirty="0" err="1" smtClean="0"/>
              <a:t>felicidades</a:t>
            </a:r>
            <a:r>
              <a:rPr lang="en-US" dirty="0" smtClean="0"/>
              <a:t> a </a:t>
            </a:r>
            <a:r>
              <a:rPr lang="en-US" dirty="0" err="1" smtClean="0"/>
              <a:t>logrado</a:t>
            </a:r>
            <a:r>
              <a:rPr lang="en-US" dirty="0" smtClean="0"/>
              <a:t> </a:t>
            </a:r>
            <a:r>
              <a:rPr lang="en-US" dirty="0" err="1" smtClean="0"/>
              <a:t>publicar</a:t>
            </a:r>
            <a:r>
              <a:rPr lang="en-US" dirty="0" smtClean="0"/>
              <a:t> </a:t>
            </a:r>
            <a:r>
              <a:rPr lang="en-US" dirty="0" err="1" smtClean="0"/>
              <a:t>digitalmente</a:t>
            </a:r>
            <a:endParaRPr lang="en-US" dirty="0" smtClean="0"/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r>
              <a:rPr lang="en-US" dirty="0" smtClean="0"/>
              <a:t> de </a:t>
            </a:r>
            <a:r>
              <a:rPr lang="en-US" dirty="0" err="1" smtClean="0"/>
              <a:t>empezar</a:t>
            </a:r>
            <a:r>
              <a:rPr lang="en-US" dirty="0" smtClean="0"/>
              <a:t> a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promocion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46379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portada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>
                <a:hlinkClick r:id="rId2"/>
              </a:rPr>
              <a:t>http://bookcoverarchive.com</a:t>
            </a:r>
            <a:r>
              <a:rPr lang="es-PR" dirty="0" smtClean="0">
                <a:hlinkClick r:id="rId2"/>
              </a:rPr>
              <a:t>/</a:t>
            </a:r>
            <a:endParaRPr lang="es-PR" dirty="0" smtClean="0"/>
          </a:p>
          <a:p>
            <a:r>
              <a:rPr lang="es-PR" dirty="0">
                <a:hlinkClick r:id="rId3"/>
              </a:rPr>
              <a:t>http://damonza.com</a:t>
            </a:r>
            <a:r>
              <a:rPr lang="es-PR" dirty="0" smtClean="0">
                <a:hlinkClick r:id="rId3"/>
              </a:rPr>
              <a:t>/</a:t>
            </a:r>
            <a:endParaRPr lang="es-PR" dirty="0" smtClean="0"/>
          </a:p>
          <a:p>
            <a:r>
              <a:rPr lang="es-PR" dirty="0">
                <a:hlinkClick r:id="rId4"/>
              </a:rPr>
              <a:t>http://</a:t>
            </a:r>
            <a:r>
              <a:rPr lang="es-PR" dirty="0" smtClean="0">
                <a:hlinkClick r:id="rId4"/>
              </a:rPr>
              <a:t>www.kitfosterdesign.com/Home.aspx</a:t>
            </a:r>
            <a:endParaRPr lang="es-PR" dirty="0" smtClean="0"/>
          </a:p>
          <a:p>
            <a:r>
              <a:rPr lang="en-US" dirty="0" smtClean="0"/>
              <a:t>Para erotica(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categoria</a:t>
            </a:r>
            <a:r>
              <a:rPr lang="en-US" dirty="0" smtClean="0"/>
              <a:t> de </a:t>
            </a:r>
            <a:r>
              <a:rPr lang="en-US" dirty="0" err="1" smtClean="0"/>
              <a:t>libros</a:t>
            </a:r>
            <a:r>
              <a:rPr lang="en-US" dirty="0" smtClean="0"/>
              <a:t> mas </a:t>
            </a:r>
            <a:r>
              <a:rPr lang="en-US" dirty="0" err="1" smtClean="0"/>
              <a:t>escrita</a:t>
            </a:r>
            <a:r>
              <a:rPr lang="en-US" dirty="0" smtClean="0"/>
              <a:t>)</a:t>
            </a:r>
          </a:p>
          <a:p>
            <a:pPr lvl="1"/>
            <a:r>
              <a:rPr lang="es-PR" dirty="0"/>
              <a:t>http://ebookindiecovers.com/premade-ebook-covers-erotica/</a:t>
            </a:r>
          </a:p>
        </p:txBody>
      </p:sp>
    </p:spTree>
    <p:extLst>
      <p:ext uri="{BB962C8B-B14F-4D97-AF65-F5344CB8AC3E}">
        <p14:creationId xmlns:p14="http://schemas.microsoft.com/office/powerpoint/2010/main" val="12671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estrategias</a:t>
            </a:r>
            <a:endParaRPr lang="es-P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7677"/>
              </p:ext>
            </p:extLst>
          </p:nvPr>
        </p:nvGraphicFramePr>
        <p:xfrm>
          <a:off x="624839" y="1752600"/>
          <a:ext cx="6348413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28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conseguir</a:t>
            </a:r>
            <a:r>
              <a:rPr lang="en-US" dirty="0" smtClean="0"/>
              <a:t> </a:t>
            </a:r>
            <a:r>
              <a:rPr lang="en-US" dirty="0" err="1" smtClean="0"/>
              <a:t>utilidad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sociales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Facebook </a:t>
            </a:r>
            <a:r>
              <a:rPr lang="en-US" dirty="0" err="1" smtClean="0"/>
              <a:t>crea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endParaRPr lang="en-US" dirty="0" smtClean="0"/>
          </a:p>
          <a:p>
            <a:pPr lvl="1"/>
            <a:r>
              <a:rPr lang="en-US" dirty="0" smtClean="0"/>
              <a:t>Dale share a amigos y </a:t>
            </a:r>
            <a:r>
              <a:rPr lang="en-US" dirty="0" err="1" smtClean="0"/>
              <a:t>conexiones</a:t>
            </a:r>
            <a:r>
              <a:rPr lang="en-US" dirty="0" smtClean="0"/>
              <a:t> y </a:t>
            </a:r>
            <a:r>
              <a:rPr lang="en-US" dirty="0" err="1" smtClean="0"/>
              <a:t>pide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reenvies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Dale like a </a:t>
            </a:r>
            <a:r>
              <a:rPr lang="en-US" dirty="0" err="1" smtClean="0"/>
              <a:t>paginas</a:t>
            </a:r>
            <a:r>
              <a:rPr lang="en-US" dirty="0" smtClean="0"/>
              <a:t> </a:t>
            </a:r>
            <a:r>
              <a:rPr lang="en-US" dirty="0" err="1" smtClean="0"/>
              <a:t>parecidas</a:t>
            </a:r>
            <a:endParaRPr lang="en-US" dirty="0" smtClean="0"/>
          </a:p>
          <a:p>
            <a:pPr lvl="1"/>
            <a:r>
              <a:rPr lang="en-US" dirty="0" smtClean="0"/>
              <a:t>Escribe un </a:t>
            </a:r>
            <a:r>
              <a:rPr lang="en-US" dirty="0" err="1" smtClean="0"/>
              <a:t>comentario</a:t>
            </a:r>
            <a:r>
              <a:rPr lang="en-US" dirty="0" smtClean="0"/>
              <a:t> y dale un breve </a:t>
            </a:r>
            <a:r>
              <a:rPr lang="en-US" dirty="0" err="1" smtClean="0"/>
              <a:t>pedazo</a:t>
            </a:r>
            <a:r>
              <a:rPr lang="en-US" dirty="0" smtClean="0"/>
              <a:t> de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libro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Twitter</a:t>
            </a:r>
          </a:p>
          <a:p>
            <a:pPr lvl="1"/>
            <a:r>
              <a:rPr lang="en-US" dirty="0" err="1" smtClean="0"/>
              <a:t>Sigue</a:t>
            </a:r>
            <a:r>
              <a:rPr lang="en-US" dirty="0" smtClean="0"/>
              <a:t> 10  personas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dias</a:t>
            </a:r>
            <a:endParaRPr lang="en-US" dirty="0"/>
          </a:p>
          <a:p>
            <a:pPr lvl="2"/>
            <a:r>
              <a:rPr lang="en-US" dirty="0" smtClean="0"/>
              <a:t>Si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siguen</a:t>
            </a:r>
            <a:r>
              <a:rPr lang="en-US" dirty="0" smtClean="0"/>
              <a:t> </a:t>
            </a:r>
            <a:r>
              <a:rPr lang="en-US" dirty="0" err="1" smtClean="0"/>
              <a:t>enviales</a:t>
            </a:r>
            <a:r>
              <a:rPr lang="en-US" dirty="0" smtClean="0"/>
              <a:t> un </a:t>
            </a:r>
            <a:r>
              <a:rPr lang="en-US" dirty="0" err="1" smtClean="0"/>
              <a:t>mensaje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Al final de la </a:t>
            </a:r>
            <a:r>
              <a:rPr lang="en-US" dirty="0" err="1" smtClean="0"/>
              <a:t>semana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no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han</a:t>
            </a:r>
            <a:r>
              <a:rPr lang="en-US" dirty="0" smtClean="0"/>
              <a:t> </a:t>
            </a:r>
            <a:r>
              <a:rPr lang="en-US" dirty="0" err="1" smtClean="0"/>
              <a:t>anadido</a:t>
            </a:r>
            <a:r>
              <a:rPr lang="en-US" dirty="0" smtClean="0"/>
              <a:t> </a:t>
            </a:r>
            <a:r>
              <a:rPr lang="en-US" dirty="0" err="1" smtClean="0"/>
              <a:t>elimina</a:t>
            </a:r>
            <a:r>
              <a:rPr lang="en-US" dirty="0" smtClean="0"/>
              <a:t> 7</a:t>
            </a:r>
          </a:p>
          <a:p>
            <a:pPr lvl="1"/>
            <a:r>
              <a:rPr lang="en-US" dirty="0" smtClean="0"/>
              <a:t>Dale follow a blogs y </a:t>
            </a:r>
            <a:r>
              <a:rPr lang="en-US" dirty="0" err="1" smtClean="0"/>
              <a:t>periodicos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forma de </a:t>
            </a:r>
            <a:r>
              <a:rPr lang="en-US" dirty="0" err="1" smtClean="0"/>
              <a:t>conseguir</a:t>
            </a:r>
            <a:r>
              <a:rPr lang="en-US" dirty="0" smtClean="0"/>
              <a:t> </a:t>
            </a:r>
            <a:r>
              <a:rPr lang="en-US" dirty="0" err="1" smtClean="0"/>
              <a:t>introducciones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69812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conseguir</a:t>
            </a:r>
            <a:r>
              <a:rPr lang="en-US" dirty="0" smtClean="0"/>
              <a:t> </a:t>
            </a:r>
            <a:r>
              <a:rPr lang="en-US" dirty="0" err="1" smtClean="0"/>
              <a:t>utilidad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sociales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Pinterest</a:t>
            </a:r>
          </a:p>
          <a:p>
            <a:pPr lvl="1"/>
            <a:r>
              <a:rPr lang="en-US" dirty="0" err="1" smtClean="0"/>
              <a:t>Pon</a:t>
            </a:r>
            <a:r>
              <a:rPr lang="en-US" dirty="0" smtClean="0"/>
              <a:t> </a:t>
            </a:r>
            <a:r>
              <a:rPr lang="en-US" dirty="0" err="1" smtClean="0"/>
              <a:t>pedazos</a:t>
            </a:r>
            <a:r>
              <a:rPr lang="en-US" dirty="0" smtClean="0"/>
              <a:t> de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libro</a:t>
            </a:r>
            <a:r>
              <a:rPr lang="en-US" dirty="0" smtClean="0"/>
              <a:t> con images </a:t>
            </a:r>
            <a:r>
              <a:rPr lang="en-US" dirty="0" err="1" smtClean="0"/>
              <a:t>relacionadas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Dale link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twitter.</a:t>
            </a:r>
          </a:p>
          <a:p>
            <a:r>
              <a:rPr lang="en-US" dirty="0" smtClean="0"/>
              <a:t>Amazon Author Page</a:t>
            </a:r>
          </a:p>
          <a:p>
            <a:pPr lvl="1"/>
            <a:r>
              <a:rPr lang="en-US" dirty="0" err="1" smtClean="0"/>
              <a:t>Crea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publicaste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libro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amazon.</a:t>
            </a:r>
          </a:p>
          <a:p>
            <a:r>
              <a:rPr lang="en-US" dirty="0" err="1" smtClean="0"/>
              <a:t>BufferApp</a:t>
            </a:r>
            <a:endParaRPr lang="en-US" dirty="0" smtClean="0"/>
          </a:p>
          <a:p>
            <a:pPr lvl="1"/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manejar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cuentas</a:t>
            </a:r>
            <a:r>
              <a:rPr lang="en-US" dirty="0" smtClean="0"/>
              <a:t> de un solo </a:t>
            </a:r>
            <a:r>
              <a:rPr lang="en-US" dirty="0" err="1" smtClean="0"/>
              <a:t>lugar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32109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BookReels.com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mas Nuevo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hace</a:t>
            </a:r>
            <a:r>
              <a:rPr lang="en-US" dirty="0" smtClean="0"/>
              <a:t> un video </a:t>
            </a:r>
            <a:r>
              <a:rPr lang="en-US" dirty="0" err="1" smtClean="0"/>
              <a:t>promocional</a:t>
            </a:r>
            <a:r>
              <a:rPr lang="en-US" dirty="0" smtClean="0"/>
              <a:t> del </a:t>
            </a:r>
            <a:r>
              <a:rPr lang="en-US" dirty="0" err="1" smtClean="0"/>
              <a:t>libro</a:t>
            </a:r>
            <a:r>
              <a:rPr lang="en-US" dirty="0" smtClean="0"/>
              <a:t> y se </a:t>
            </a:r>
            <a:r>
              <a:rPr lang="en-US" dirty="0" err="1" smtClean="0"/>
              <a:t>sube</a:t>
            </a:r>
            <a:r>
              <a:rPr lang="en-US" dirty="0" smtClean="0"/>
              <a:t> a la </a:t>
            </a:r>
            <a:r>
              <a:rPr lang="en-US" dirty="0" err="1" smtClean="0"/>
              <a:t>pagina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gente</a:t>
            </a:r>
            <a:r>
              <a:rPr lang="en-US" dirty="0" smtClean="0"/>
              <a:t> </a:t>
            </a:r>
            <a:r>
              <a:rPr lang="en-US" dirty="0" err="1" smtClean="0"/>
              <a:t>comenta</a:t>
            </a:r>
            <a:r>
              <a:rPr lang="en-US" dirty="0" smtClean="0"/>
              <a:t> y </a:t>
            </a:r>
            <a:r>
              <a:rPr lang="en-US" dirty="0" err="1" smtClean="0"/>
              <a:t>tienes</a:t>
            </a:r>
            <a:r>
              <a:rPr lang="en-US" dirty="0" smtClean="0"/>
              <a:t> </a:t>
            </a:r>
            <a:r>
              <a:rPr lang="en-US" dirty="0" err="1" smtClean="0"/>
              <a:t>oportunidad</a:t>
            </a:r>
            <a:r>
              <a:rPr lang="en-US" dirty="0" smtClean="0"/>
              <a:t> de </a:t>
            </a:r>
            <a:r>
              <a:rPr lang="en-US" dirty="0" err="1" smtClean="0"/>
              <a:t>interactuar</a:t>
            </a:r>
            <a:r>
              <a:rPr lang="en-US" dirty="0" smtClean="0"/>
              <a:t> con </a:t>
            </a:r>
            <a:r>
              <a:rPr lang="en-US" dirty="0" err="1" smtClean="0"/>
              <a:t>ellos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4362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Globalizacion</a:t>
            </a:r>
            <a:r>
              <a:rPr lang="en-US" dirty="0" smtClean="0"/>
              <a:t> de los links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Muchos</a:t>
            </a:r>
            <a:r>
              <a:rPr lang="en-US" dirty="0" smtClean="0"/>
              <a:t> de los links solo </a:t>
            </a:r>
            <a:r>
              <a:rPr lang="en-US" dirty="0" err="1" smtClean="0"/>
              <a:t>funcionan</a:t>
            </a:r>
            <a:r>
              <a:rPr lang="en-US" dirty="0" smtClean="0"/>
              <a:t> para un </a:t>
            </a:r>
            <a:r>
              <a:rPr lang="en-US" dirty="0" err="1" smtClean="0"/>
              <a:t>programa</a:t>
            </a:r>
            <a:r>
              <a:rPr lang="en-US" dirty="0" smtClean="0"/>
              <a:t> o un solo </a:t>
            </a:r>
            <a:r>
              <a:rPr lang="en-US" dirty="0" err="1" smtClean="0"/>
              <a:t>pais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Booklinker.net – </a:t>
            </a:r>
            <a:r>
              <a:rPr lang="en-US" dirty="0" err="1" smtClean="0"/>
              <a:t>es</a:t>
            </a:r>
            <a:r>
              <a:rPr lang="en-US" dirty="0" smtClean="0"/>
              <a:t> gratis solo </a:t>
            </a:r>
            <a:r>
              <a:rPr lang="en-US" dirty="0" err="1" smtClean="0"/>
              <a:t>funciona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amazon</a:t>
            </a:r>
          </a:p>
          <a:p>
            <a:r>
              <a:rPr lang="en-US" dirty="0" smtClean="0"/>
              <a:t>Georiot.com – cobra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pasas</a:t>
            </a:r>
            <a:r>
              <a:rPr lang="en-US" dirty="0" smtClean="0"/>
              <a:t> de 10k de clicks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paises</a:t>
            </a:r>
            <a:r>
              <a:rPr lang="en-US" dirty="0" smtClean="0"/>
              <a:t> y </a:t>
            </a:r>
            <a:r>
              <a:rPr lang="en-US" dirty="0" err="1" smtClean="0"/>
              <a:t>programas</a:t>
            </a:r>
            <a:r>
              <a:rPr lang="en-US" dirty="0" smtClean="0"/>
              <a:t> (disclaimer </a:t>
            </a:r>
            <a:r>
              <a:rPr lang="en-US" dirty="0" err="1" smtClean="0"/>
              <a:t>trabajo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)</a:t>
            </a:r>
          </a:p>
          <a:p>
            <a:r>
              <a:rPr lang="en-US" dirty="0" smtClean="0"/>
              <a:t>Smart </a:t>
            </a:r>
            <a:r>
              <a:rPr lang="en-US" dirty="0" err="1" smtClean="0"/>
              <a:t>Url</a:t>
            </a:r>
            <a:r>
              <a:rPr lang="en-US" dirty="0" smtClean="0"/>
              <a:t> – Similar a georiot.com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mas </a:t>
            </a:r>
            <a:r>
              <a:rPr lang="en-US" dirty="0" err="1" smtClean="0"/>
              <a:t>enfocado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musica</a:t>
            </a:r>
            <a:r>
              <a:rPr lang="en-US" dirty="0" smtClean="0"/>
              <a:t> y </a:t>
            </a:r>
            <a:r>
              <a:rPr lang="en-US" dirty="0" err="1" smtClean="0"/>
              <a:t>requiere</a:t>
            </a:r>
            <a:r>
              <a:rPr lang="en-US" dirty="0" smtClean="0"/>
              <a:t> mas </a:t>
            </a:r>
            <a:r>
              <a:rPr lang="en-US" dirty="0" err="1" smtClean="0"/>
              <a:t>trabajo</a:t>
            </a:r>
            <a:r>
              <a:rPr lang="en-US" dirty="0" smtClean="0"/>
              <a:t> manual.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52747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15431</TotalTime>
  <Words>422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Curso de creación de libros digitales</vt:lpstr>
      <vt:lpstr>Agenda</vt:lpstr>
      <vt:lpstr>Acabe mi libro ahora ¿que?</vt:lpstr>
      <vt:lpstr>La portada</vt:lpstr>
      <vt:lpstr>Diferentes estrategias</vt:lpstr>
      <vt:lpstr>Como conseguir utilidad de las redes sociales</vt:lpstr>
      <vt:lpstr>Como conseguir utilidad de las redes sociales</vt:lpstr>
      <vt:lpstr>BookReels.com </vt:lpstr>
      <vt:lpstr>Globalizacion de los links</vt:lpstr>
      <vt:lpstr>Programas de afiliados</vt:lpstr>
      <vt:lpstr>Long tail sales</vt:lpstr>
      <vt:lpstr>Ultima Leccion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91</cp:revision>
  <dcterms:created xsi:type="dcterms:W3CDTF">2013-01-06T20:57:13Z</dcterms:created>
  <dcterms:modified xsi:type="dcterms:W3CDTF">2015-05-30T19:32:42Z</dcterms:modified>
</cp:coreProperties>
</file>