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260" r:id="rId5"/>
    <p:sldId id="355" r:id="rId6"/>
    <p:sldId id="257" r:id="rId7"/>
    <p:sldId id="258" r:id="rId8"/>
    <p:sldId id="261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8" r:id="rId17"/>
    <p:sldId id="364" r:id="rId18"/>
    <p:sldId id="367" r:id="rId19"/>
    <p:sldId id="365" r:id="rId20"/>
    <p:sldId id="366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79" d="100"/>
          <a:sy n="79" d="100"/>
        </p:scale>
        <p:origin x="8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6/css/bootstrap.min.css" TargetMode="External"/><Relationship Id="rId2" Type="http://schemas.openxmlformats.org/officeDocument/2006/relationships/hyperlink" Target="https://github.com/twbs/bootstrap/releases/download/v3.3.6/bootstrap-3.3.6-dist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avatare/1L8q6ep8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editor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ri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dirty="0" err="1" smtClean="0"/>
              <a:t>Bootstrap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¿Que </a:t>
            </a:r>
            <a:r>
              <a:rPr lang="en-US" dirty="0" err="1" smtClean="0"/>
              <a:t>es</a:t>
            </a:r>
            <a:r>
              <a:rPr lang="en-US" dirty="0" smtClean="0"/>
              <a:t> bootstrap?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predefinida</a:t>
            </a:r>
            <a:endParaRPr lang="en-US" dirty="0" smtClean="0"/>
          </a:p>
          <a:p>
            <a:r>
              <a:rPr lang="en-US" dirty="0" err="1" smtClean="0"/>
              <a:t>Proposito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paginas</a:t>
            </a:r>
            <a:r>
              <a:rPr lang="en-US" dirty="0" smtClean="0"/>
              <a:t> </a:t>
            </a:r>
            <a:r>
              <a:rPr lang="en-US" dirty="0" err="1" smtClean="0"/>
              <a:t>funcionen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pantallas</a:t>
            </a:r>
            <a:endParaRPr lang="en-US" dirty="0" smtClean="0"/>
          </a:p>
          <a:p>
            <a:r>
              <a:rPr lang="en-US" dirty="0" smtClean="0"/>
              <a:t>Framework de </a:t>
            </a:r>
            <a:r>
              <a:rPr lang="en-US" dirty="0" err="1" smtClean="0"/>
              <a:t>ui</a:t>
            </a:r>
            <a:r>
              <a:rPr lang="en-US" dirty="0" smtClean="0"/>
              <a:t> mas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web</a:t>
            </a:r>
          </a:p>
          <a:p>
            <a:r>
              <a:rPr lang="en-US" dirty="0" err="1" smtClean="0"/>
              <a:t>Patrones</a:t>
            </a:r>
            <a:r>
              <a:rPr lang="en-US" dirty="0" smtClean="0"/>
              <a:t> para layout. Menu, </a:t>
            </a:r>
            <a:r>
              <a:rPr lang="en-US" dirty="0" err="1" smtClean="0"/>
              <a:t>etc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117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practicas</a:t>
            </a:r>
            <a:r>
              <a:rPr lang="en-US" dirty="0" smtClean="0"/>
              <a:t> que </a:t>
            </a:r>
            <a:r>
              <a:rPr lang="en-US" dirty="0" err="1" smtClean="0"/>
              <a:t>permiten</a:t>
            </a:r>
            <a:r>
              <a:rPr lang="en-US" dirty="0" smtClean="0"/>
              <a:t> que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funcione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pantallas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fijos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Mayores</a:t>
            </a:r>
            <a:r>
              <a:rPr lang="en-US" dirty="0" smtClean="0"/>
              <a:t> de las </a:t>
            </a:r>
            <a:r>
              <a:rPr lang="en-US" dirty="0" err="1" smtClean="0"/>
              <a:t>cosas</a:t>
            </a:r>
            <a:r>
              <a:rPr lang="en-US" dirty="0" smtClean="0"/>
              <a:t> son </a:t>
            </a:r>
            <a:r>
              <a:rPr lang="en-US" dirty="0" err="1" smtClean="0"/>
              <a:t>porcentuales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especificos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para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pantallas</a:t>
            </a:r>
            <a:r>
              <a:rPr lang="en-US" dirty="0" smtClean="0"/>
              <a:t> con el </a:t>
            </a:r>
            <a:r>
              <a:rPr lang="en-US" dirty="0" err="1" smtClean="0"/>
              <a:t>mismo</a:t>
            </a:r>
            <a:r>
              <a:rPr lang="en-US" dirty="0" smtClean="0"/>
              <a:t> html.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415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Instalo</a:t>
            </a:r>
            <a:r>
              <a:rPr lang="en-US" dirty="0" smtClean="0"/>
              <a:t> bootstrap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Bajas</a:t>
            </a:r>
            <a:r>
              <a:rPr lang="en-US" dirty="0" smtClean="0"/>
              <a:t> la </a:t>
            </a:r>
            <a:r>
              <a:rPr lang="en-US" dirty="0" err="1" smtClean="0"/>
              <a:t>instalacion</a:t>
            </a:r>
            <a:r>
              <a:rPr lang="en-US" dirty="0"/>
              <a:t> de: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github.com/twbs/bootstrap/releases/download/v3.3.6/bootstrap-3.3.6-dist.zip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usas</a:t>
            </a:r>
            <a:r>
              <a:rPr lang="en-US" dirty="0" smtClean="0"/>
              <a:t> hosted(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modificaciones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Añadiendo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links</a:t>
            </a:r>
            <a:endParaRPr lang="es-PR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maxcdn.bootstrapcdn.com/bootstrap/3.3.6/css/bootstrap.min.css</a:t>
            </a:r>
            <a:endParaRPr lang="en-US" dirty="0" smtClean="0"/>
          </a:p>
          <a:p>
            <a:pPr lvl="1"/>
            <a:r>
              <a:rPr lang="en-US" dirty="0"/>
              <a:t>https://maxcdn.bootstrapcdn.com/bootstrap/3.3.6/js/bootstrap.min.js</a:t>
            </a:r>
          </a:p>
        </p:txBody>
      </p:sp>
    </p:spTree>
    <p:extLst>
      <p:ext uri="{BB962C8B-B14F-4D97-AF65-F5344CB8AC3E}">
        <p14:creationId xmlns:p14="http://schemas.microsoft.com/office/powerpoint/2010/main" val="37442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preparado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jsfiddle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>
                <a:hlinkClick r:id="rId2"/>
              </a:rPr>
              <a:t>http://jsfiddle.net/avatare/1L8q6ep8</a:t>
            </a:r>
            <a:r>
              <a:rPr lang="es-PR" dirty="0" smtClean="0">
                <a:hlinkClick r:id="rId2"/>
              </a:rPr>
              <a:t>/</a:t>
            </a:r>
            <a:endParaRPr lang="es-PR" dirty="0" smtClean="0"/>
          </a:p>
          <a:p>
            <a:r>
              <a:rPr lang="en-US" dirty="0" err="1" smtClean="0"/>
              <a:t>Denle</a:t>
            </a:r>
            <a:r>
              <a:rPr lang="en-US" dirty="0" smtClean="0"/>
              <a:t> fork antes de </a:t>
            </a:r>
            <a:r>
              <a:rPr lang="en-US" dirty="0" err="1" smtClean="0"/>
              <a:t>usarlo</a:t>
            </a:r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271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Empezando</a:t>
            </a:r>
            <a:r>
              <a:rPr lang="en-US" dirty="0" smtClean="0"/>
              <a:t> con bootstrap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pre-</a:t>
            </a:r>
            <a:r>
              <a:rPr lang="en-US" dirty="0" err="1" smtClean="0"/>
              <a:t>hechas</a:t>
            </a:r>
            <a:endParaRPr lang="en-US" dirty="0" smtClean="0"/>
          </a:p>
          <a:p>
            <a:r>
              <a:rPr lang="en-US" dirty="0" err="1" smtClean="0"/>
              <a:t>Empezamos</a:t>
            </a:r>
            <a:r>
              <a:rPr lang="en-US" dirty="0" smtClean="0"/>
              <a:t> </a:t>
            </a:r>
            <a:r>
              <a:rPr lang="en-US" dirty="0" err="1" smtClean="0"/>
              <a:t>añadiendo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al head</a:t>
            </a:r>
          </a:p>
          <a:p>
            <a:pPr marL="0" indent="0">
              <a:buNone/>
            </a:pPr>
            <a:r>
              <a:rPr lang="en-US" dirty="0"/>
              <a:t>&lt;meta name="viewport" content="width=device-width, initial-scale=1</a:t>
            </a:r>
            <a:r>
              <a:rPr lang="en-US" dirty="0" smtClean="0"/>
              <a:t>"&gt;</a:t>
            </a:r>
          </a:p>
          <a:p>
            <a:r>
              <a:rPr lang="en-US" dirty="0" err="1" smtClean="0"/>
              <a:t>Opciones</a:t>
            </a:r>
            <a:r>
              <a:rPr lang="en-US" dirty="0" smtClean="0"/>
              <a:t> para container</a:t>
            </a:r>
          </a:p>
          <a:p>
            <a:pPr lvl="1"/>
            <a:r>
              <a:rPr lang="en-US" dirty="0" smtClean="0"/>
              <a:t>class=“container”</a:t>
            </a:r>
          </a:p>
          <a:p>
            <a:pPr lvl="1"/>
            <a:r>
              <a:rPr lang="en-US" dirty="0" smtClean="0"/>
              <a:t>Class=“container-fluid”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741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Grid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</a:t>
            </a:r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rows </a:t>
            </a:r>
            <a:r>
              <a:rPr lang="en-US" dirty="0" err="1" smtClean="0"/>
              <a:t>dividen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sets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row</a:t>
            </a:r>
          </a:p>
          <a:p>
            <a:r>
              <a:rPr lang="en-US" dirty="0" smtClean="0"/>
              <a:t>Si hay mas </a:t>
            </a:r>
            <a:r>
              <a:rPr lang="en-US" dirty="0" err="1" smtClean="0"/>
              <a:t>columnas</a:t>
            </a:r>
            <a:r>
              <a:rPr lang="en-US" dirty="0" smtClean="0"/>
              <a:t> que </a:t>
            </a:r>
            <a:r>
              <a:rPr lang="en-US" dirty="0" err="1" smtClean="0"/>
              <a:t>espacio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dropdown</a:t>
            </a:r>
          </a:p>
          <a:p>
            <a:r>
              <a:rPr lang="en-US" dirty="0" err="1" smtClean="0"/>
              <a:t>Clase</a:t>
            </a:r>
            <a:r>
              <a:rPr lang="en-US" dirty="0" smtClean="0"/>
              <a:t> de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s-PR" dirty="0"/>
              <a:t>.</a:t>
            </a:r>
            <a:r>
              <a:rPr lang="es-PR" dirty="0" smtClean="0"/>
              <a:t>col-xs-4</a:t>
            </a:r>
          </a:p>
          <a:p>
            <a:pPr lvl="1"/>
            <a:r>
              <a:rPr lang="en-US" dirty="0" smtClean="0"/>
              <a:t>.col –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endParaRPr lang="en-US" dirty="0" smtClean="0"/>
          </a:p>
          <a:p>
            <a:pPr lvl="1"/>
            <a:r>
              <a:rPr lang="en-US" dirty="0" err="1" smtClean="0"/>
              <a:t>Xs</a:t>
            </a:r>
            <a:r>
              <a:rPr lang="en-US" dirty="0" smtClean="0"/>
              <a:t> size de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columnas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6534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0"/>
            <a:ext cx="86772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column layout bootstrap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&lt;div class=“container-fluid”&gt;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div class=“row”&gt;</a:t>
            </a:r>
            <a:endParaRPr lang="es-PR" dirty="0"/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div class</a:t>
            </a:r>
            <a:r>
              <a:rPr lang="en-US" dirty="0" smtClean="0"/>
              <a:t>=“</a:t>
            </a:r>
            <a:r>
              <a:rPr lang="es-PR" dirty="0" smtClean="0"/>
              <a:t>col-lg-6</a:t>
            </a:r>
            <a:r>
              <a:rPr lang="en-US" dirty="0" smtClean="0"/>
              <a:t>”&gt;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		&lt;div class=“</a:t>
            </a:r>
            <a:r>
              <a:rPr lang="es-PR" dirty="0"/>
              <a:t>col-lg-6</a:t>
            </a:r>
            <a:r>
              <a:rPr lang="en-US" dirty="0" smtClean="0"/>
              <a:t>”&gt;</a:t>
            </a: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/>
              <a:t>div&gt;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  <a:endParaRPr lang="en-US" dirty="0"/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548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Tamaños</a:t>
            </a:r>
            <a:endParaRPr lang="es-P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54368"/>
              </p:ext>
            </p:extLst>
          </p:nvPr>
        </p:nvGraphicFramePr>
        <p:xfrm>
          <a:off x="609599" y="2667000"/>
          <a:ext cx="6348415" cy="2422441"/>
        </p:xfrm>
        <a:graphic>
          <a:graphicData uri="http://schemas.openxmlformats.org/drawingml/2006/table">
            <a:tbl>
              <a:tblPr/>
              <a:tblGrid>
                <a:gridCol w="1269683"/>
                <a:gridCol w="1269683"/>
                <a:gridCol w="1269683"/>
                <a:gridCol w="1269683"/>
                <a:gridCol w="1269683"/>
              </a:tblGrid>
              <a:tr h="983367">
                <a:tc>
                  <a:txBody>
                    <a:bodyPr/>
                    <a:lstStyle/>
                    <a:p>
                      <a:pPr algn="l" fontAlgn="b"/>
                      <a:r>
                        <a:rPr lang="es-PR" sz="1400">
                          <a:effectLst/>
                        </a:rPr>
                        <a:t/>
                      </a:r>
                      <a:br>
                        <a:rPr lang="es-PR" sz="1400">
                          <a:effectLst/>
                        </a:rPr>
                      </a:br>
                      <a:r>
                        <a:rPr lang="es-PR" sz="1400">
                          <a:effectLst/>
                        </a:rPr>
                        <a:t>Extra small devicesPhones (&lt;768px)</a:t>
                      </a:r>
                    </a:p>
                  </a:txBody>
                  <a:tcPr marL="59961" marR="59961" marT="59961" marB="59961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R" sz="1400">
                          <a:effectLst/>
                        </a:rPr>
                        <a:t>Small devices Tablets (≥768px)</a:t>
                      </a:r>
                    </a:p>
                  </a:txBody>
                  <a:tcPr marL="59961" marR="59961" marT="59961" marB="59961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R" sz="1400">
                          <a:effectLst/>
                        </a:rPr>
                        <a:t>Medium devicesDesktops (≥992px)</a:t>
                      </a:r>
                    </a:p>
                  </a:txBody>
                  <a:tcPr marL="59961" marR="59961" marT="59961" marB="59961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R" sz="1400">
                          <a:effectLst/>
                        </a:rPr>
                        <a:t>Large devices Desktops (≥1200px)</a:t>
                      </a:r>
                    </a:p>
                  </a:txBody>
                  <a:tcPr marL="59961" marR="59961" marT="59961" marB="59961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R" sz="1400"/>
                    </a:p>
                  </a:txBody>
                  <a:tcPr marL="71954" marR="71954" marT="35977" marB="359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645">
                <a:tc>
                  <a:txBody>
                    <a:bodyPr/>
                    <a:lstStyle/>
                    <a:p>
                      <a:pPr algn="l" fontAlgn="t"/>
                      <a:r>
                        <a:rPr lang="es-PR" sz="1400">
                          <a:effectLst/>
                        </a:rPr>
                        <a:t>Grid behavior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R" sz="1400">
                          <a:effectLst/>
                        </a:rPr>
                        <a:t>Horizontal at all times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Collapsed to start, horizontal above breakpoints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R"/>
                    </a:p>
                  </a:txBody>
                  <a:tcPr/>
                </a:tc>
              </a:tr>
              <a:tr h="551645">
                <a:tc>
                  <a:txBody>
                    <a:bodyPr/>
                    <a:lstStyle/>
                    <a:p>
                      <a:pPr algn="l" fontAlgn="t"/>
                      <a:r>
                        <a:rPr lang="es-PR" sz="1400">
                          <a:effectLst/>
                        </a:rPr>
                        <a:t>Container width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R" sz="1400">
                          <a:effectLst/>
                        </a:rPr>
                        <a:t>None (auto)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R" sz="1400">
                          <a:effectLst/>
                        </a:rPr>
                        <a:t>750px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R" sz="1400">
                          <a:effectLst/>
                        </a:rPr>
                        <a:t>970px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R" sz="1400">
                          <a:effectLst/>
                        </a:rPr>
                        <a:t>1170px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784">
                <a:tc>
                  <a:txBody>
                    <a:bodyPr/>
                    <a:lstStyle/>
                    <a:p>
                      <a:pPr algn="l" fontAlgn="t"/>
                      <a:r>
                        <a:rPr lang="es-PR" sz="1400">
                          <a:effectLst/>
                        </a:rPr>
                        <a:t>Class prefix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R" sz="1400">
                          <a:effectLst/>
                        </a:rPr>
                        <a:t>.col-xs-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R" sz="1400">
                          <a:effectLst/>
                        </a:rPr>
                        <a:t>.col-sm-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R" sz="1400">
                          <a:effectLst/>
                        </a:rPr>
                        <a:t>.col-md-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R" sz="1400" dirty="0">
                          <a:effectLst/>
                        </a:rPr>
                        <a:t>.col-</a:t>
                      </a:r>
                      <a:r>
                        <a:rPr lang="es-PR" sz="1400" dirty="0" err="1">
                          <a:effectLst/>
                        </a:rPr>
                        <a:t>lg</a:t>
                      </a:r>
                      <a:r>
                        <a:rPr lang="es-PR" sz="1400" dirty="0">
                          <a:effectLst/>
                        </a:rPr>
                        <a:t>-</a:t>
                      </a:r>
                    </a:p>
                  </a:txBody>
                  <a:tcPr marL="59961" marR="59961" marT="59961" marB="599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/>
              <a:t>&lt;div </a:t>
            </a:r>
            <a:r>
              <a:rPr lang="es-PR" dirty="0" err="1"/>
              <a:t>class</a:t>
            </a:r>
            <a:r>
              <a:rPr lang="es-PR" dirty="0"/>
              <a:t>="col-sm-3 col-md-2</a:t>
            </a:r>
            <a:r>
              <a:rPr lang="es-PR" dirty="0" smtClean="0"/>
              <a:t>"&gt;</a:t>
            </a:r>
          </a:p>
          <a:p>
            <a:r>
              <a:rPr lang="en-US" dirty="0" err="1" smtClean="0"/>
              <a:t>Usar</a:t>
            </a:r>
            <a:r>
              <a:rPr lang="en-US" dirty="0" smtClean="0"/>
              <a:t> dos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dos </a:t>
            </a:r>
            <a:r>
              <a:rPr lang="en-US" dirty="0" err="1" smtClean="0"/>
              <a:t>diferentes</a:t>
            </a:r>
            <a:r>
              <a:rPr lang="en-US" dirty="0" smtClean="0"/>
              <a:t> layouts para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tamaños</a:t>
            </a:r>
            <a:endParaRPr lang="en-US" dirty="0" smtClean="0"/>
          </a:p>
          <a:p>
            <a:r>
              <a:rPr lang="en-US" dirty="0" smtClean="0"/>
              <a:t>Una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un row </a:t>
            </a:r>
            <a:r>
              <a:rPr lang="en-US" dirty="0" err="1" smtClean="0"/>
              <a:t>adentro</a:t>
            </a:r>
            <a:r>
              <a:rPr lang="en-US" dirty="0" smtClean="0"/>
              <a:t> y </a:t>
            </a:r>
            <a:r>
              <a:rPr lang="en-US" dirty="0" err="1" smtClean="0"/>
              <a:t>volver</a:t>
            </a:r>
            <a:r>
              <a:rPr lang="en-US" dirty="0" smtClean="0"/>
              <a:t> a </a:t>
            </a:r>
            <a:r>
              <a:rPr lang="en-US" dirty="0" err="1" smtClean="0"/>
              <a:t>subdividirse</a:t>
            </a:r>
            <a:r>
              <a:rPr lang="en-US" dirty="0" smtClean="0"/>
              <a:t>.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197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  <p:pic>
        <p:nvPicPr>
          <p:cNvPr id="4" name="Picture 2" descr="https://www.gearhost.com/Content/images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45390"/>
            <a:ext cx="40767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464820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R" dirty="0" smtClean="0"/>
              <a:t>Sponsors: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vacion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añadiendo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al div.</a:t>
            </a:r>
          </a:p>
          <a:p>
            <a:r>
              <a:rPr lang="es-PR" dirty="0"/>
              <a:t>&lt;div 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smtClean="0"/>
              <a:t>col-md-8 col-md-offset-4"&gt;</a:t>
            </a:r>
          </a:p>
          <a:p>
            <a:pPr lvl="1"/>
            <a:r>
              <a:rPr lang="en-US" dirty="0" err="1" smtClean="0"/>
              <a:t>Ocupa</a:t>
            </a:r>
            <a:r>
              <a:rPr lang="en-US" dirty="0" smtClean="0"/>
              <a:t> las 12 </a:t>
            </a:r>
            <a:r>
              <a:rPr lang="en-US" dirty="0" err="1" smtClean="0"/>
              <a:t>columnas</a:t>
            </a:r>
            <a:r>
              <a:rPr lang="en-US" dirty="0" smtClean="0"/>
              <a:t> 4 </a:t>
            </a:r>
            <a:r>
              <a:rPr lang="en-US" dirty="0" err="1" smtClean="0"/>
              <a:t>vacios</a:t>
            </a:r>
            <a:r>
              <a:rPr lang="en-US" dirty="0" smtClean="0"/>
              <a:t> y </a:t>
            </a:r>
            <a:r>
              <a:rPr lang="en-US" dirty="0" err="1" smtClean="0"/>
              <a:t>luego</a:t>
            </a:r>
            <a:r>
              <a:rPr lang="en-US" dirty="0" smtClean="0"/>
              <a:t> 8 de </a:t>
            </a:r>
            <a:r>
              <a:rPr lang="en-US" dirty="0" err="1" smtClean="0"/>
              <a:t>espacio</a:t>
            </a:r>
            <a:r>
              <a:rPr lang="en-US" dirty="0" smtClean="0"/>
              <a:t>.</a:t>
            </a:r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777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s-PR" dirty="0" smtClean="0"/>
              <a:t>Mirar</a:t>
            </a:r>
          </a:p>
          <a:p>
            <a:pPr marL="342900" lvl="1" indent="-342900"/>
            <a:r>
              <a:rPr lang="es-PR" dirty="0" smtClean="0"/>
              <a:t> </a:t>
            </a:r>
            <a:r>
              <a:rPr lang="es-PR" dirty="0"/>
              <a:t>http://getbootstrap.com/getting-started/#</a:t>
            </a:r>
            <a:r>
              <a:rPr lang="es-PR" dirty="0" smtClean="0"/>
              <a:t>examples</a:t>
            </a:r>
          </a:p>
          <a:p>
            <a:r>
              <a:rPr lang="es-PR" dirty="0" smtClean="0"/>
              <a:t>Leer</a:t>
            </a:r>
          </a:p>
          <a:p>
            <a:pPr lvl="1"/>
            <a:r>
              <a:rPr lang="es-PR" dirty="0" smtClean="0">
                <a:hlinkClick r:id="rId2"/>
              </a:rPr>
              <a:t>http://www.w3schools.com/html/html_editors.asp</a:t>
            </a:r>
            <a:endParaRPr lang="es-PR" dirty="0" smtClean="0"/>
          </a:p>
          <a:p>
            <a:r>
              <a:rPr lang="es-PR" dirty="0" smtClean="0"/>
              <a:t>Para hacer:</a:t>
            </a:r>
          </a:p>
          <a:p>
            <a:pPr lvl="1"/>
            <a:r>
              <a:rPr lang="en-US" dirty="0" err="1" smtClean="0"/>
              <a:t>Acabar</a:t>
            </a:r>
            <a:r>
              <a:rPr lang="en-US" dirty="0" smtClean="0"/>
              <a:t> </a:t>
            </a:r>
            <a:r>
              <a:rPr lang="en-US" dirty="0"/>
              <a:t>el tutorial</a:t>
            </a:r>
            <a:br>
              <a:rPr lang="en-US" dirty="0"/>
            </a:br>
            <a:r>
              <a:rPr lang="en-US" dirty="0"/>
              <a:t>https://www.codecademy.com/en/skills/make-a-website/topics/bootstrap-components/bootstrap-layout/0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1: Introducción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Formalidades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Enter Bootstrap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Grid</a:t>
            </a:r>
            <a:endParaRPr lang="es-PR" dirty="0" smtClean="0"/>
          </a:p>
          <a:p>
            <a:pPr marL="285750" indent="-285750">
              <a:buFont typeface="Arial" pitchFamily="34" charset="0"/>
              <a:buChar char="•"/>
            </a:pP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5 años en Microsoft </a:t>
            </a:r>
            <a:r>
              <a:rPr lang="es-PR" dirty="0"/>
              <a:t>SDE(4 </a:t>
            </a:r>
            <a:r>
              <a:rPr lang="es-PR" dirty="0" smtClean="0"/>
              <a:t>años), SDET </a:t>
            </a:r>
            <a:r>
              <a:rPr lang="es-PR" dirty="0"/>
              <a:t>Lead(1.5 años )</a:t>
            </a:r>
            <a:endParaRPr lang="es-PR" dirty="0" smtClean="0"/>
          </a:p>
          <a:p>
            <a:r>
              <a:rPr lang="es-PR" dirty="0" smtClean="0"/>
              <a:t>2 años en un “</a:t>
            </a:r>
            <a:r>
              <a:rPr lang="es-PR" dirty="0" err="1" smtClean="0"/>
              <a:t>startup</a:t>
            </a:r>
            <a:r>
              <a:rPr lang="es-PR" dirty="0" smtClean="0"/>
              <a:t>” medico(EMR)</a:t>
            </a:r>
          </a:p>
          <a:p>
            <a:r>
              <a:rPr lang="es-PR" dirty="0" smtClean="0"/>
              <a:t>Trabaja en </a:t>
            </a:r>
            <a:r>
              <a:rPr lang="es-PR" dirty="0" smtClean="0">
                <a:hlinkClick r:id="rId2"/>
              </a:rPr>
              <a:t>www.georiot.com</a:t>
            </a:r>
            <a:r>
              <a:rPr lang="es-PR" dirty="0" smtClean="0"/>
              <a:t> (3 años)</a:t>
            </a:r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Un poco de información sobre ustedes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Nombre</a:t>
            </a:r>
          </a:p>
          <a:p>
            <a:r>
              <a:rPr lang="es-PR" dirty="0" smtClean="0"/>
              <a:t>¿Que hacen al momento?</a:t>
            </a:r>
          </a:p>
          <a:p>
            <a:r>
              <a:rPr lang="es-PR" dirty="0" smtClean="0"/>
              <a:t>¿Porque les interesa tomar el curso?</a:t>
            </a:r>
          </a:p>
          <a:p>
            <a:endParaRPr lang="es-PR" dirty="0" smtClean="0"/>
          </a:p>
          <a:p>
            <a:endParaRPr lang="es-PR" dirty="0" smtClean="0"/>
          </a:p>
          <a:p>
            <a:r>
              <a:rPr lang="es-PR" dirty="0" smtClean="0"/>
              <a:t>Envíen la respuesta a </a:t>
            </a:r>
          </a:p>
          <a:p>
            <a:pPr marL="0" lvl="1" indent="0">
              <a:buNone/>
            </a:pPr>
            <a:r>
              <a:rPr lang="es-PR" sz="2400" i="1" dirty="0" smtClean="0"/>
              <a:t>alfredo@arrancapr.org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61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Objetivos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R" dirty="0" smtClean="0"/>
              <a:t>Adquirir conocimiento básico de como crear paginas de internet</a:t>
            </a:r>
          </a:p>
          <a:p>
            <a:pPr lvl="0"/>
            <a:r>
              <a:rPr lang="es-PR" dirty="0" smtClean="0"/>
              <a:t>Obtener ejemplos que se puedan reusar</a:t>
            </a:r>
          </a:p>
          <a:p>
            <a:pPr lvl="0"/>
            <a:r>
              <a:rPr lang="es-PR" dirty="0" smtClean="0"/>
              <a:t>Aprender a cambiar el estilo visual utilizando CSS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24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¿Cómo funciona el curso?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Curso vía google air. </a:t>
            </a:r>
          </a:p>
          <a:p>
            <a:r>
              <a:rPr lang="es-PR" dirty="0" smtClean="0"/>
              <a:t>3 lecciones</a:t>
            </a:r>
          </a:p>
          <a:p>
            <a:r>
              <a:rPr lang="es-PR" dirty="0" smtClean="0"/>
              <a:t>1.25 horas la semana por lección</a:t>
            </a:r>
          </a:p>
          <a:p>
            <a:r>
              <a:rPr lang="es-PR" dirty="0" smtClean="0"/>
              <a:t>Ayuda vía email 7 días a las semana.</a:t>
            </a:r>
          </a:p>
          <a:p>
            <a:r>
              <a:rPr lang="es-PR" dirty="0" smtClean="0"/>
              <a:t>Habilidad de obtener tiempo uno a uno con el instructor via google chat.</a:t>
            </a:r>
          </a:p>
          <a:p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36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Materiales.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Referencia</a:t>
            </a:r>
          </a:p>
          <a:p>
            <a:pPr lvl="2"/>
            <a:r>
              <a:rPr lang="es-PR" u="sng" dirty="0">
                <a:hlinkClick r:id="rId2"/>
              </a:rPr>
              <a:t>http://getbootstrap.com</a:t>
            </a:r>
            <a:r>
              <a:rPr lang="es-PR" u="sng" dirty="0" smtClean="0">
                <a:hlinkClick r:id="rId2"/>
              </a:rPr>
              <a:t>/</a:t>
            </a:r>
            <a:endParaRPr lang="es-PR" u="sng" dirty="0" smtClean="0"/>
          </a:p>
          <a:p>
            <a:r>
              <a:rPr lang="es-PR" dirty="0" smtClean="0"/>
              <a:t>Ejercicios</a:t>
            </a:r>
          </a:p>
          <a:p>
            <a:pPr lvl="1"/>
            <a:r>
              <a:rPr lang="es-PR" dirty="0"/>
              <a:t>https://www.codecademy.com/en/skills/make-a-website/topics/bootstrap-components/bootstrap-intro</a:t>
            </a:r>
            <a:endParaRPr lang="es-PR" dirty="0" smtClean="0"/>
          </a:p>
          <a:p>
            <a:pPr marL="457200" lvl="1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7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Herramientas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Editor</a:t>
            </a:r>
          </a:p>
          <a:p>
            <a:pPr lvl="1"/>
            <a:r>
              <a:rPr lang="es-PR" u="sng" dirty="0" smtClean="0">
                <a:hlinkClick r:id="rId2"/>
              </a:rPr>
              <a:t>https://code.visualstudio.com/</a:t>
            </a:r>
            <a:endParaRPr lang="es-PR" dirty="0" smtClean="0"/>
          </a:p>
          <a:p>
            <a:r>
              <a:rPr lang="es-PR" dirty="0" smtClean="0"/>
              <a:t>Editor online</a:t>
            </a:r>
          </a:p>
          <a:p>
            <a:pPr lvl="1"/>
            <a:r>
              <a:rPr lang="es-PR" dirty="0" smtClean="0"/>
              <a:t>Lo vamos a usar cuando tengamos dudas</a:t>
            </a:r>
          </a:p>
          <a:p>
            <a:pPr lvl="2"/>
            <a:r>
              <a:rPr lang="en-US" dirty="0" smtClean="0"/>
              <a:t>http://jsfiddle.net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735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16488</TotalTime>
  <Words>505</Words>
  <Application>Microsoft Office PowerPoint</Application>
  <PresentationFormat>On-screen Show 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Bootstrap</vt:lpstr>
      <vt:lpstr>Donaciones </vt:lpstr>
      <vt:lpstr>Clase 1: Introducción</vt:lpstr>
      <vt:lpstr>Bio</vt:lpstr>
      <vt:lpstr>Un poco de información sobre ustedes</vt:lpstr>
      <vt:lpstr>Objetivos</vt:lpstr>
      <vt:lpstr>¿Cómo funciona el curso?</vt:lpstr>
      <vt:lpstr>Materiales.</vt:lpstr>
      <vt:lpstr>Herramientas</vt:lpstr>
      <vt:lpstr>¿Que es bootstrap?</vt:lpstr>
      <vt:lpstr>Responsive web design</vt:lpstr>
      <vt:lpstr>Como Instalo bootstrap</vt:lpstr>
      <vt:lpstr>Proyecto ya preparado en jsfiddle</vt:lpstr>
      <vt:lpstr>Empezando con bootstrap</vt:lpstr>
      <vt:lpstr>Enter the Grid</vt:lpstr>
      <vt:lpstr>PowerPoint Presentation</vt:lpstr>
      <vt:lpstr>2 column layout bootstrap</vt:lpstr>
      <vt:lpstr>Tamaños</vt:lpstr>
      <vt:lpstr>Grid</vt:lpstr>
      <vt:lpstr>Offset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97</cp:revision>
  <dcterms:created xsi:type="dcterms:W3CDTF">2013-01-06T20:57:13Z</dcterms:created>
  <dcterms:modified xsi:type="dcterms:W3CDTF">2016-03-31T00:50:21Z</dcterms:modified>
</cp:coreProperties>
</file>