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9" r:id="rId16"/>
    <p:sldId id="372" r:id="rId17"/>
    <p:sldId id="370" r:id="rId18"/>
    <p:sldId id="371" r:id="rId19"/>
    <p:sldId id="373" r:id="rId20"/>
    <p:sldId id="368" r:id="rId21"/>
    <p:sldId id="37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79" d="100"/>
          <a:sy n="79" d="100"/>
        </p:scale>
        <p:origin x="8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components/#navb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compon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dirty="0" err="1" smtClean="0"/>
              <a:t>Bootstrap</a:t>
            </a:r>
            <a:r>
              <a:rPr lang="es-PR" dirty="0" smtClean="0"/>
              <a:t> #2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781801" cy="4697410"/>
          </a:xfrm>
        </p:spPr>
        <p:txBody>
          <a:bodyPr>
            <a:norm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empezar</a:t>
            </a:r>
            <a:r>
              <a:rPr lang="en-US" dirty="0" smtClean="0"/>
              <a:t> </a:t>
            </a:r>
            <a:r>
              <a:rPr lang="en-US" dirty="0" err="1" smtClean="0"/>
              <a:t>mirando</a:t>
            </a:r>
            <a:r>
              <a:rPr lang="en-US" dirty="0" smtClean="0"/>
              <a:t> la </a:t>
            </a:r>
            <a:r>
              <a:rPr lang="en-US" dirty="0" err="1" smtClean="0"/>
              <a:t>documentacion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s-PR" dirty="0">
                <a:hlinkClick r:id="rId2"/>
              </a:rPr>
              <a:t>https://getbootstrap.com/components/#</a:t>
            </a:r>
            <a:r>
              <a:rPr lang="es-PR" dirty="0" smtClean="0">
                <a:hlinkClick r:id="rId2"/>
              </a:rPr>
              <a:t>navbar</a:t>
            </a:r>
            <a:endParaRPr lang="es-PR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empezar</a:t>
            </a:r>
            <a:r>
              <a:rPr lang="en-US" dirty="0" smtClean="0"/>
              <a:t> con un </a:t>
            </a:r>
            <a:r>
              <a:rPr lang="en-US" dirty="0" err="1" smtClean="0"/>
              <a:t>nav</a:t>
            </a:r>
            <a:endParaRPr lang="es-PR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-default"&gt;</a:t>
            </a:r>
          </a:p>
          <a:p>
            <a:pPr marL="457200" lvl="1" indent="0">
              <a:buNone/>
            </a:pPr>
            <a:r>
              <a:rPr lang="en-US" dirty="0"/>
              <a:t>		&lt;div class="container-fluid"&gt;</a:t>
            </a:r>
          </a:p>
          <a:p>
            <a:pPr marL="457200" lvl="1" indent="0">
              <a:buNone/>
            </a:pPr>
            <a:r>
              <a:rPr lang="en-US" dirty="0"/>
              <a:t>			&lt;a class="</a:t>
            </a:r>
            <a:r>
              <a:rPr lang="en-US" dirty="0" err="1"/>
              <a:t>navbar</a:t>
            </a:r>
            <a:r>
              <a:rPr lang="en-US" dirty="0"/>
              <a:t>-brand" </a:t>
            </a:r>
            <a:r>
              <a:rPr lang="en-US" dirty="0" err="1"/>
              <a:t>href</a:t>
            </a:r>
            <a:r>
              <a:rPr lang="en-US" dirty="0"/>
              <a:t>="#"&gt; La Mia Pizza&lt;/a&gt;</a:t>
            </a:r>
          </a:p>
          <a:p>
            <a:pPr marL="457200" lvl="1" indent="0">
              <a:buNone/>
            </a:pPr>
            <a:r>
              <a:rPr lang="en-US" dirty="0"/>
              <a:t>			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</a:t>
            </a:r>
            <a:r>
              <a:rPr lang="en-US" dirty="0"/>
              <a:t> </a:t>
            </a:r>
            <a:r>
              <a:rPr lang="en-US" dirty="0" err="1"/>
              <a:t>navbar-nav</a:t>
            </a:r>
            <a:r>
              <a:rPr lang="en-US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				&lt;li class="active"&gt; &lt;a </a:t>
            </a:r>
            <a:r>
              <a:rPr lang="en-US" dirty="0" err="1"/>
              <a:t>href</a:t>
            </a:r>
            <a:r>
              <a:rPr lang="en-US" dirty="0"/>
              <a:t>="#"&gt;Home &lt;/a&gt;&lt;/li&gt;</a:t>
            </a:r>
          </a:p>
          <a:p>
            <a:pPr marL="457200" lvl="1" indent="0">
              <a:buNone/>
            </a:pPr>
            <a:r>
              <a:rPr lang="en-US" dirty="0"/>
              <a:t>				&lt;li &gt; &lt;a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&lt;/a&gt;&lt;/li&gt;</a:t>
            </a:r>
          </a:p>
          <a:p>
            <a:pPr marL="457200" lvl="1" indent="0">
              <a:buNone/>
            </a:pPr>
            <a:r>
              <a:rPr lang="en-US" dirty="0"/>
              <a:t>			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&lt;/</a:t>
            </a:r>
            <a:r>
              <a:rPr lang="en-US" dirty="0" err="1"/>
              <a:t>nav</a:t>
            </a:r>
            <a:r>
              <a:rPr lang="en-US" dirty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2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Detalles</a:t>
            </a:r>
            <a:r>
              <a:rPr lang="en-US" dirty="0" smtClean="0"/>
              <a:t> Menu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 lo </a:t>
            </a:r>
            <a:r>
              <a:rPr lang="en-US" dirty="0" err="1" smtClean="0"/>
              <a:t>quieres</a:t>
            </a:r>
            <a:r>
              <a:rPr lang="en-US" dirty="0" smtClean="0"/>
              <a:t> centralizer </a:t>
            </a:r>
            <a:r>
              <a:rPr lang="en-US" dirty="0" err="1" smtClean="0"/>
              <a:t>usa</a:t>
            </a:r>
            <a:r>
              <a:rPr lang="en-US" dirty="0" smtClean="0"/>
              <a:t> .container</a:t>
            </a:r>
          </a:p>
          <a:p>
            <a:r>
              <a:rPr lang="en-US" dirty="0" smtClean="0"/>
              <a:t>Si lo </a:t>
            </a:r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inverso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 </a:t>
            </a:r>
            <a:r>
              <a:rPr lang="en-US" dirty="0" err="1" smtClean="0"/>
              <a:t>navbar</a:t>
            </a:r>
            <a:r>
              <a:rPr lang="en-US" dirty="0" smtClean="0"/>
              <a:t>-inverse</a:t>
            </a:r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muchisimas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con el menu hay </a:t>
            </a:r>
            <a:r>
              <a:rPr lang="en-US" dirty="0" err="1" smtClean="0"/>
              <a:t>ejemplos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al </a:t>
            </a:r>
            <a:r>
              <a:rPr lang="en-US" dirty="0" err="1" smtClean="0"/>
              <a:t>documentacion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696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Poniendo</a:t>
            </a:r>
            <a:r>
              <a:rPr lang="en-US" dirty="0" smtClean="0"/>
              <a:t> La Pizza </a:t>
            </a:r>
            <a:r>
              <a:rPr lang="en-US" dirty="0" err="1" smtClean="0"/>
              <a:t>gigante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componente</a:t>
            </a:r>
            <a:r>
              <a:rPr lang="en-US" dirty="0" smtClean="0"/>
              <a:t> que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jumbotron</a:t>
            </a:r>
            <a:endParaRPr lang="en-US" dirty="0" smtClean="0"/>
          </a:p>
          <a:p>
            <a:r>
              <a:rPr lang="en-US" dirty="0" smtClean="0"/>
              <a:t>Se pone al </a:t>
            </a:r>
            <a:r>
              <a:rPr lang="en-US" dirty="0" err="1" smtClean="0"/>
              <a:t>igual</a:t>
            </a:r>
            <a:r>
              <a:rPr lang="en-US" dirty="0" smtClean="0"/>
              <a:t> que el </a:t>
            </a:r>
            <a:r>
              <a:rPr lang="en-US" dirty="0" err="1" smtClean="0"/>
              <a:t>nav</a:t>
            </a:r>
            <a:r>
              <a:rPr lang="en-US" dirty="0" smtClean="0"/>
              <a:t> </a:t>
            </a:r>
            <a:r>
              <a:rPr lang="en-US" dirty="0" err="1" smtClean="0"/>
              <a:t>afuera</a:t>
            </a:r>
            <a:r>
              <a:rPr lang="en-US" dirty="0" smtClean="0"/>
              <a:t> (</a:t>
            </a:r>
            <a:r>
              <a:rPr lang="en-US" dirty="0" err="1" smtClean="0"/>
              <a:t>adentro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lo </a:t>
            </a:r>
            <a:r>
              <a:rPr lang="en-US" dirty="0" err="1" smtClean="0"/>
              <a:t>quieres</a:t>
            </a:r>
            <a:r>
              <a:rPr lang="en-US" dirty="0" smtClean="0"/>
              <a:t> constrained al container)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ponemos</a:t>
            </a:r>
            <a:r>
              <a:rPr lang="en-US" dirty="0" smtClean="0"/>
              <a:t> la imagen </a:t>
            </a:r>
            <a:r>
              <a:rPr lang="en-US" dirty="0" err="1" smtClean="0"/>
              <a:t>dentro</a:t>
            </a:r>
            <a:r>
              <a:rPr lang="en-US" dirty="0"/>
              <a:t> </a:t>
            </a:r>
            <a:r>
              <a:rPr lang="en-US" dirty="0" smtClean="0"/>
              <a:t>al container y </a:t>
            </a:r>
            <a:r>
              <a:rPr lang="en-US" dirty="0" err="1" smtClean="0"/>
              <a:t>usamos</a:t>
            </a:r>
            <a:r>
              <a:rPr lang="en-US" dirty="0" smtClean="0"/>
              <a:t> height para la </a:t>
            </a:r>
            <a:r>
              <a:rPr lang="en-US" dirty="0" err="1" smtClean="0"/>
              <a:t>altura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jumbotron</a:t>
            </a:r>
            <a:r>
              <a:rPr lang="en-US" dirty="0"/>
              <a:t>" style="background-image: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Fotos</a:t>
            </a:r>
            <a:r>
              <a:rPr lang="en-US" dirty="0"/>
              <a:t>/highres.jpg); background-size: cover;"&gt;</a:t>
            </a:r>
          </a:p>
          <a:p>
            <a:pPr marL="0" indent="0">
              <a:buNone/>
            </a:pPr>
            <a:r>
              <a:rPr lang="en-US" dirty="0"/>
              <a:t>		&lt;div class="container" style="height:250px;"&gt;</a:t>
            </a:r>
          </a:p>
          <a:p>
            <a:pPr marL="0" indent="0">
              <a:buNone/>
            </a:pPr>
            <a:r>
              <a:rPr lang="en-US" dirty="0"/>
              <a:t>		&lt;/div&gt;</a:t>
            </a:r>
          </a:p>
          <a:p>
            <a:pPr marL="0" indent="0">
              <a:buNone/>
            </a:pPr>
            <a:r>
              <a:rPr lang="en-US" dirty="0"/>
              <a:t>	&lt;/div&gt;</a:t>
            </a:r>
            <a:endParaRPr lang="en-US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165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Detalles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Dentro</a:t>
            </a:r>
            <a:r>
              <a:rPr lang="en-US" dirty="0" smtClean="0"/>
              <a:t> del container que </a:t>
            </a:r>
            <a:r>
              <a:rPr lang="en-US" dirty="0" err="1" smtClean="0"/>
              <a:t>pusimos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imagenes</a:t>
            </a:r>
            <a:r>
              <a:rPr lang="en-US" dirty="0" smtClean="0"/>
              <a:t> y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para centralizer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accion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689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columnas</a:t>
            </a:r>
            <a:r>
              <a:rPr lang="en-US" dirty="0" smtClean="0"/>
              <a:t> de </a:t>
            </a:r>
            <a:r>
              <a:rPr lang="en-US" dirty="0" err="1" smtClean="0"/>
              <a:t>informacion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lo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 antes</a:t>
            </a:r>
          </a:p>
          <a:p>
            <a:r>
              <a:rPr lang="en-US" dirty="0" smtClean="0"/>
              <a:t>Container</a:t>
            </a:r>
          </a:p>
          <a:p>
            <a:r>
              <a:rPr lang="en-US" dirty="0" smtClean="0"/>
              <a:t>Con 3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bordes</a:t>
            </a:r>
            <a:r>
              <a:rPr lang="en-US" dirty="0" smtClean="0"/>
              <a:t> para </a:t>
            </a:r>
            <a:r>
              <a:rPr lang="en-US" dirty="0" err="1" smtClean="0"/>
              <a:t>decorarlas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534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Columna</a:t>
            </a:r>
            <a:r>
              <a:rPr lang="en-US" dirty="0" smtClean="0"/>
              <a:t> de la </a:t>
            </a:r>
            <a:r>
              <a:rPr lang="en-US" dirty="0" err="1" smtClean="0"/>
              <a:t>izquierda</a:t>
            </a:r>
            <a:r>
              <a:rPr lang="en-US" dirty="0" smtClean="0"/>
              <a:t> 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imagen </a:t>
            </a:r>
          </a:p>
          <a:p>
            <a:r>
              <a:rPr lang="en-US" dirty="0" err="1" smtClean="0"/>
              <a:t>Hablar</a:t>
            </a:r>
            <a:r>
              <a:rPr lang="en-US" dirty="0" smtClean="0"/>
              <a:t> de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negocio</a:t>
            </a:r>
            <a:endParaRPr lang="en-US" dirty="0" smtClean="0"/>
          </a:p>
          <a:p>
            <a:r>
              <a:rPr lang="en-US" dirty="0" err="1" smtClean="0"/>
              <a:t>Importante</a:t>
            </a:r>
            <a:r>
              <a:rPr lang="en-US" dirty="0" smtClean="0"/>
              <a:t> la image </a:t>
            </a: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s-PR" dirty="0" err="1" smtClean="0"/>
              <a:t>img-responsive</a:t>
            </a:r>
            <a:r>
              <a:rPr lang="es-PR" dirty="0" smtClean="0"/>
              <a:t> </a:t>
            </a:r>
            <a:r>
              <a:rPr lang="es-PR" dirty="0" err="1" smtClean="0"/>
              <a:t>class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s-PR" dirty="0"/>
              <a:t>&lt;div </a:t>
            </a:r>
            <a:r>
              <a:rPr lang="es-PR" dirty="0" err="1"/>
              <a:t>class</a:t>
            </a:r>
            <a:r>
              <a:rPr lang="es-PR" dirty="0"/>
              <a:t>="col-xs-3" </a:t>
            </a:r>
            <a:r>
              <a:rPr lang="es-PR" dirty="0" err="1"/>
              <a:t>style</a:t>
            </a:r>
            <a:r>
              <a:rPr lang="es-PR" dirty="0"/>
              <a:t>="padding:20px;border-right:dotted grey 1px;"&gt;</a:t>
            </a:r>
          </a:p>
          <a:p>
            <a:pPr marL="0" indent="0">
              <a:buNone/>
            </a:pPr>
            <a:r>
              <a:rPr lang="es-PR" dirty="0"/>
              <a:t>				&lt;</a:t>
            </a:r>
            <a:r>
              <a:rPr lang="es-PR" dirty="0" err="1"/>
              <a:t>img</a:t>
            </a:r>
            <a:r>
              <a:rPr lang="es-PR" dirty="0"/>
              <a:t> </a:t>
            </a:r>
            <a:r>
              <a:rPr lang="es-PR" dirty="0" err="1"/>
              <a:t>src</a:t>
            </a:r>
            <a:r>
              <a:rPr lang="es-PR" dirty="0"/>
              <a:t>="../fotos/left.jpg" 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img-responsive</a:t>
            </a:r>
            <a:r>
              <a:rPr lang="es-PR" dirty="0"/>
              <a:t>" /&gt;</a:t>
            </a:r>
          </a:p>
          <a:p>
            <a:pPr marL="0" indent="0">
              <a:buNone/>
            </a:pPr>
            <a:r>
              <a:rPr lang="es-PR" dirty="0"/>
              <a:t>				La Mia pizza, es famoso por hacer la mejor pizza en todo el mundo. Ven y prueba</a:t>
            </a:r>
          </a:p>
          <a:p>
            <a:pPr marL="0" indent="0">
              <a:buNone/>
            </a:pPr>
            <a:r>
              <a:rPr lang="es-PR" dirty="0"/>
              <a:t>			&lt;/div&gt;</a:t>
            </a:r>
          </a:p>
        </p:txBody>
      </p:sp>
    </p:spTree>
    <p:extLst>
      <p:ext uri="{BB962C8B-B14F-4D97-AF65-F5344CB8AC3E}">
        <p14:creationId xmlns:p14="http://schemas.microsoft.com/office/powerpoint/2010/main" val="3468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Columna</a:t>
            </a:r>
            <a:r>
              <a:rPr lang="en-US" dirty="0" smtClean="0"/>
              <a:t> de la </a:t>
            </a:r>
            <a:r>
              <a:rPr lang="en-US" dirty="0" err="1" smtClean="0"/>
              <a:t>izquierda</a:t>
            </a:r>
            <a:r>
              <a:rPr lang="en-US" dirty="0" smtClean="0"/>
              <a:t> 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Button al final que dice Mas 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botones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bootstrap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3"/>
            <a:r>
              <a:rPr lang="en-US" dirty="0" smtClean="0"/>
              <a:t>El resto </a:t>
            </a:r>
            <a:r>
              <a:rPr lang="en-US" dirty="0" err="1" smtClean="0"/>
              <a:t>funcionan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cambia </a:t>
            </a:r>
            <a:r>
              <a:rPr lang="en-US" dirty="0" err="1" smtClean="0"/>
              <a:t>btm</a:t>
            </a:r>
            <a:r>
              <a:rPr lang="en-US" dirty="0" smtClean="0"/>
              <a:t>-default </a:t>
            </a:r>
            <a:r>
              <a:rPr lang="en-US" dirty="0" err="1" smtClean="0"/>
              <a:t>por</a:t>
            </a:r>
            <a:r>
              <a:rPr lang="en-US" dirty="0" smtClean="0"/>
              <a:t> el que </a:t>
            </a:r>
            <a:r>
              <a:rPr lang="en-US" dirty="0" err="1" smtClean="0"/>
              <a:t>quieres</a:t>
            </a:r>
            <a:endParaRPr lang="en-US" dirty="0" smtClean="0"/>
          </a:p>
          <a:p>
            <a:pPr marL="0" indent="0">
              <a:buNone/>
            </a:pP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3200400"/>
            <a:ext cx="80010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" y="3633787"/>
            <a:ext cx="8572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210049"/>
            <a:ext cx="866775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4" y="4646612"/>
            <a:ext cx="676275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99" y="5186361"/>
            <a:ext cx="904875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22464"/>
          <a:stretch/>
        </p:blipFill>
        <p:spPr>
          <a:xfrm>
            <a:off x="457200" y="5639721"/>
            <a:ext cx="1019174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3267074"/>
            <a:ext cx="6354552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Columna</a:t>
            </a:r>
            <a:r>
              <a:rPr lang="en-US" dirty="0" smtClean="0"/>
              <a:t> del </a:t>
            </a:r>
            <a:r>
              <a:rPr lang="en-US" dirty="0" err="1" smtClean="0"/>
              <a:t>medio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trabajar</a:t>
            </a:r>
            <a:r>
              <a:rPr lang="en-US" dirty="0" smtClean="0"/>
              <a:t> la </a:t>
            </a:r>
            <a:r>
              <a:rPr lang="en-US" dirty="0" err="1" smtClean="0"/>
              <a:t>proxima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para </a:t>
            </a:r>
            <a:r>
              <a:rPr lang="en-US" dirty="0" err="1" smtClean="0"/>
              <a:t>hacerle</a:t>
            </a:r>
            <a:r>
              <a:rPr lang="en-US" dirty="0" smtClean="0"/>
              <a:t> un form que </a:t>
            </a:r>
            <a:r>
              <a:rPr lang="en-US" dirty="0" err="1" smtClean="0"/>
              <a:t>haga</a:t>
            </a:r>
            <a:r>
              <a:rPr lang="en-US" dirty="0" smtClean="0"/>
              <a:t> mailto.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625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Columna</a:t>
            </a:r>
            <a:r>
              <a:rPr lang="en-US" dirty="0" smtClean="0"/>
              <a:t> de la </a:t>
            </a:r>
            <a:r>
              <a:rPr lang="en-US" dirty="0" err="1" smtClean="0"/>
              <a:t>derecha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del menu featured.</a:t>
            </a:r>
          </a:p>
          <a:p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cuantos</a:t>
            </a:r>
            <a:r>
              <a:rPr lang="en-US" dirty="0" smtClean="0"/>
              <a:t> rows </a:t>
            </a:r>
          </a:p>
          <a:p>
            <a:r>
              <a:rPr lang="en-US" dirty="0" smtClean="0"/>
              <a:t>Con dos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endParaRPr lang="en-US" dirty="0" smtClean="0"/>
          </a:p>
          <a:p>
            <a:r>
              <a:rPr lang="en-US" dirty="0" smtClean="0"/>
              <a:t>Uno </a:t>
            </a:r>
            <a:r>
              <a:rPr lang="en-US" dirty="0" err="1" smtClean="0"/>
              <a:t>Foto</a:t>
            </a:r>
            <a:r>
              <a:rPr lang="en-US" dirty="0" smtClean="0"/>
              <a:t>  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descripcion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detalles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9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762000"/>
            <a:ext cx="7010400" cy="527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R" dirty="0"/>
              <a:t>&lt;div </a:t>
            </a:r>
            <a:r>
              <a:rPr lang="es-PR" dirty="0" err="1"/>
              <a:t>class</a:t>
            </a:r>
            <a:r>
              <a:rPr lang="es-PR" dirty="0"/>
              <a:t>="col-xs-4" </a:t>
            </a:r>
            <a:r>
              <a:rPr lang="es-PR" dirty="0" err="1"/>
              <a:t>style</a:t>
            </a:r>
            <a:r>
              <a:rPr lang="es-PR" dirty="0"/>
              <a:t>="padding:20px;border-left:dotted grey 2px;"&gt;</a:t>
            </a:r>
          </a:p>
          <a:p>
            <a:pPr marL="0" indent="0">
              <a:buNone/>
            </a:pPr>
            <a:r>
              <a:rPr lang="es-PR" dirty="0"/>
              <a:t>				&lt;div 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row</a:t>
            </a:r>
            <a:r>
              <a:rPr lang="es-PR" dirty="0"/>
              <a:t>"&gt;</a:t>
            </a:r>
          </a:p>
          <a:p>
            <a:pPr marL="0" indent="0">
              <a:buNone/>
            </a:pPr>
            <a:r>
              <a:rPr lang="es-PR" dirty="0"/>
              <a:t>					&lt;div </a:t>
            </a:r>
            <a:r>
              <a:rPr lang="es-PR" dirty="0" err="1"/>
              <a:t>class</a:t>
            </a:r>
            <a:r>
              <a:rPr lang="es-PR" dirty="0"/>
              <a:t>="col-xs-4"&gt;</a:t>
            </a:r>
          </a:p>
          <a:p>
            <a:pPr marL="0" indent="0">
              <a:buNone/>
            </a:pPr>
            <a:r>
              <a:rPr lang="es-PR" dirty="0"/>
              <a:t>						&lt;h2&gt;Favoritos&lt;/h2&gt;</a:t>
            </a:r>
          </a:p>
          <a:p>
            <a:pPr marL="0" indent="0">
              <a:buNone/>
            </a:pPr>
            <a:r>
              <a:rPr lang="es-PR" dirty="0"/>
              <a:t>					&lt;/div&gt;</a:t>
            </a:r>
          </a:p>
          <a:p>
            <a:pPr marL="0" indent="0">
              <a:buNone/>
            </a:pPr>
            <a:r>
              <a:rPr lang="es-PR" dirty="0"/>
              <a:t>				&lt;/div&gt;</a:t>
            </a:r>
          </a:p>
          <a:p>
            <a:pPr marL="0" indent="0">
              <a:buNone/>
            </a:pPr>
            <a:r>
              <a:rPr lang="es-PR" dirty="0"/>
              <a:t>				&lt;div 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row</a:t>
            </a:r>
            <a:r>
              <a:rPr lang="es-PR" dirty="0"/>
              <a:t>"&gt;</a:t>
            </a:r>
          </a:p>
          <a:p>
            <a:pPr marL="0" indent="0">
              <a:buNone/>
            </a:pPr>
            <a:r>
              <a:rPr lang="es-PR" dirty="0"/>
              <a:t>					&lt;div </a:t>
            </a:r>
            <a:r>
              <a:rPr lang="es-PR" dirty="0" err="1"/>
              <a:t>class</a:t>
            </a:r>
            <a:r>
              <a:rPr lang="es-PR" dirty="0"/>
              <a:t>="col-xs-6"&gt;</a:t>
            </a:r>
          </a:p>
          <a:p>
            <a:pPr marL="0" indent="0">
              <a:buNone/>
            </a:pPr>
            <a:r>
              <a:rPr lang="es-PR" dirty="0"/>
              <a:t>						&lt;</a:t>
            </a:r>
            <a:r>
              <a:rPr lang="es-PR" dirty="0" err="1"/>
              <a:t>img</a:t>
            </a:r>
            <a:r>
              <a:rPr lang="es-PR" dirty="0"/>
              <a:t> </a:t>
            </a:r>
            <a:r>
              <a:rPr lang="es-PR" dirty="0" err="1"/>
              <a:t>src</a:t>
            </a:r>
            <a:r>
              <a:rPr lang="es-PR" dirty="0"/>
              <a:t>="../fotos/carousel-2.jpg" </a:t>
            </a:r>
            <a:r>
              <a:rPr lang="es-PR" dirty="0" err="1"/>
              <a:t>class</a:t>
            </a:r>
            <a:r>
              <a:rPr lang="es-PR" dirty="0"/>
              <a:t>="</a:t>
            </a:r>
            <a:r>
              <a:rPr lang="es-PR" dirty="0" err="1"/>
              <a:t>img-responsive</a:t>
            </a:r>
            <a:r>
              <a:rPr lang="es-PR" dirty="0"/>
              <a:t>" /&gt;</a:t>
            </a:r>
          </a:p>
          <a:p>
            <a:pPr marL="0" indent="0">
              <a:buNone/>
            </a:pPr>
            <a:r>
              <a:rPr lang="es-PR" dirty="0"/>
              <a:t>					&lt;/div&gt;</a:t>
            </a:r>
          </a:p>
          <a:p>
            <a:pPr marL="0" indent="0">
              <a:buNone/>
            </a:pPr>
            <a:r>
              <a:rPr lang="es-PR" dirty="0"/>
              <a:t>					&lt;div </a:t>
            </a:r>
            <a:r>
              <a:rPr lang="es-PR" dirty="0" err="1"/>
              <a:t>class</a:t>
            </a:r>
            <a:r>
              <a:rPr lang="es-PR" dirty="0"/>
              <a:t>="col-xs-6"&gt; </a:t>
            </a:r>
          </a:p>
          <a:p>
            <a:pPr marL="0" indent="0">
              <a:buNone/>
            </a:pPr>
            <a:r>
              <a:rPr lang="es-PR" dirty="0"/>
              <a:t>						Nuestra famosa pizza &lt;</a:t>
            </a:r>
            <a:r>
              <a:rPr lang="es-PR" dirty="0" err="1"/>
              <a:t>strong</a:t>
            </a:r>
            <a:r>
              <a:rPr lang="es-PR" dirty="0"/>
              <a:t>&gt;$9.99&lt;/</a:t>
            </a:r>
            <a:r>
              <a:rPr lang="es-PR" dirty="0" err="1"/>
              <a:t>Strong</a:t>
            </a:r>
            <a:r>
              <a:rPr lang="es-PR" dirty="0"/>
              <a:t>&gt;					</a:t>
            </a:r>
          </a:p>
          <a:p>
            <a:pPr marL="0" indent="0">
              <a:buNone/>
            </a:pPr>
            <a:r>
              <a:rPr lang="es-PR" dirty="0"/>
              <a:t>					&lt;/div&gt;								</a:t>
            </a:r>
          </a:p>
          <a:p>
            <a:pPr marL="0" indent="0">
              <a:buNone/>
            </a:pPr>
            <a:r>
              <a:rPr lang="es-PR" dirty="0"/>
              <a:t>				&lt;/div&gt;</a:t>
            </a:r>
          </a:p>
        </p:txBody>
      </p:sp>
    </p:spTree>
    <p:extLst>
      <p:ext uri="{BB962C8B-B14F-4D97-AF65-F5344CB8AC3E}">
        <p14:creationId xmlns:p14="http://schemas.microsoft.com/office/powerpoint/2010/main" val="28228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  <p:pic>
        <p:nvPicPr>
          <p:cNvPr id="4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4539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464820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R" dirty="0" smtClean="0"/>
              <a:t>Sponsors: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ArrancaPR</a:t>
            </a:r>
            <a:endParaRPr lang="en-US" dirty="0" smtClean="0"/>
          </a:p>
          <a:p>
            <a:r>
              <a:rPr lang="en-US" dirty="0" smtClean="0"/>
              <a:t>Nada especial solo un div con </a:t>
            </a:r>
            <a:r>
              <a:rPr lang="en-US" dirty="0" err="1" smtClean="0"/>
              <a:t>estilo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CSS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3565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Proxima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Añadir</a:t>
            </a:r>
            <a:r>
              <a:rPr lang="en-US" dirty="0" smtClean="0"/>
              <a:t> forma de </a:t>
            </a:r>
            <a:r>
              <a:rPr lang="en-US" dirty="0" err="1" smtClean="0"/>
              <a:t>contactar</a:t>
            </a:r>
            <a:r>
              <a:rPr lang="en-US" dirty="0" smtClean="0"/>
              <a:t> al </a:t>
            </a:r>
            <a:r>
              <a:rPr lang="en-US" dirty="0" err="1" smtClean="0"/>
              <a:t>negocio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enviar</a:t>
            </a:r>
            <a:r>
              <a:rPr lang="en-US" dirty="0" smtClean="0"/>
              <a:t> un email.</a:t>
            </a:r>
          </a:p>
          <a:p>
            <a:r>
              <a:rPr lang="en-US" dirty="0" err="1" smtClean="0"/>
              <a:t>Arreglar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resizing para que se </a:t>
            </a:r>
            <a:r>
              <a:rPr lang="en-US" dirty="0" err="1" smtClean="0"/>
              <a:t>vea</a:t>
            </a:r>
            <a:r>
              <a:rPr lang="en-US" dirty="0" smtClean="0"/>
              <a:t> super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telefono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123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s-PR" dirty="0" smtClean="0"/>
              <a:t>Mirar</a:t>
            </a:r>
          </a:p>
          <a:p>
            <a:pPr marL="742950" lvl="2" indent="-342900"/>
            <a:r>
              <a:rPr lang="es-PR" dirty="0" smtClean="0"/>
              <a:t> </a:t>
            </a:r>
            <a:r>
              <a:rPr lang="es-PR" dirty="0">
                <a:hlinkClick r:id="rId2"/>
              </a:rPr>
              <a:t>https://</a:t>
            </a:r>
            <a:r>
              <a:rPr lang="es-PR" dirty="0" smtClean="0">
                <a:hlinkClick r:id="rId2"/>
              </a:rPr>
              <a:t>getbootstrap.com/components</a:t>
            </a:r>
            <a:endParaRPr lang="es-PR" dirty="0" smtClean="0"/>
          </a:p>
          <a:p>
            <a:pPr marL="342900" lvl="1" indent="-342900"/>
            <a:r>
              <a:rPr lang="es-PR" dirty="0" smtClean="0"/>
              <a:t>Para hacer:</a:t>
            </a:r>
          </a:p>
          <a:p>
            <a:pPr lvl="1"/>
            <a:r>
              <a:rPr lang="en-US" dirty="0" err="1" smtClean="0"/>
              <a:t>Trata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que el </a:t>
            </a:r>
            <a:r>
              <a:rPr lang="en-US" dirty="0" err="1" smtClean="0"/>
              <a:t>jumbotron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multiples </a:t>
            </a:r>
            <a:r>
              <a:rPr lang="en-US" dirty="0" err="1" smtClean="0"/>
              <a:t>imagenes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2: Pizza Shop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sz="2400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 que </a:t>
            </a:r>
            <a:r>
              <a:rPr lang="en-US" sz="2400" dirty="0" err="1" smtClean="0"/>
              <a:t>quedo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primera</a:t>
            </a:r>
            <a:r>
              <a:rPr lang="en-US" sz="2400" dirty="0" smtClean="0"/>
              <a:t> </a:t>
            </a:r>
            <a:r>
              <a:rPr lang="en-US" sz="2400" dirty="0" err="1" smtClean="0"/>
              <a:t>clase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o </a:t>
            </a:r>
            <a:r>
              <a:rPr lang="en-US" dirty="0" err="1" smtClean="0"/>
              <a:t>sacarlas</a:t>
            </a:r>
            <a:r>
              <a:rPr lang="en-US" dirty="0" smtClean="0"/>
              <a:t> </a:t>
            </a:r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tamano</a:t>
            </a:r>
            <a:endParaRPr lang="en-US" dirty="0" smtClean="0"/>
          </a:p>
          <a:p>
            <a:r>
              <a:rPr lang="es-PR" dirty="0"/>
              <a:t>.visible-</a:t>
            </a:r>
            <a:r>
              <a:rPr lang="es-PR" dirty="0" err="1"/>
              <a:t>xs</a:t>
            </a:r>
            <a:r>
              <a:rPr lang="es-PR" dirty="0"/>
              <a:t>-</a:t>
            </a:r>
            <a:r>
              <a:rPr lang="es-PR" dirty="0" smtClean="0"/>
              <a:t>*</a:t>
            </a:r>
          </a:p>
          <a:p>
            <a:pPr lvl="1"/>
            <a:r>
              <a:rPr lang="en-US" dirty="0" smtClean="0"/>
              <a:t>Solo visible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tamano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endParaRPr lang="es-PR" dirty="0" smtClean="0"/>
          </a:p>
          <a:p>
            <a:r>
              <a:rPr lang="es-PR" dirty="0"/>
              <a:t>.</a:t>
            </a:r>
            <a:r>
              <a:rPr lang="es-PR" dirty="0" err="1" smtClean="0"/>
              <a:t>hidden-xs</a:t>
            </a:r>
            <a:endParaRPr lang="es-PR" dirty="0" smtClean="0"/>
          </a:p>
          <a:p>
            <a:pPr lvl="1"/>
            <a:r>
              <a:rPr lang="en-US" dirty="0" smtClean="0"/>
              <a:t>Solo Escondido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329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Cambiando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push y pull le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a las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Push a la </a:t>
            </a:r>
            <a:r>
              <a:rPr lang="en-US" dirty="0" err="1" smtClean="0"/>
              <a:t>derecha</a:t>
            </a:r>
            <a:endParaRPr lang="en-US" dirty="0" smtClean="0"/>
          </a:p>
          <a:p>
            <a:r>
              <a:rPr lang="en-US" dirty="0" smtClean="0"/>
              <a:t>Pull a la </a:t>
            </a:r>
            <a:r>
              <a:rPr lang="en-US" dirty="0" err="1" smtClean="0"/>
              <a:t>izq</a:t>
            </a:r>
            <a:endParaRPr lang="en-US" dirty="0" smtClean="0"/>
          </a:p>
          <a:p>
            <a:r>
              <a:rPr lang="en-US" dirty="0" smtClean="0"/>
              <a:t>Nos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sacar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de un row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endParaRPr lang="en-US" dirty="0" smtClean="0"/>
          </a:p>
          <a:p>
            <a:r>
              <a:rPr lang="en-US" dirty="0" smtClean="0"/>
              <a:t>Buena </a:t>
            </a:r>
            <a:r>
              <a:rPr lang="en-US" dirty="0" err="1" smtClean="0"/>
              <a:t>referencia</a:t>
            </a:r>
            <a:endParaRPr lang="en-US" dirty="0" smtClean="0"/>
          </a:p>
          <a:p>
            <a:pPr lvl="1"/>
            <a:r>
              <a:rPr lang="es-PR" dirty="0"/>
              <a:t>https://scotch.io/tutorials/reorder-css-columns-using-bootstrap</a:t>
            </a:r>
          </a:p>
        </p:txBody>
      </p:sp>
    </p:spTree>
    <p:extLst>
      <p:ext uri="{BB962C8B-B14F-4D97-AF65-F5344CB8AC3E}">
        <p14:creationId xmlns:p14="http://schemas.microsoft.com/office/powerpoint/2010/main" val="27245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Proyecto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pizzeria.</a:t>
            </a:r>
          </a:p>
          <a:p>
            <a:r>
              <a:rPr lang="en-US" dirty="0" err="1" smtClean="0"/>
              <a:t>Usando</a:t>
            </a:r>
            <a:r>
              <a:rPr lang="en-US" dirty="0" smtClean="0"/>
              <a:t> bootstrap </a:t>
            </a:r>
          </a:p>
          <a:p>
            <a:r>
              <a:rPr lang="en-US" dirty="0" smtClean="0"/>
              <a:t>Solo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trabajar</a:t>
            </a:r>
            <a:r>
              <a:rPr lang="en-US" dirty="0" smtClean="0"/>
              <a:t> la </a:t>
            </a:r>
            <a:r>
              <a:rPr lang="en-US" dirty="0" err="1" smtClean="0"/>
              <a:t>pagina</a:t>
            </a:r>
            <a:r>
              <a:rPr lang="en-US" dirty="0" smtClean="0"/>
              <a:t> principal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folder de </a:t>
            </a:r>
            <a:r>
              <a:rPr lang="en-US" dirty="0" err="1" smtClean="0"/>
              <a:t>clase</a:t>
            </a:r>
            <a:r>
              <a:rPr lang="en-US" dirty="0" smtClean="0"/>
              <a:t> 2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809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571" y="914400"/>
            <a:ext cx="927082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583" y="228600"/>
            <a:ext cx="9339583" cy="60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descomponer</a:t>
            </a:r>
            <a:r>
              <a:rPr lang="en-US" dirty="0" smtClean="0"/>
              <a:t> lo que </a:t>
            </a:r>
            <a:r>
              <a:rPr lang="en-US" dirty="0" err="1" smtClean="0"/>
              <a:t>tenemos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parte superior</a:t>
            </a:r>
          </a:p>
          <a:p>
            <a:r>
              <a:rPr lang="en-US" dirty="0" err="1" smtClean="0"/>
              <a:t>Jumbotron</a:t>
            </a:r>
            <a:endParaRPr lang="en-US" dirty="0"/>
          </a:p>
          <a:p>
            <a:r>
              <a:rPr lang="en-US" dirty="0" smtClean="0"/>
              <a:t>Slides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Columnas</a:t>
            </a:r>
            <a:r>
              <a:rPr lang="en-US" dirty="0" smtClean="0"/>
              <a:t> de </a:t>
            </a:r>
            <a:r>
              <a:rPr lang="en-US" dirty="0" err="1" smtClean="0"/>
              <a:t>informacion</a:t>
            </a:r>
            <a:endParaRPr lang="en-US" dirty="0" smtClean="0"/>
          </a:p>
          <a:p>
            <a:pPr lvl="1"/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sustituir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contact form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4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16713</TotalTime>
  <Words>512</Words>
  <Application>Microsoft Office PowerPoint</Application>
  <PresentationFormat>On-screen Show (4:3)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Bootstrap #2</vt:lpstr>
      <vt:lpstr>Donaciones </vt:lpstr>
      <vt:lpstr>Clase 2: Pizza Shop</vt:lpstr>
      <vt:lpstr>Visible</vt:lpstr>
      <vt:lpstr>Cambiando el orden</vt:lpstr>
      <vt:lpstr>Proyecto</vt:lpstr>
      <vt:lpstr>PowerPoint Presentation</vt:lpstr>
      <vt:lpstr>PowerPoint Presentation</vt:lpstr>
      <vt:lpstr>Vamos a descomponer lo que tenemos</vt:lpstr>
      <vt:lpstr>Menu</vt:lpstr>
      <vt:lpstr>Detalles Menu</vt:lpstr>
      <vt:lpstr>Poniendo La Pizza gigante</vt:lpstr>
      <vt:lpstr>Detalles </vt:lpstr>
      <vt:lpstr>3 columnas de informacion</vt:lpstr>
      <vt:lpstr>Columna de la izquierda </vt:lpstr>
      <vt:lpstr>Columna de la izquierda </vt:lpstr>
      <vt:lpstr>Columna del medio</vt:lpstr>
      <vt:lpstr>Columna de la derecha</vt:lpstr>
      <vt:lpstr>PowerPoint Presentation</vt:lpstr>
      <vt:lpstr>Footer</vt:lpstr>
      <vt:lpstr>Proxima clase 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113</cp:revision>
  <dcterms:created xsi:type="dcterms:W3CDTF">2013-01-06T20:57:13Z</dcterms:created>
  <dcterms:modified xsi:type="dcterms:W3CDTF">2016-04-07T01:23:09Z</dcterms:modified>
</cp:coreProperties>
</file>