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56" r:id="rId3"/>
    <p:sldId id="259" r:id="rId4"/>
    <p:sldId id="373" r:id="rId5"/>
    <p:sldId id="378" r:id="rId6"/>
    <p:sldId id="374" r:id="rId7"/>
    <p:sldId id="376" r:id="rId8"/>
    <p:sldId id="377" r:id="rId9"/>
    <p:sldId id="375" r:id="rId10"/>
    <p:sldId id="365" r:id="rId11"/>
    <p:sldId id="366" r:id="rId12"/>
    <p:sldId id="369" r:id="rId13"/>
    <p:sldId id="368" r:id="rId14"/>
    <p:sldId id="370" r:id="rId15"/>
    <p:sldId id="371" r:id="rId16"/>
    <p:sldId id="372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50" autoAdjust="0"/>
  </p:normalViewPr>
  <p:slideViewPr>
    <p:cSldViewPr>
      <p:cViewPr varScale="1">
        <p:scale>
          <a:sx n="114" d="100"/>
          <a:sy n="114" d="100"/>
        </p:scale>
        <p:origin x="11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62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arrancapr.or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alfredo@arrancapr.or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/>
          </a:bodyPr>
          <a:lstStyle/>
          <a:p>
            <a:r>
              <a:rPr lang="es-PR" noProof="0" dirty="0" err="1" smtClean="0"/>
              <a:t>Bootstrap</a:t>
            </a:r>
            <a:r>
              <a:rPr lang="es-PR" noProof="0" dirty="0" smtClean="0"/>
              <a:t> #3</a:t>
            </a:r>
            <a:endParaRPr lang="es-P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noProof="0" dirty="0" smtClean="0"/>
              <a:t>Escrito por : Alfredo Alvarez</a:t>
            </a:r>
            <a:endParaRPr lang="es-PR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Necesitas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para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negocio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Jorge Sepulveda: </a:t>
            </a:r>
            <a:r>
              <a:rPr lang="en-US" dirty="0" err="1" smtClean="0"/>
              <a:t>Corre</a:t>
            </a:r>
            <a:r>
              <a:rPr lang="en-US" dirty="0" smtClean="0"/>
              <a:t> un </a:t>
            </a:r>
            <a:r>
              <a:rPr lang="en-US" dirty="0" err="1" smtClean="0"/>
              <a:t>servicio</a:t>
            </a:r>
            <a:r>
              <a:rPr lang="en-US" dirty="0" smtClean="0"/>
              <a:t> de </a:t>
            </a:r>
            <a:r>
              <a:rPr lang="en-US" dirty="0" err="1" smtClean="0"/>
              <a:t>ayudar</a:t>
            </a:r>
            <a:r>
              <a:rPr lang="en-US" dirty="0" smtClean="0"/>
              <a:t> a </a:t>
            </a:r>
            <a:r>
              <a:rPr lang="en-US" dirty="0" err="1" smtClean="0"/>
              <a:t>negocios</a:t>
            </a:r>
            <a:r>
              <a:rPr lang="en-US" dirty="0" smtClean="0"/>
              <a:t> </a:t>
            </a:r>
            <a:r>
              <a:rPr lang="en-US" dirty="0" err="1" smtClean="0"/>
              <a:t>pequeños</a:t>
            </a:r>
            <a:r>
              <a:rPr lang="en-US" dirty="0" smtClean="0"/>
              <a:t> a </a:t>
            </a:r>
            <a:r>
              <a:rPr lang="en-US" dirty="0" err="1" smtClean="0"/>
              <a:t>ponerse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Funciona</a:t>
            </a:r>
            <a:r>
              <a:rPr lang="en-US" dirty="0" smtClean="0"/>
              <a:t> a base de </a:t>
            </a:r>
            <a:r>
              <a:rPr lang="en-US" dirty="0" err="1" smtClean="0"/>
              <a:t>donativos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Requiere</a:t>
            </a:r>
            <a:r>
              <a:rPr lang="en-US" dirty="0" smtClean="0"/>
              <a:t> que </a:t>
            </a:r>
            <a:r>
              <a:rPr lang="en-US" dirty="0" err="1" smtClean="0"/>
              <a:t>compren</a:t>
            </a:r>
            <a:r>
              <a:rPr lang="en-US" dirty="0" smtClean="0"/>
              <a:t> domain.</a:t>
            </a:r>
          </a:p>
          <a:p>
            <a:r>
              <a:rPr lang="en-US" dirty="0" smtClean="0"/>
              <a:t>Lo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para </a:t>
            </a:r>
            <a:r>
              <a:rPr lang="en-US" dirty="0" err="1" smtClean="0"/>
              <a:t>escuelas</a:t>
            </a:r>
            <a:r>
              <a:rPr lang="en-US" dirty="0" smtClean="0"/>
              <a:t> o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siempre</a:t>
            </a:r>
            <a:r>
              <a:rPr lang="en-US" dirty="0" smtClean="0"/>
              <a:t> y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esten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PR</a:t>
            </a:r>
          </a:p>
          <a:p>
            <a:r>
              <a:rPr lang="en-US" b="1" dirty="0" err="1" smtClean="0"/>
              <a:t>Oportunidad</a:t>
            </a:r>
            <a:r>
              <a:rPr lang="en-US" b="1" dirty="0" smtClean="0"/>
              <a:t> de </a:t>
            </a:r>
            <a:r>
              <a:rPr lang="en-US" b="1" dirty="0" err="1" smtClean="0"/>
              <a:t>participar</a:t>
            </a:r>
            <a:r>
              <a:rPr lang="en-US" b="1" dirty="0" smtClean="0"/>
              <a:t> para </a:t>
            </a:r>
            <a:r>
              <a:rPr lang="en-US" b="1" dirty="0" err="1" smtClean="0"/>
              <a:t>crear</a:t>
            </a:r>
            <a:r>
              <a:rPr lang="en-US" b="1" dirty="0" smtClean="0"/>
              <a:t> </a:t>
            </a:r>
            <a:r>
              <a:rPr lang="en-US" b="1" dirty="0" err="1" smtClean="0"/>
              <a:t>portafolio</a:t>
            </a:r>
            <a:endParaRPr lang="en-US" b="1" dirty="0" smtClean="0"/>
          </a:p>
          <a:p>
            <a:r>
              <a:rPr lang="en-US" dirty="0" err="1" smtClean="0"/>
              <a:t>Contacto</a:t>
            </a:r>
            <a:r>
              <a:rPr lang="en-US" dirty="0" smtClean="0"/>
              <a:t>: jorge@arrancapr.org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347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Necesitas</a:t>
            </a:r>
            <a:r>
              <a:rPr lang="en-US" dirty="0" smtClean="0"/>
              <a:t> un mentor de web development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Xavier Lopez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organizando</a:t>
            </a:r>
            <a:r>
              <a:rPr lang="en-US" dirty="0" smtClean="0"/>
              <a:t> un </a:t>
            </a:r>
            <a:r>
              <a:rPr lang="en-US" dirty="0" err="1" smtClean="0"/>
              <a:t>grupo</a:t>
            </a:r>
            <a:r>
              <a:rPr lang="en-US" dirty="0" smtClean="0"/>
              <a:t> de voluntaries para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</a:t>
            </a:r>
            <a:r>
              <a:rPr lang="en-US" dirty="0" err="1" smtClean="0"/>
              <a:t>ArrancaPR</a:t>
            </a:r>
            <a:endParaRPr lang="en-US" dirty="0" smtClean="0"/>
          </a:p>
          <a:p>
            <a:r>
              <a:rPr lang="en-US" dirty="0" err="1" smtClean="0"/>
              <a:t>Requisito</a:t>
            </a:r>
            <a:r>
              <a:rPr lang="en-US" dirty="0" smtClean="0"/>
              <a:t> </a:t>
            </a:r>
            <a:r>
              <a:rPr lang="en-US" dirty="0" err="1" smtClean="0"/>
              <a:t>piensan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desarollo</a:t>
            </a:r>
            <a:r>
              <a:rPr lang="en-US" dirty="0" smtClean="0"/>
              <a:t> web </a:t>
            </a:r>
            <a:r>
              <a:rPr lang="en-US" dirty="0" err="1" smtClean="0"/>
              <a:t>como</a:t>
            </a:r>
            <a:r>
              <a:rPr lang="en-US" dirty="0" smtClean="0"/>
              <a:t> Carrera</a:t>
            </a:r>
          </a:p>
          <a:p>
            <a:r>
              <a:rPr lang="en-US" dirty="0" err="1" smtClean="0"/>
              <a:t>Registrarse</a:t>
            </a:r>
            <a:r>
              <a:rPr lang="en-US" dirty="0" smtClean="0"/>
              <a:t> al Chat </a:t>
            </a:r>
            <a:r>
              <a:rPr lang="en-US" dirty="0" err="1" smtClean="0"/>
              <a:t>en</a:t>
            </a:r>
            <a:r>
              <a:rPr lang="en-US" dirty="0"/>
              <a:t> https://prdevelopers.herokuapp.com/</a:t>
            </a:r>
            <a:endParaRPr lang="en-US" dirty="0" smtClean="0"/>
          </a:p>
          <a:p>
            <a:r>
              <a:rPr lang="en-US" dirty="0" err="1" smtClean="0"/>
              <a:t>Contactenlo</a:t>
            </a:r>
            <a:r>
              <a:rPr lang="en-US" dirty="0" smtClean="0"/>
              <a:t> a xavier@arrancapr.org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9966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: I</a:t>
            </a:r>
            <a:r>
              <a:rPr lang="es-PR" dirty="0" err="1" smtClean="0"/>
              <a:t>ntroducción</a:t>
            </a:r>
            <a:r>
              <a:rPr lang="es-PR" dirty="0" smtClean="0"/>
              <a:t> </a:t>
            </a:r>
            <a:r>
              <a:rPr lang="es-PR" dirty="0"/>
              <a:t>a conceptos de programación básico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362200"/>
            <a:ext cx="6347714" cy="3880773"/>
          </a:xfrm>
        </p:spPr>
        <p:txBody>
          <a:bodyPr/>
          <a:lstStyle/>
          <a:p>
            <a:r>
              <a:rPr lang="en-US" dirty="0" smtClean="0"/>
              <a:t>Carlos Morales -&gt; Nos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enseñar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para </a:t>
            </a:r>
            <a:r>
              <a:rPr lang="en-US" dirty="0" err="1" smtClean="0"/>
              <a:t>darle</a:t>
            </a:r>
            <a:r>
              <a:rPr lang="en-US" dirty="0" smtClean="0"/>
              <a:t> </a:t>
            </a:r>
            <a:r>
              <a:rPr lang="en-US" dirty="0" err="1" smtClean="0"/>
              <a:t>interactividad</a:t>
            </a:r>
            <a:r>
              <a:rPr lang="en-US" dirty="0" smtClean="0"/>
              <a:t> a </a:t>
            </a:r>
            <a:r>
              <a:rPr lang="en-US" dirty="0" err="1" smtClean="0"/>
              <a:t>tus</a:t>
            </a:r>
            <a:r>
              <a:rPr lang="en-US" dirty="0" smtClean="0"/>
              <a:t> </a:t>
            </a:r>
            <a:r>
              <a:rPr lang="en-US" dirty="0" err="1" smtClean="0"/>
              <a:t>paginas</a:t>
            </a:r>
            <a:endParaRPr lang="en-US" dirty="0" smtClean="0"/>
          </a:p>
          <a:p>
            <a:r>
              <a:rPr lang="en-US" dirty="0" smtClean="0"/>
              <a:t>Este </a:t>
            </a:r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asume</a:t>
            </a:r>
            <a:r>
              <a:rPr lang="en-US" dirty="0" smtClean="0"/>
              <a:t> que  </a:t>
            </a:r>
            <a:r>
              <a:rPr lang="en-US" dirty="0" err="1" smtClean="0"/>
              <a:t>nunca</a:t>
            </a:r>
            <a:r>
              <a:rPr lang="en-US" dirty="0" smtClean="0"/>
              <a:t> has </a:t>
            </a:r>
            <a:r>
              <a:rPr lang="en-US" dirty="0" err="1" smtClean="0"/>
              <a:t>programado</a:t>
            </a:r>
            <a:endParaRPr lang="en-US" dirty="0" smtClean="0"/>
          </a:p>
          <a:p>
            <a:r>
              <a:rPr lang="en-US" dirty="0" smtClean="0"/>
              <a:t>4 </a:t>
            </a:r>
            <a:r>
              <a:rPr lang="en-US" dirty="0" err="1" smtClean="0"/>
              <a:t>lecciones</a:t>
            </a:r>
            <a:endParaRPr lang="en-US" dirty="0" smtClean="0"/>
          </a:p>
          <a:p>
            <a:r>
              <a:rPr lang="en-US" dirty="0" err="1" smtClean="0"/>
              <a:t>Empieza</a:t>
            </a:r>
            <a:r>
              <a:rPr lang="en-US" dirty="0" smtClean="0"/>
              <a:t> de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Abierto</a:t>
            </a:r>
            <a:r>
              <a:rPr lang="en-US" b="1" dirty="0" smtClean="0"/>
              <a:t> </a:t>
            </a:r>
            <a:r>
              <a:rPr lang="en-US" b="1" dirty="0"/>
              <a:t>para </a:t>
            </a:r>
            <a:r>
              <a:rPr lang="en-US" b="1" dirty="0" err="1"/>
              <a:t>inscribirse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http://arrancapr.org/classes</a:t>
            </a:r>
            <a:endParaRPr lang="es-PR" b="1" dirty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40141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y Knockout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curso</a:t>
            </a:r>
            <a:r>
              <a:rPr lang="en-US" dirty="0" smtClean="0"/>
              <a:t> que le </a:t>
            </a:r>
            <a:r>
              <a:rPr lang="en-US" dirty="0" err="1" smtClean="0"/>
              <a:t>sigue</a:t>
            </a:r>
            <a:r>
              <a:rPr lang="en-US" dirty="0" smtClean="0"/>
              <a:t> al de </a:t>
            </a:r>
            <a:r>
              <a:rPr lang="en-US" dirty="0" err="1" smtClean="0"/>
              <a:t>javascript</a:t>
            </a:r>
            <a:endParaRPr lang="en-US" dirty="0"/>
          </a:p>
          <a:p>
            <a:r>
              <a:rPr lang="en-US" dirty="0" err="1" smtClean="0"/>
              <a:t>Cubrimos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librerias</a:t>
            </a:r>
            <a:r>
              <a:rPr lang="en-US" dirty="0" smtClean="0"/>
              <a:t> de </a:t>
            </a:r>
            <a:r>
              <a:rPr lang="en-US" dirty="0" err="1" smtClean="0"/>
              <a:t>javascript</a:t>
            </a:r>
            <a:r>
              <a:rPr lang="en-US" dirty="0" smtClean="0"/>
              <a:t> para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cambios</a:t>
            </a:r>
            <a:r>
              <a:rPr lang="en-US" dirty="0" smtClean="0"/>
              <a:t> client side.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parte de </a:t>
            </a:r>
            <a:r>
              <a:rPr lang="en-US" dirty="0" err="1" smtClean="0"/>
              <a:t>ser</a:t>
            </a:r>
            <a:r>
              <a:rPr lang="en-US" dirty="0" smtClean="0"/>
              <a:t> frontend developer.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4650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Instalar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Gearhost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Este taller se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ofrecer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mayo </a:t>
            </a:r>
            <a:r>
              <a:rPr lang="en-US" dirty="0" err="1" smtClean="0"/>
              <a:t>pendiente</a:t>
            </a:r>
            <a:r>
              <a:rPr lang="en-US" dirty="0" smtClean="0"/>
              <a:t> a la </a:t>
            </a:r>
            <a:r>
              <a:rPr lang="en-US" dirty="0" err="1" smtClean="0"/>
              <a:t>pagina</a:t>
            </a:r>
            <a:r>
              <a:rPr lang="en-US" dirty="0" smtClean="0"/>
              <a:t> </a:t>
            </a:r>
          </a:p>
          <a:p>
            <a:r>
              <a:rPr lang="es-PR" b="1" dirty="0" smtClean="0"/>
              <a:t>http</a:t>
            </a:r>
            <a:r>
              <a:rPr lang="es-PR" b="1" dirty="0"/>
              <a:t>://arrancapr.org/workshops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38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Desea</a:t>
            </a:r>
            <a:r>
              <a:rPr lang="en-US" dirty="0" smtClean="0"/>
              <a:t> </a:t>
            </a:r>
            <a:r>
              <a:rPr lang="en-US" dirty="0" err="1" smtClean="0"/>
              <a:t>participar</a:t>
            </a:r>
            <a:r>
              <a:rPr lang="en-US" dirty="0" smtClean="0"/>
              <a:t> </a:t>
            </a:r>
            <a:r>
              <a:rPr lang="en-US" dirty="0" err="1" smtClean="0"/>
              <a:t>activamente</a:t>
            </a:r>
            <a:r>
              <a:rPr lang="en-US" dirty="0" smtClean="0"/>
              <a:t> </a:t>
            </a:r>
            <a:r>
              <a:rPr lang="en-US" dirty="0" err="1" smtClean="0"/>
              <a:t>ayudando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ArrancaPR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Dejanos</a:t>
            </a:r>
            <a:r>
              <a:rPr lang="en-US" dirty="0" smtClean="0"/>
              <a:t> saber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info@arrancapr.org</a:t>
            </a:r>
            <a:endParaRPr lang="en-US" dirty="0" smtClean="0"/>
          </a:p>
          <a:p>
            <a:pPr lvl="1"/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ayuda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las </a:t>
            </a:r>
            <a:r>
              <a:rPr lang="en-US" dirty="0" err="1" smtClean="0"/>
              <a:t>siguientes</a:t>
            </a:r>
            <a:r>
              <a:rPr lang="en-US" dirty="0" smtClean="0"/>
              <a:t> areas</a:t>
            </a:r>
          </a:p>
          <a:p>
            <a:pPr lvl="2"/>
            <a:r>
              <a:rPr lang="en-US" dirty="0" err="1" smtClean="0"/>
              <a:t>Organizacion</a:t>
            </a:r>
            <a:r>
              <a:rPr lang="en-US" dirty="0" smtClean="0"/>
              <a:t> de </a:t>
            </a:r>
            <a:r>
              <a:rPr lang="en-US" dirty="0" err="1" smtClean="0"/>
              <a:t>eventos</a:t>
            </a:r>
            <a:endParaRPr lang="en-US" dirty="0" smtClean="0"/>
          </a:p>
          <a:p>
            <a:pPr lvl="2"/>
            <a:r>
              <a:rPr lang="en-US" dirty="0" err="1" smtClean="0"/>
              <a:t>Conseguir</a:t>
            </a:r>
            <a:r>
              <a:rPr lang="en-US" dirty="0" smtClean="0"/>
              <a:t> Grants / </a:t>
            </a:r>
            <a:r>
              <a:rPr lang="en-US" dirty="0" err="1" smtClean="0"/>
              <a:t>Hablar</a:t>
            </a:r>
            <a:r>
              <a:rPr lang="en-US" dirty="0" smtClean="0"/>
              <a:t> con </a:t>
            </a:r>
            <a:r>
              <a:rPr lang="en-US" dirty="0" err="1" smtClean="0"/>
              <a:t>donantes</a:t>
            </a:r>
            <a:endParaRPr lang="en-US" dirty="0" smtClean="0"/>
          </a:p>
          <a:p>
            <a:pPr lvl="2"/>
            <a:r>
              <a:rPr lang="en-US" dirty="0" err="1" smtClean="0"/>
              <a:t>Manejar</a:t>
            </a:r>
            <a:r>
              <a:rPr lang="en-US" dirty="0" smtClean="0"/>
              <a:t> media social</a:t>
            </a:r>
          </a:p>
          <a:p>
            <a:pPr lvl="3"/>
            <a:r>
              <a:rPr lang="en-US" dirty="0" smtClean="0"/>
              <a:t>FB</a:t>
            </a:r>
          </a:p>
          <a:p>
            <a:pPr lvl="3"/>
            <a:r>
              <a:rPr lang="en-US" dirty="0" smtClean="0"/>
              <a:t>Twitter</a:t>
            </a:r>
          </a:p>
          <a:p>
            <a:pPr lvl="3"/>
            <a:r>
              <a:rPr lang="en-US" dirty="0" smtClean="0"/>
              <a:t>Google +</a:t>
            </a:r>
          </a:p>
          <a:p>
            <a:pPr lvl="2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89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permiten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 </a:t>
            </a:r>
            <a:r>
              <a:rPr lang="en-US" dirty="0" err="1" smtClean="0"/>
              <a:t>gustaria</a:t>
            </a:r>
            <a:r>
              <a:rPr lang="en-US" dirty="0" smtClean="0"/>
              <a:t> </a:t>
            </a:r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dirty="0" err="1" smtClean="0"/>
              <a:t>imagenes</a:t>
            </a:r>
            <a:r>
              <a:rPr lang="en-US" dirty="0" smtClean="0"/>
              <a:t> de las </a:t>
            </a:r>
            <a:r>
              <a:rPr lang="en-US" dirty="0" err="1" smtClean="0"/>
              <a:t>paginas</a:t>
            </a:r>
            <a:r>
              <a:rPr lang="en-US" dirty="0" smtClean="0"/>
              <a:t> </a:t>
            </a:r>
            <a:r>
              <a:rPr lang="en-US" dirty="0" err="1" smtClean="0"/>
              <a:t>creadas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curso</a:t>
            </a:r>
            <a:endParaRPr lang="en-US" dirty="0" smtClean="0"/>
          </a:p>
          <a:p>
            <a:r>
              <a:rPr lang="en-US" dirty="0" smtClean="0"/>
              <a:t>Si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dispuesto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favor </a:t>
            </a:r>
            <a:r>
              <a:rPr lang="en-US" dirty="0" err="1" smtClean="0"/>
              <a:t>enviarme</a:t>
            </a:r>
            <a:r>
              <a:rPr lang="en-US" dirty="0" smtClean="0"/>
              <a:t> un screenshot de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a </a:t>
            </a:r>
            <a:r>
              <a:rPr lang="en-US" dirty="0" smtClean="0">
                <a:hlinkClick r:id="rId2"/>
              </a:rPr>
              <a:t>alfredo@arrancapr.org</a:t>
            </a:r>
            <a:endParaRPr lang="en-US" dirty="0" smtClean="0"/>
          </a:p>
          <a:p>
            <a:r>
              <a:rPr lang="en-US" dirty="0" err="1" smtClean="0"/>
              <a:t>Por</a:t>
            </a:r>
            <a:r>
              <a:rPr lang="en-US" dirty="0" smtClean="0"/>
              <a:t> favor </a:t>
            </a:r>
            <a:r>
              <a:rPr lang="en-US" dirty="0" err="1" smtClean="0"/>
              <a:t>incluya</a:t>
            </a:r>
            <a:r>
              <a:rPr lang="en-US" dirty="0" smtClean="0"/>
              <a:t> un par de palabras </a:t>
            </a:r>
            <a:r>
              <a:rPr lang="en-US" dirty="0" err="1" smtClean="0"/>
              <a:t>sobre</a:t>
            </a:r>
            <a:r>
              <a:rPr lang="en-US" dirty="0" smtClean="0"/>
              <a:t> el </a:t>
            </a:r>
            <a:r>
              <a:rPr lang="en-US" dirty="0" err="1" smtClean="0"/>
              <a:t>curso</a:t>
            </a:r>
            <a:r>
              <a:rPr lang="en-US" dirty="0" smtClean="0"/>
              <a:t> para </a:t>
            </a:r>
            <a:r>
              <a:rPr lang="en-US" dirty="0" err="1" smtClean="0"/>
              <a:t>incluir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667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4267200"/>
          </a:xfrm>
        </p:spPr>
        <p:txBody>
          <a:bodyPr>
            <a:normAutofit/>
          </a:bodyPr>
          <a:lstStyle/>
          <a:p>
            <a:r>
              <a:rPr lang="es-PR" noProof="0" dirty="0" smtClean="0"/>
              <a:t>Gracias por participar en el curso. Fue un placer. Les estaremos enviando un cuestionario en la próxima semana.</a:t>
            </a:r>
            <a:endParaRPr lang="es-PR" noProof="0" dirty="0"/>
          </a:p>
        </p:txBody>
      </p:sp>
    </p:spTree>
    <p:extLst>
      <p:ext uri="{BB962C8B-B14F-4D97-AF65-F5344CB8AC3E}">
        <p14:creationId xmlns:p14="http://schemas.microsoft.com/office/powerpoint/2010/main" val="4073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noProof="0" dirty="0" smtClean="0"/>
              <a:t>Donaciones	</a:t>
            </a:r>
            <a:endParaRPr lang="es-P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noProof="0" dirty="0" err="1" smtClean="0"/>
              <a:t>ArrancaPR</a:t>
            </a:r>
            <a:r>
              <a:rPr lang="es-PR" noProof="0" dirty="0" smtClean="0"/>
              <a:t> corre a base de donaciones cualquier cooperación es agradecida.</a:t>
            </a:r>
          </a:p>
          <a:p>
            <a:endParaRPr lang="es-PR" noProof="0" dirty="0" smtClean="0"/>
          </a:p>
          <a:p>
            <a:r>
              <a:rPr lang="es-PR" noProof="0" dirty="0" err="1" smtClean="0"/>
              <a:t>Paypal</a:t>
            </a:r>
            <a:r>
              <a:rPr lang="es-PR" noProof="0" dirty="0" smtClean="0"/>
              <a:t> en : http://arrancapr.org/about</a:t>
            </a:r>
            <a:endParaRPr lang="es-PR" noProof="0" dirty="0"/>
          </a:p>
        </p:txBody>
      </p:sp>
      <p:pic>
        <p:nvPicPr>
          <p:cNvPr id="1026" name="Picture 2" descr="https://www.gearhost.com/Content/images/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445390"/>
            <a:ext cx="40767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0" y="4648200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R" dirty="0" smtClean="0"/>
              <a:t>Sponsors: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s-PR" noProof="0" dirty="0" smtClean="0"/>
              <a:t>Clase 3: </a:t>
            </a:r>
            <a:r>
              <a:rPr lang="es-PR" noProof="0" dirty="0" err="1" smtClean="0"/>
              <a:t>Forms</a:t>
            </a:r>
            <a:r>
              <a:rPr lang="es-PR" noProof="0" dirty="0" smtClean="0"/>
              <a:t> y Sliders</a:t>
            </a:r>
            <a:endParaRPr lang="es-PR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33512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R" dirty="0" smtClean="0"/>
              <a:t>Sliders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Glyphicon</a:t>
            </a:r>
            <a:endParaRPr lang="es-P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R" dirty="0" smtClean="0"/>
              <a:t>Otros Programas que ofrecemos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R" dirty="0" smtClean="0"/>
              <a:t>Otros 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R" dirty="0" err="1" smtClean="0"/>
              <a:t>Conclusion</a:t>
            </a:r>
            <a:endParaRPr lang="es-P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usan</a:t>
            </a:r>
            <a:r>
              <a:rPr lang="en-US" dirty="0" smtClean="0"/>
              <a:t> para </a:t>
            </a:r>
            <a:r>
              <a:rPr lang="en-US" dirty="0" err="1" smtClean="0"/>
              <a:t>capturar</a:t>
            </a:r>
            <a:r>
              <a:rPr lang="en-US" dirty="0" smtClean="0"/>
              <a:t> data del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Usadas</a:t>
            </a:r>
            <a:r>
              <a:rPr lang="en-US" dirty="0" smtClean="0"/>
              <a:t> con bootstrap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que se </a:t>
            </a:r>
            <a:r>
              <a:rPr lang="en-US" dirty="0" err="1" smtClean="0"/>
              <a:t>vean</a:t>
            </a:r>
            <a:r>
              <a:rPr lang="en-US" dirty="0" smtClean="0"/>
              <a:t> major y con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del resto de la </a:t>
            </a:r>
            <a:r>
              <a:rPr lang="en-US" dirty="0" err="1" smtClean="0"/>
              <a:t>pagina</a:t>
            </a:r>
            <a:endParaRPr lang="en-US" dirty="0" smtClean="0"/>
          </a:p>
          <a:p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complejo</a:t>
            </a:r>
            <a:r>
              <a:rPr lang="en-US" dirty="0" smtClean="0"/>
              <a:t> que </a:t>
            </a:r>
            <a:r>
              <a:rPr lang="en-US" dirty="0" err="1" smtClean="0"/>
              <a:t>empieza</a:t>
            </a:r>
            <a:r>
              <a:rPr lang="en-US" dirty="0" smtClean="0"/>
              <a:t> con &lt;form&gt;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sin bootstrap con html normal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no </a:t>
            </a:r>
            <a:r>
              <a:rPr lang="en-US" dirty="0" err="1" smtClean="0"/>
              <a:t>tenemos</a:t>
            </a:r>
            <a:r>
              <a:rPr lang="en-US" dirty="0" smtClean="0"/>
              <a:t> backend so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mailto	</a:t>
            </a:r>
          </a:p>
          <a:p>
            <a:pPr lvl="1"/>
            <a:r>
              <a:rPr lang="es-PR" dirty="0" err="1"/>
              <a:t>Action</a:t>
            </a:r>
            <a:r>
              <a:rPr lang="es-PR" dirty="0"/>
              <a:t>="mailto:xyz?Subject=Test_Post" METHOD="POST"</a:t>
            </a:r>
          </a:p>
        </p:txBody>
      </p:sp>
    </p:spTree>
    <p:extLst>
      <p:ext uri="{BB962C8B-B14F-4D97-AF65-F5344CB8AC3E}">
        <p14:creationId xmlns:p14="http://schemas.microsoft.com/office/powerpoint/2010/main" val="36008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R" dirty="0"/>
              <a:t>&lt;</a:t>
            </a:r>
            <a:r>
              <a:rPr lang="es-PR" dirty="0" err="1"/>
              <a:t>form</a:t>
            </a:r>
            <a:r>
              <a:rPr lang="es-PR" dirty="0"/>
              <a:t> role="</a:t>
            </a:r>
            <a:r>
              <a:rPr lang="es-PR" dirty="0" err="1" smtClean="0"/>
              <a:t>form</a:t>
            </a:r>
            <a:r>
              <a:rPr lang="es-PR" dirty="0" smtClean="0"/>
              <a:t>“ </a:t>
            </a:r>
            <a:r>
              <a:rPr lang="es-PR" dirty="0" err="1" smtClean="0"/>
              <a:t>enctype</a:t>
            </a:r>
            <a:r>
              <a:rPr lang="es-PR" dirty="0" smtClean="0"/>
              <a:t>=“</a:t>
            </a:r>
            <a:r>
              <a:rPr lang="es-PR" dirty="0" err="1" smtClean="0"/>
              <a:t>text</a:t>
            </a:r>
            <a:r>
              <a:rPr lang="es-PR" dirty="0" smtClean="0"/>
              <a:t>/</a:t>
            </a:r>
            <a:r>
              <a:rPr lang="es-PR" dirty="0" err="1" smtClean="0"/>
              <a:t>plain</a:t>
            </a:r>
            <a:r>
              <a:rPr lang="es-PR" dirty="0" smtClean="0"/>
              <a:t>”&gt;</a:t>
            </a:r>
            <a:r>
              <a:rPr lang="es-PR" dirty="0"/>
              <a:t/>
            </a:r>
            <a:br>
              <a:rPr lang="es-PR" dirty="0"/>
            </a:br>
            <a:r>
              <a:rPr lang="es-PR" dirty="0"/>
              <a:t>  &lt;div </a:t>
            </a:r>
            <a:r>
              <a:rPr lang="es-PR" dirty="0" err="1"/>
              <a:t>class</a:t>
            </a:r>
            <a:r>
              <a:rPr lang="es-PR" dirty="0"/>
              <a:t>="</a:t>
            </a:r>
            <a:r>
              <a:rPr lang="es-PR" dirty="0" err="1"/>
              <a:t>form-group</a:t>
            </a:r>
            <a:r>
              <a:rPr lang="es-PR" dirty="0"/>
              <a:t>"&gt;</a:t>
            </a:r>
            <a:br>
              <a:rPr lang="es-PR" dirty="0"/>
            </a:br>
            <a:r>
              <a:rPr lang="es-PR" dirty="0"/>
              <a:t>    &lt;</a:t>
            </a:r>
            <a:r>
              <a:rPr lang="es-PR" dirty="0" err="1"/>
              <a:t>label</a:t>
            </a:r>
            <a:r>
              <a:rPr lang="es-PR" dirty="0"/>
              <a:t> </a:t>
            </a:r>
            <a:r>
              <a:rPr lang="es-PR" dirty="0" err="1"/>
              <a:t>for</a:t>
            </a:r>
            <a:r>
              <a:rPr lang="es-PR" dirty="0"/>
              <a:t>="email"&gt;</a:t>
            </a:r>
            <a:r>
              <a:rPr lang="es-PR" dirty="0" smtClean="0"/>
              <a:t>Email&lt;/</a:t>
            </a:r>
            <a:r>
              <a:rPr lang="es-PR" dirty="0" err="1"/>
              <a:t>label</a:t>
            </a:r>
            <a:r>
              <a:rPr lang="es-PR" dirty="0"/>
              <a:t>&gt;</a:t>
            </a:r>
            <a:br>
              <a:rPr lang="es-PR" dirty="0"/>
            </a:br>
            <a:r>
              <a:rPr lang="es-PR" dirty="0"/>
              <a:t>    &lt;input </a:t>
            </a:r>
            <a:r>
              <a:rPr lang="es-PR" dirty="0" err="1"/>
              <a:t>type</a:t>
            </a:r>
            <a:r>
              <a:rPr lang="es-PR" dirty="0"/>
              <a:t>="email" </a:t>
            </a:r>
            <a:r>
              <a:rPr lang="es-PR" dirty="0" err="1"/>
              <a:t>class</a:t>
            </a:r>
            <a:r>
              <a:rPr lang="es-PR" dirty="0"/>
              <a:t>="</a:t>
            </a:r>
            <a:r>
              <a:rPr lang="es-PR" dirty="0" err="1"/>
              <a:t>form</a:t>
            </a:r>
            <a:r>
              <a:rPr lang="es-PR" dirty="0"/>
              <a:t>-control" id="email"&gt;</a:t>
            </a:r>
            <a:br>
              <a:rPr lang="es-PR" dirty="0"/>
            </a:br>
            <a:r>
              <a:rPr lang="es-PR" dirty="0"/>
              <a:t>  &lt;/div</a:t>
            </a:r>
            <a:r>
              <a:rPr lang="es-PR" dirty="0" smtClean="0"/>
              <a:t>&gt;</a:t>
            </a:r>
            <a:r>
              <a:rPr lang="es-PR" dirty="0"/>
              <a:t>  </a:t>
            </a:r>
            <a:br>
              <a:rPr lang="es-PR" dirty="0"/>
            </a:br>
            <a:r>
              <a:rPr lang="es-PR" dirty="0"/>
              <a:t>  &lt;div </a:t>
            </a:r>
            <a:r>
              <a:rPr lang="es-PR" dirty="0" err="1"/>
              <a:t>class</a:t>
            </a:r>
            <a:r>
              <a:rPr lang="es-PR" dirty="0"/>
              <a:t>="</a:t>
            </a:r>
            <a:r>
              <a:rPr lang="es-PR" dirty="0" err="1"/>
              <a:t>checkbox</a:t>
            </a:r>
            <a:r>
              <a:rPr lang="es-PR" dirty="0"/>
              <a:t>"&gt;</a:t>
            </a:r>
            <a:br>
              <a:rPr lang="es-PR" dirty="0"/>
            </a:br>
            <a:r>
              <a:rPr lang="es-PR" dirty="0"/>
              <a:t>    &lt;</a:t>
            </a:r>
            <a:r>
              <a:rPr lang="es-PR" dirty="0" err="1"/>
              <a:t>label</a:t>
            </a:r>
            <a:r>
              <a:rPr lang="es-PR" dirty="0"/>
              <a:t>&gt;&lt;input </a:t>
            </a:r>
            <a:r>
              <a:rPr lang="es-PR" dirty="0" err="1"/>
              <a:t>type</a:t>
            </a:r>
            <a:r>
              <a:rPr lang="es-PR" dirty="0"/>
              <a:t>="</a:t>
            </a:r>
            <a:r>
              <a:rPr lang="es-PR" dirty="0" err="1"/>
              <a:t>checkbox</a:t>
            </a:r>
            <a:r>
              <a:rPr lang="es-PR" dirty="0"/>
              <a:t>"&gt; </a:t>
            </a:r>
            <a:r>
              <a:rPr lang="es-PR" dirty="0" smtClean="0"/>
              <a:t>Desea Recibir ofertas&lt;/</a:t>
            </a:r>
            <a:r>
              <a:rPr lang="es-PR" dirty="0" err="1"/>
              <a:t>label</a:t>
            </a:r>
            <a:r>
              <a:rPr lang="es-PR" dirty="0"/>
              <a:t>&gt;</a:t>
            </a:r>
            <a:br>
              <a:rPr lang="es-PR" dirty="0"/>
            </a:br>
            <a:r>
              <a:rPr lang="es-PR" dirty="0"/>
              <a:t>  &lt;/div&gt;</a:t>
            </a:r>
            <a:br>
              <a:rPr lang="es-PR" dirty="0"/>
            </a:br>
            <a:r>
              <a:rPr lang="es-PR" dirty="0"/>
              <a:t>  &lt;</a:t>
            </a:r>
            <a:r>
              <a:rPr lang="es-PR" dirty="0" err="1"/>
              <a:t>button</a:t>
            </a:r>
            <a:r>
              <a:rPr lang="es-PR" dirty="0"/>
              <a:t> </a:t>
            </a:r>
            <a:r>
              <a:rPr lang="es-PR" dirty="0" err="1"/>
              <a:t>type</a:t>
            </a:r>
            <a:r>
              <a:rPr lang="es-PR" dirty="0"/>
              <a:t>="</a:t>
            </a:r>
            <a:r>
              <a:rPr lang="es-PR" dirty="0" err="1"/>
              <a:t>submit</a:t>
            </a:r>
            <a:r>
              <a:rPr lang="es-PR" dirty="0"/>
              <a:t>" </a:t>
            </a:r>
            <a:r>
              <a:rPr lang="es-PR" dirty="0" err="1"/>
              <a:t>class</a:t>
            </a:r>
            <a:r>
              <a:rPr lang="es-PR" dirty="0"/>
              <a:t>="</a:t>
            </a:r>
            <a:r>
              <a:rPr lang="es-PR" dirty="0" err="1"/>
              <a:t>btn</a:t>
            </a:r>
            <a:r>
              <a:rPr lang="es-PR" dirty="0"/>
              <a:t> </a:t>
            </a:r>
            <a:r>
              <a:rPr lang="es-PR" dirty="0" err="1"/>
              <a:t>btn</a:t>
            </a:r>
            <a:r>
              <a:rPr lang="es-PR" dirty="0"/>
              <a:t>-default"&gt;</a:t>
            </a:r>
            <a:r>
              <a:rPr lang="es-PR" dirty="0" err="1"/>
              <a:t>Submit</a:t>
            </a:r>
            <a:r>
              <a:rPr lang="es-PR" dirty="0"/>
              <a:t>&lt;/</a:t>
            </a:r>
            <a:r>
              <a:rPr lang="es-PR" dirty="0" err="1"/>
              <a:t>button</a:t>
            </a:r>
            <a:r>
              <a:rPr lang="es-PR" dirty="0"/>
              <a:t>&gt;</a:t>
            </a:r>
            <a:br>
              <a:rPr lang="es-PR" dirty="0"/>
            </a:br>
            <a:r>
              <a:rPr lang="es-PR" dirty="0"/>
              <a:t>&lt;/</a:t>
            </a:r>
            <a:r>
              <a:rPr lang="es-PR" dirty="0" err="1"/>
              <a:t>form</a:t>
            </a:r>
            <a:r>
              <a:rPr lang="es-P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712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 / Carrousel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 </a:t>
            </a:r>
            <a:r>
              <a:rPr lang="en-US" dirty="0" err="1" smtClean="0"/>
              <a:t>deja</a:t>
            </a:r>
            <a:r>
              <a:rPr lang="en-US" dirty="0" smtClean="0"/>
              <a:t> mover el display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espacio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mas </a:t>
            </a:r>
            <a:r>
              <a:rPr lang="en-US" dirty="0" err="1" smtClean="0"/>
              <a:t>complejos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kit de bootstrap</a:t>
            </a:r>
          </a:p>
          <a:p>
            <a:r>
              <a:rPr lang="en-US" dirty="0" smtClean="0"/>
              <a:t>Lo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utilizar</a:t>
            </a:r>
            <a:r>
              <a:rPr lang="en-US" dirty="0" smtClean="0"/>
              <a:t> para </a:t>
            </a:r>
            <a:r>
              <a:rPr lang="en-US" dirty="0" err="1" smtClean="0"/>
              <a:t>cambiar</a:t>
            </a:r>
            <a:r>
              <a:rPr lang="en-US" dirty="0" smtClean="0"/>
              <a:t> de </a:t>
            </a:r>
            <a:r>
              <a:rPr lang="en-US" dirty="0" err="1" smtClean="0"/>
              <a:t>unos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de menu al </a:t>
            </a:r>
            <a:r>
              <a:rPr lang="en-US" dirty="0" err="1" smtClean="0"/>
              <a:t>proximo</a:t>
            </a:r>
            <a:endParaRPr lang="en-US" dirty="0" smtClean="0"/>
          </a:p>
          <a:p>
            <a:r>
              <a:rPr lang="en-US" dirty="0" err="1" smtClean="0"/>
              <a:t>Referencia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http://www.w3schools.com/bootstrap/bootstrap_carousel.asp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8366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Slider / Carrousel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un div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para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indicados</a:t>
            </a:r>
            <a:endParaRPr lang="en-US" dirty="0"/>
          </a:p>
          <a:p>
            <a:r>
              <a:rPr lang="es-PR" dirty="0"/>
              <a:t>&lt;div id="</a:t>
            </a:r>
            <a:r>
              <a:rPr lang="es-PR" dirty="0" err="1"/>
              <a:t>myCarousel</a:t>
            </a:r>
            <a:r>
              <a:rPr lang="es-PR" dirty="0"/>
              <a:t>" </a:t>
            </a:r>
            <a:r>
              <a:rPr lang="es-PR" dirty="0" err="1"/>
              <a:t>class</a:t>
            </a:r>
            <a:r>
              <a:rPr lang="es-PR" dirty="0"/>
              <a:t>="</a:t>
            </a:r>
            <a:r>
              <a:rPr lang="es-PR" dirty="0" err="1"/>
              <a:t>carousel</a:t>
            </a:r>
            <a:r>
              <a:rPr lang="es-PR" dirty="0"/>
              <a:t> </a:t>
            </a:r>
            <a:r>
              <a:rPr lang="es-PR" dirty="0" err="1"/>
              <a:t>slide</a:t>
            </a:r>
            <a:r>
              <a:rPr lang="es-PR" dirty="0"/>
              <a:t>" data-</a:t>
            </a:r>
            <a:r>
              <a:rPr lang="es-PR" dirty="0" err="1"/>
              <a:t>ride</a:t>
            </a:r>
            <a:r>
              <a:rPr lang="es-PR" dirty="0"/>
              <a:t>="</a:t>
            </a:r>
            <a:r>
              <a:rPr lang="es-PR" dirty="0" err="1"/>
              <a:t>carousel</a:t>
            </a:r>
            <a:r>
              <a:rPr lang="es-PR" dirty="0"/>
              <a:t>"&gt;</a:t>
            </a:r>
            <a:br>
              <a:rPr lang="es-PR" dirty="0"/>
            </a:br>
            <a:r>
              <a:rPr lang="es-PR" dirty="0"/>
              <a:t>  </a:t>
            </a:r>
            <a:br>
              <a:rPr lang="es-PR" dirty="0"/>
            </a:br>
            <a:r>
              <a:rPr lang="es-PR" dirty="0"/>
              <a:t>  &lt;</a:t>
            </a:r>
            <a:r>
              <a:rPr lang="es-PR" dirty="0" err="1"/>
              <a:t>ol</a:t>
            </a:r>
            <a:r>
              <a:rPr lang="es-PR" dirty="0"/>
              <a:t> </a:t>
            </a:r>
            <a:r>
              <a:rPr lang="es-PR" dirty="0" err="1"/>
              <a:t>class</a:t>
            </a:r>
            <a:r>
              <a:rPr lang="es-PR" dirty="0"/>
              <a:t>="</a:t>
            </a:r>
            <a:r>
              <a:rPr lang="es-PR" dirty="0" err="1"/>
              <a:t>carousel-indicators</a:t>
            </a:r>
            <a:r>
              <a:rPr lang="es-PR" dirty="0"/>
              <a:t>"&gt;</a:t>
            </a:r>
            <a:br>
              <a:rPr lang="es-PR" dirty="0"/>
            </a:br>
            <a:r>
              <a:rPr lang="es-PR" dirty="0"/>
              <a:t>    &lt;li data-target="#</a:t>
            </a:r>
            <a:r>
              <a:rPr lang="es-PR" dirty="0" err="1"/>
              <a:t>myCarousel</a:t>
            </a:r>
            <a:r>
              <a:rPr lang="es-PR" dirty="0"/>
              <a:t>" data-</a:t>
            </a:r>
            <a:r>
              <a:rPr lang="es-PR" dirty="0" err="1"/>
              <a:t>slide</a:t>
            </a:r>
            <a:r>
              <a:rPr lang="es-PR" dirty="0"/>
              <a:t>-to="0" </a:t>
            </a:r>
            <a:r>
              <a:rPr lang="es-PR" dirty="0" err="1"/>
              <a:t>class</a:t>
            </a:r>
            <a:r>
              <a:rPr lang="es-PR" dirty="0"/>
              <a:t>="active"&gt;&lt;/li&gt;</a:t>
            </a:r>
            <a:br>
              <a:rPr lang="es-PR" dirty="0"/>
            </a:br>
            <a:r>
              <a:rPr lang="es-PR" dirty="0"/>
              <a:t>    &lt;li data-target="#</a:t>
            </a:r>
            <a:r>
              <a:rPr lang="es-PR" dirty="0" err="1"/>
              <a:t>myCarousel</a:t>
            </a:r>
            <a:r>
              <a:rPr lang="es-PR" dirty="0"/>
              <a:t>" data-</a:t>
            </a:r>
            <a:r>
              <a:rPr lang="es-PR" dirty="0" err="1"/>
              <a:t>slide</a:t>
            </a:r>
            <a:r>
              <a:rPr lang="es-PR" dirty="0"/>
              <a:t>-to="1"&gt;&lt;/li&gt;</a:t>
            </a:r>
            <a:br>
              <a:rPr lang="es-PR" dirty="0"/>
            </a:br>
            <a:r>
              <a:rPr lang="es-PR" dirty="0"/>
              <a:t>     &lt;/</a:t>
            </a:r>
            <a:r>
              <a:rPr lang="es-PR" dirty="0" err="1"/>
              <a:t>ol</a:t>
            </a:r>
            <a:r>
              <a:rPr lang="es-P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029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Slider / Carrousel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slides</a:t>
            </a:r>
          </a:p>
          <a:p>
            <a:pPr marL="0" indent="0">
              <a:buNone/>
            </a:pPr>
            <a:r>
              <a:rPr lang="es-PR" dirty="0"/>
              <a:t> &lt;div </a:t>
            </a:r>
            <a:r>
              <a:rPr lang="es-PR" dirty="0" err="1"/>
              <a:t>class</a:t>
            </a:r>
            <a:r>
              <a:rPr lang="es-PR" dirty="0"/>
              <a:t>="</a:t>
            </a:r>
            <a:r>
              <a:rPr lang="es-PR" dirty="0" err="1"/>
              <a:t>carousel-inner</a:t>
            </a:r>
            <a:r>
              <a:rPr lang="es-PR" dirty="0"/>
              <a:t>" role="</a:t>
            </a:r>
            <a:r>
              <a:rPr lang="es-PR" dirty="0" err="1"/>
              <a:t>listbox</a:t>
            </a:r>
            <a:r>
              <a:rPr lang="es-PR" dirty="0"/>
              <a:t>"&gt;</a:t>
            </a:r>
            <a:br>
              <a:rPr lang="es-PR" dirty="0"/>
            </a:br>
            <a:r>
              <a:rPr lang="es-PR" dirty="0"/>
              <a:t>    &lt;div </a:t>
            </a:r>
            <a:r>
              <a:rPr lang="es-PR" dirty="0" err="1"/>
              <a:t>class</a:t>
            </a:r>
            <a:r>
              <a:rPr lang="es-PR" dirty="0"/>
              <a:t>="</a:t>
            </a:r>
            <a:r>
              <a:rPr lang="es-PR" dirty="0" err="1"/>
              <a:t>item</a:t>
            </a:r>
            <a:r>
              <a:rPr lang="es-PR" dirty="0"/>
              <a:t> active"&gt;</a:t>
            </a:r>
            <a:br>
              <a:rPr lang="es-PR" dirty="0"/>
            </a:br>
            <a:r>
              <a:rPr lang="es-PR" dirty="0"/>
              <a:t>       &lt;!– Contenido </a:t>
            </a:r>
            <a:r>
              <a:rPr lang="es-PR" dirty="0">
                <a:sym typeface="Wingdings" panose="05000000000000000000" pitchFamily="2" charset="2"/>
              </a:rPr>
              <a:t>--&gt; </a:t>
            </a:r>
            <a:endParaRPr lang="es-P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PR" dirty="0"/>
              <a:t>   &lt;/div&gt;</a:t>
            </a:r>
            <a:br>
              <a:rPr lang="es-PR" dirty="0"/>
            </a:br>
            <a:r>
              <a:rPr lang="es-PR" dirty="0"/>
              <a:t/>
            </a:r>
            <a:br>
              <a:rPr lang="es-PR" dirty="0"/>
            </a:br>
            <a:r>
              <a:rPr lang="es-PR" dirty="0"/>
              <a:t>    &lt;div </a:t>
            </a:r>
            <a:r>
              <a:rPr lang="es-PR" dirty="0" err="1"/>
              <a:t>class</a:t>
            </a:r>
            <a:r>
              <a:rPr lang="es-PR" dirty="0"/>
              <a:t>="</a:t>
            </a:r>
            <a:r>
              <a:rPr lang="es-PR" dirty="0" err="1"/>
              <a:t>item</a:t>
            </a:r>
            <a:r>
              <a:rPr lang="es-PR" dirty="0"/>
              <a:t>"&gt;</a:t>
            </a:r>
            <a:br>
              <a:rPr lang="es-PR" dirty="0"/>
            </a:br>
            <a:r>
              <a:rPr lang="es-PR" dirty="0" smtClean="0"/>
              <a:t>&lt;!– Contenido </a:t>
            </a:r>
            <a:r>
              <a:rPr lang="es-PR" dirty="0" smtClean="0">
                <a:sym typeface="Wingdings" panose="05000000000000000000" pitchFamily="2" charset="2"/>
              </a:rPr>
              <a:t>--&gt;</a:t>
            </a:r>
            <a:r>
              <a:rPr lang="es-PR" dirty="0"/>
              <a:t>      </a:t>
            </a:r>
            <a:r>
              <a:rPr lang="es-PR" dirty="0" smtClean="0"/>
              <a:t> </a:t>
            </a:r>
          </a:p>
          <a:p>
            <a:pPr marL="0" indent="0">
              <a:buNone/>
            </a:pPr>
            <a:r>
              <a:rPr lang="es-PR" dirty="0"/>
              <a:t>    &lt;/div&gt;</a:t>
            </a:r>
            <a:br>
              <a:rPr lang="es-PR" dirty="0"/>
            </a:br>
            <a:r>
              <a:rPr lang="es-PR" dirty="0"/>
              <a:t/>
            </a:r>
            <a:br>
              <a:rPr lang="es-PR" dirty="0"/>
            </a:br>
            <a:r>
              <a:rPr lang="es-PR" dirty="0" smtClean="0"/>
              <a:t>&lt;/</a:t>
            </a:r>
            <a:r>
              <a:rPr lang="es-PR" dirty="0"/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92289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Glyphicon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Coleccion</a:t>
            </a:r>
            <a:r>
              <a:rPr lang="en-US" dirty="0" smtClean="0"/>
              <a:t> de </a:t>
            </a:r>
            <a:r>
              <a:rPr lang="en-US" dirty="0" err="1" smtClean="0"/>
              <a:t>iconos</a:t>
            </a:r>
            <a:endParaRPr lang="en-US" dirty="0" smtClean="0"/>
          </a:p>
          <a:p>
            <a:r>
              <a:rPr lang="en-US" dirty="0" smtClean="0"/>
              <a:t>260 de </a:t>
            </a:r>
            <a:r>
              <a:rPr lang="en-US" dirty="0" err="1" smtClean="0"/>
              <a:t>ellos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usan</a:t>
            </a:r>
            <a:r>
              <a:rPr lang="en-US" dirty="0" smtClean="0"/>
              <a:t> de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>&lt;span class="</a:t>
            </a:r>
            <a:r>
              <a:rPr lang="en-US" dirty="0" err="1"/>
              <a:t>glyphicon</a:t>
            </a:r>
            <a:r>
              <a:rPr lang="en-US" dirty="0"/>
              <a:t> </a:t>
            </a:r>
            <a:r>
              <a:rPr lang="en-US" dirty="0" err="1"/>
              <a:t>glyphicon</a:t>
            </a:r>
            <a:r>
              <a:rPr lang="en-US" dirty="0"/>
              <a:t>-envelope"&gt;&lt;/span&gt;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254200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18176</TotalTime>
  <Words>463</Words>
  <Application>Microsoft Office PowerPoint</Application>
  <PresentationFormat>On-screen Show (4:3)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Wingdings</vt:lpstr>
      <vt:lpstr>Wingdings 3</vt:lpstr>
      <vt:lpstr>Facet</vt:lpstr>
      <vt:lpstr>Bootstrap #3</vt:lpstr>
      <vt:lpstr>Donaciones </vt:lpstr>
      <vt:lpstr>Clase 3: Forms y Sliders</vt:lpstr>
      <vt:lpstr>Forms</vt:lpstr>
      <vt:lpstr>Forms</vt:lpstr>
      <vt:lpstr>Slider / Carrousel</vt:lpstr>
      <vt:lpstr>Slider / Carrousel</vt:lpstr>
      <vt:lpstr>Slider / Carrousel</vt:lpstr>
      <vt:lpstr>Glyphicon</vt:lpstr>
      <vt:lpstr>Necesitas una pagina para tu negocio</vt:lpstr>
      <vt:lpstr>Necesitas un mentor de web development</vt:lpstr>
      <vt:lpstr>Javascript: Introducción a conceptos de programación básico</vt:lpstr>
      <vt:lpstr>Jquery y Knockout</vt:lpstr>
      <vt:lpstr>Como Instalar tu pagina en Gearhost</vt:lpstr>
      <vt:lpstr>Desea participar activamente ayudando en ArrancaPR </vt:lpstr>
      <vt:lpstr>Si nos permiten</vt:lpstr>
      <vt:lpstr>Gracias por participar en el curso. Fue un placer. Les estaremos enviando un cuestionario en la próxima semana.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155</cp:revision>
  <dcterms:created xsi:type="dcterms:W3CDTF">2013-01-06T20:57:13Z</dcterms:created>
  <dcterms:modified xsi:type="dcterms:W3CDTF">2016-04-14T00:48:12Z</dcterms:modified>
</cp:coreProperties>
</file>