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369" r:id="rId8"/>
    <p:sldId id="258" r:id="rId9"/>
    <p:sldId id="261" r:id="rId10"/>
    <p:sldId id="357" r:id="rId11"/>
    <p:sldId id="358" r:id="rId12"/>
    <p:sldId id="368" r:id="rId13"/>
    <p:sldId id="370" r:id="rId14"/>
    <p:sldId id="371" r:id="rId15"/>
    <p:sldId id="372" r:id="rId16"/>
    <p:sldId id="373" r:id="rId17"/>
    <p:sldId id="37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7E5AC-ABD6-4B93-9E13-4A5728F742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4DB2DA-96E5-4E6B-83FE-AD811E9E41A7}">
      <dgm:prSet phldrT="[Text]"/>
      <dgm:spPr/>
      <dgm:t>
        <a:bodyPr/>
        <a:lstStyle/>
        <a:p>
          <a:r>
            <a:rPr lang="es-PR" noProof="0" dirty="0" smtClean="0"/>
            <a:t>Uno pide la pagina</a:t>
          </a:r>
          <a:endParaRPr lang="es-PR" noProof="0" dirty="0"/>
        </a:p>
      </dgm:t>
    </dgm:pt>
    <dgm:pt modelId="{C4DB5C63-C41F-4565-914A-69F97E543726}" type="parTrans" cxnId="{B0CE6530-7C1E-4783-9E88-A8B9611270FC}">
      <dgm:prSet/>
      <dgm:spPr/>
      <dgm:t>
        <a:bodyPr/>
        <a:lstStyle/>
        <a:p>
          <a:endParaRPr lang="es-PR"/>
        </a:p>
      </dgm:t>
    </dgm:pt>
    <dgm:pt modelId="{B2667713-1113-4EBF-9A96-3063963FDBCC}" type="sibTrans" cxnId="{B0CE6530-7C1E-4783-9E88-A8B9611270FC}">
      <dgm:prSet/>
      <dgm:spPr/>
      <dgm:t>
        <a:bodyPr/>
        <a:lstStyle/>
        <a:p>
          <a:endParaRPr lang="es-PR"/>
        </a:p>
      </dgm:t>
    </dgm:pt>
    <dgm:pt modelId="{65908F11-4FE5-441B-A4A9-14AE93597A3E}">
      <dgm:prSet phldrT="[Text]"/>
      <dgm:spPr/>
      <dgm:t>
        <a:bodyPr/>
        <a:lstStyle/>
        <a:p>
          <a:r>
            <a:rPr lang="es-PR" noProof="0" dirty="0" smtClean="0"/>
            <a:t>Servidor nos da un archivo</a:t>
          </a:r>
          <a:endParaRPr lang="es-PR" noProof="0" dirty="0"/>
        </a:p>
      </dgm:t>
    </dgm:pt>
    <dgm:pt modelId="{F59319CE-2857-4A37-9656-C74542B2D28C}" type="parTrans" cxnId="{FD9D25B1-235E-4F2B-925C-200BFE34F629}">
      <dgm:prSet/>
      <dgm:spPr/>
      <dgm:t>
        <a:bodyPr/>
        <a:lstStyle/>
        <a:p>
          <a:endParaRPr lang="es-PR"/>
        </a:p>
      </dgm:t>
    </dgm:pt>
    <dgm:pt modelId="{2B9D77D5-FB5E-4138-8A4D-08AF0D5F4CCD}" type="sibTrans" cxnId="{FD9D25B1-235E-4F2B-925C-200BFE34F629}">
      <dgm:prSet/>
      <dgm:spPr/>
      <dgm:t>
        <a:bodyPr/>
        <a:lstStyle/>
        <a:p>
          <a:endParaRPr lang="es-PR"/>
        </a:p>
      </dgm:t>
    </dgm:pt>
    <dgm:pt modelId="{44F86EEF-02EE-488F-90F4-F78014A90820}">
      <dgm:prSet phldrT="[Text]"/>
      <dgm:spPr/>
      <dgm:t>
        <a:bodyPr/>
        <a:lstStyle/>
        <a:p>
          <a:r>
            <a:rPr lang="es-PR" noProof="0" dirty="0" smtClean="0"/>
            <a:t>Browser coge el </a:t>
          </a:r>
          <a:r>
            <a:rPr lang="es-PR" noProof="0" dirty="0" err="1" smtClean="0"/>
            <a:t>html</a:t>
          </a:r>
          <a:r>
            <a:rPr lang="es-PR" noProof="0" dirty="0" smtClean="0"/>
            <a:t> y no los da de forma visible.</a:t>
          </a:r>
          <a:endParaRPr lang="es-PR" noProof="0" dirty="0"/>
        </a:p>
      </dgm:t>
    </dgm:pt>
    <dgm:pt modelId="{5C80F02B-DDCF-4375-A6D8-8A63D67EA14D}" type="parTrans" cxnId="{16ABC569-2D04-4B18-BCE3-642D79913DA0}">
      <dgm:prSet/>
      <dgm:spPr/>
      <dgm:t>
        <a:bodyPr/>
        <a:lstStyle/>
        <a:p>
          <a:endParaRPr lang="es-PR"/>
        </a:p>
      </dgm:t>
    </dgm:pt>
    <dgm:pt modelId="{1237AF51-F1FF-4A8D-B44D-1B0A45A72FED}" type="sibTrans" cxnId="{16ABC569-2D04-4B18-BCE3-642D79913DA0}">
      <dgm:prSet/>
      <dgm:spPr/>
      <dgm:t>
        <a:bodyPr/>
        <a:lstStyle/>
        <a:p>
          <a:endParaRPr lang="es-PR"/>
        </a:p>
      </dgm:t>
    </dgm:pt>
    <dgm:pt modelId="{169A534E-BB70-4AD2-B5B4-0B4B6120FFA5}" type="pres">
      <dgm:prSet presAssocID="{C867E5AC-ABD6-4B93-9E13-4A5728F74277}" presName="Name0" presStyleCnt="0">
        <dgm:presLayoutVars>
          <dgm:dir/>
          <dgm:resizeHandles val="exact"/>
        </dgm:presLayoutVars>
      </dgm:prSet>
      <dgm:spPr/>
    </dgm:pt>
    <dgm:pt modelId="{35E47C13-A93B-46DA-AA70-0DEC3B0A9C07}" type="pres">
      <dgm:prSet presAssocID="{594DB2DA-96E5-4E6B-83FE-AD811E9E41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A42F6610-B195-49B8-9CC7-296CDDFC542E}" type="pres">
      <dgm:prSet presAssocID="{B2667713-1113-4EBF-9A96-3063963FDBCC}" presName="sibTrans" presStyleLbl="sibTrans2D1" presStyleIdx="0" presStyleCnt="2"/>
      <dgm:spPr/>
      <dgm:t>
        <a:bodyPr/>
        <a:lstStyle/>
        <a:p>
          <a:endParaRPr lang="es-PR"/>
        </a:p>
      </dgm:t>
    </dgm:pt>
    <dgm:pt modelId="{4570DB8B-3D72-4A3F-AE79-FC84999EE1B2}" type="pres">
      <dgm:prSet presAssocID="{B2667713-1113-4EBF-9A96-3063963FDBCC}" presName="connectorText" presStyleLbl="sibTrans2D1" presStyleIdx="0" presStyleCnt="2"/>
      <dgm:spPr/>
      <dgm:t>
        <a:bodyPr/>
        <a:lstStyle/>
        <a:p>
          <a:endParaRPr lang="es-PR"/>
        </a:p>
      </dgm:t>
    </dgm:pt>
    <dgm:pt modelId="{57CF1876-99DE-4C2B-8C4E-5F490507426A}" type="pres">
      <dgm:prSet presAssocID="{65908F11-4FE5-441B-A4A9-14AE93597A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DC1DB65F-03F4-49FA-8E60-49B56028A588}" type="pres">
      <dgm:prSet presAssocID="{2B9D77D5-FB5E-4138-8A4D-08AF0D5F4CCD}" presName="sibTrans" presStyleLbl="sibTrans2D1" presStyleIdx="1" presStyleCnt="2"/>
      <dgm:spPr/>
      <dgm:t>
        <a:bodyPr/>
        <a:lstStyle/>
        <a:p>
          <a:endParaRPr lang="es-PR"/>
        </a:p>
      </dgm:t>
    </dgm:pt>
    <dgm:pt modelId="{9C4BD73D-6541-4E7E-BF87-8A6C76441E51}" type="pres">
      <dgm:prSet presAssocID="{2B9D77D5-FB5E-4138-8A4D-08AF0D5F4CCD}" presName="connectorText" presStyleLbl="sibTrans2D1" presStyleIdx="1" presStyleCnt="2"/>
      <dgm:spPr/>
      <dgm:t>
        <a:bodyPr/>
        <a:lstStyle/>
        <a:p>
          <a:endParaRPr lang="es-PR"/>
        </a:p>
      </dgm:t>
    </dgm:pt>
    <dgm:pt modelId="{B3331251-0A72-43FB-9C87-5E004C64BAF6}" type="pres">
      <dgm:prSet presAssocID="{44F86EEF-02EE-488F-90F4-F78014A908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91BD9B1D-0462-45DC-BC6C-060182D9E3EA}" type="presOf" srcId="{C867E5AC-ABD6-4B93-9E13-4A5728F74277}" destId="{169A534E-BB70-4AD2-B5B4-0B4B6120FFA5}" srcOrd="0" destOrd="0" presId="urn:microsoft.com/office/officeart/2005/8/layout/process1"/>
    <dgm:cxn modelId="{B0CE6530-7C1E-4783-9E88-A8B9611270FC}" srcId="{C867E5AC-ABD6-4B93-9E13-4A5728F74277}" destId="{594DB2DA-96E5-4E6B-83FE-AD811E9E41A7}" srcOrd="0" destOrd="0" parTransId="{C4DB5C63-C41F-4565-914A-69F97E543726}" sibTransId="{B2667713-1113-4EBF-9A96-3063963FDBCC}"/>
    <dgm:cxn modelId="{16ABC569-2D04-4B18-BCE3-642D79913DA0}" srcId="{C867E5AC-ABD6-4B93-9E13-4A5728F74277}" destId="{44F86EEF-02EE-488F-90F4-F78014A90820}" srcOrd="2" destOrd="0" parTransId="{5C80F02B-DDCF-4375-A6D8-8A63D67EA14D}" sibTransId="{1237AF51-F1FF-4A8D-B44D-1B0A45A72FED}"/>
    <dgm:cxn modelId="{49614165-E2D1-4298-B79C-69F5CA9615AC}" type="presOf" srcId="{44F86EEF-02EE-488F-90F4-F78014A90820}" destId="{B3331251-0A72-43FB-9C87-5E004C64BAF6}" srcOrd="0" destOrd="0" presId="urn:microsoft.com/office/officeart/2005/8/layout/process1"/>
    <dgm:cxn modelId="{BD0A62B7-3CB9-4499-B788-D7C10CC15965}" type="presOf" srcId="{2B9D77D5-FB5E-4138-8A4D-08AF0D5F4CCD}" destId="{DC1DB65F-03F4-49FA-8E60-49B56028A588}" srcOrd="0" destOrd="0" presId="urn:microsoft.com/office/officeart/2005/8/layout/process1"/>
    <dgm:cxn modelId="{3349B290-1157-443D-9AFA-6794E318C2F0}" type="presOf" srcId="{B2667713-1113-4EBF-9A96-3063963FDBCC}" destId="{A42F6610-B195-49B8-9CC7-296CDDFC542E}" srcOrd="0" destOrd="0" presId="urn:microsoft.com/office/officeart/2005/8/layout/process1"/>
    <dgm:cxn modelId="{FD9D25B1-235E-4F2B-925C-200BFE34F629}" srcId="{C867E5AC-ABD6-4B93-9E13-4A5728F74277}" destId="{65908F11-4FE5-441B-A4A9-14AE93597A3E}" srcOrd="1" destOrd="0" parTransId="{F59319CE-2857-4A37-9656-C74542B2D28C}" sibTransId="{2B9D77D5-FB5E-4138-8A4D-08AF0D5F4CCD}"/>
    <dgm:cxn modelId="{0A322D63-B1D9-46D6-9024-FCE8BA9AD606}" type="presOf" srcId="{B2667713-1113-4EBF-9A96-3063963FDBCC}" destId="{4570DB8B-3D72-4A3F-AE79-FC84999EE1B2}" srcOrd="1" destOrd="0" presId="urn:microsoft.com/office/officeart/2005/8/layout/process1"/>
    <dgm:cxn modelId="{E0F72805-6807-4333-91AA-B92259BC0D18}" type="presOf" srcId="{65908F11-4FE5-441B-A4A9-14AE93597A3E}" destId="{57CF1876-99DE-4C2B-8C4E-5F490507426A}" srcOrd="0" destOrd="0" presId="urn:microsoft.com/office/officeart/2005/8/layout/process1"/>
    <dgm:cxn modelId="{8688A7C6-8071-4A2F-9413-31D2C5FA515B}" type="presOf" srcId="{594DB2DA-96E5-4E6B-83FE-AD811E9E41A7}" destId="{35E47C13-A93B-46DA-AA70-0DEC3B0A9C07}" srcOrd="0" destOrd="0" presId="urn:microsoft.com/office/officeart/2005/8/layout/process1"/>
    <dgm:cxn modelId="{2D627F5A-720E-4066-8BE1-E75B1B098FAF}" type="presOf" srcId="{2B9D77D5-FB5E-4138-8A4D-08AF0D5F4CCD}" destId="{9C4BD73D-6541-4E7E-BF87-8A6C76441E51}" srcOrd="1" destOrd="0" presId="urn:microsoft.com/office/officeart/2005/8/layout/process1"/>
    <dgm:cxn modelId="{6FA18729-7536-4B49-899F-19C84CA0D68D}" type="presParOf" srcId="{169A534E-BB70-4AD2-B5B4-0B4B6120FFA5}" destId="{35E47C13-A93B-46DA-AA70-0DEC3B0A9C07}" srcOrd="0" destOrd="0" presId="urn:microsoft.com/office/officeart/2005/8/layout/process1"/>
    <dgm:cxn modelId="{1CFAD349-09FD-4B27-99CC-76981EC99A85}" type="presParOf" srcId="{169A534E-BB70-4AD2-B5B4-0B4B6120FFA5}" destId="{A42F6610-B195-49B8-9CC7-296CDDFC542E}" srcOrd="1" destOrd="0" presId="urn:microsoft.com/office/officeart/2005/8/layout/process1"/>
    <dgm:cxn modelId="{5F0E237B-98A7-4113-8CBE-48FAAB1039D6}" type="presParOf" srcId="{A42F6610-B195-49B8-9CC7-296CDDFC542E}" destId="{4570DB8B-3D72-4A3F-AE79-FC84999EE1B2}" srcOrd="0" destOrd="0" presId="urn:microsoft.com/office/officeart/2005/8/layout/process1"/>
    <dgm:cxn modelId="{7149F614-4E9B-4F05-B8C8-40E943E5D6AE}" type="presParOf" srcId="{169A534E-BB70-4AD2-B5B4-0B4B6120FFA5}" destId="{57CF1876-99DE-4C2B-8C4E-5F490507426A}" srcOrd="2" destOrd="0" presId="urn:microsoft.com/office/officeart/2005/8/layout/process1"/>
    <dgm:cxn modelId="{1D4FC3CF-FB99-4912-8123-67D466A13345}" type="presParOf" srcId="{169A534E-BB70-4AD2-B5B4-0B4B6120FFA5}" destId="{DC1DB65F-03F4-49FA-8E60-49B56028A588}" srcOrd="3" destOrd="0" presId="urn:microsoft.com/office/officeart/2005/8/layout/process1"/>
    <dgm:cxn modelId="{7B007CF9-CB0D-4C3D-9806-713093013A56}" type="presParOf" srcId="{DC1DB65F-03F4-49FA-8E60-49B56028A588}" destId="{9C4BD73D-6541-4E7E-BF87-8A6C76441E51}" srcOrd="0" destOrd="0" presId="urn:microsoft.com/office/officeart/2005/8/layout/process1"/>
    <dgm:cxn modelId="{D789019F-17BB-4278-A303-1546A8AA0B10}" type="presParOf" srcId="{169A534E-BB70-4AD2-B5B4-0B4B6120FFA5}" destId="{B3331251-0A72-43FB-9C87-5E004C64BAF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7E5AC-ABD6-4B93-9E13-4A5728F742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4DB2DA-96E5-4E6B-83FE-AD811E9E41A7}">
      <dgm:prSet phldrT="[Text]"/>
      <dgm:spPr/>
      <dgm:t>
        <a:bodyPr/>
        <a:lstStyle/>
        <a:p>
          <a:r>
            <a:rPr lang="es-PR" noProof="0" dirty="0" smtClean="0"/>
            <a:t>Uno pide la pagina (Chrome)</a:t>
          </a:r>
          <a:endParaRPr lang="es-PR" noProof="0" dirty="0"/>
        </a:p>
      </dgm:t>
    </dgm:pt>
    <dgm:pt modelId="{C4DB5C63-C41F-4565-914A-69F97E543726}" type="parTrans" cxnId="{B0CE6530-7C1E-4783-9E88-A8B9611270FC}">
      <dgm:prSet/>
      <dgm:spPr/>
      <dgm:t>
        <a:bodyPr/>
        <a:lstStyle/>
        <a:p>
          <a:endParaRPr lang="es-PR"/>
        </a:p>
      </dgm:t>
    </dgm:pt>
    <dgm:pt modelId="{B2667713-1113-4EBF-9A96-3063963FDBCC}" type="sibTrans" cxnId="{B0CE6530-7C1E-4783-9E88-A8B9611270FC}">
      <dgm:prSet/>
      <dgm:spPr/>
      <dgm:t>
        <a:bodyPr/>
        <a:lstStyle/>
        <a:p>
          <a:endParaRPr lang="es-PR"/>
        </a:p>
      </dgm:t>
    </dgm:pt>
    <dgm:pt modelId="{65908F11-4FE5-441B-A4A9-14AE93597A3E}">
      <dgm:prSet phldrT="[Text]"/>
      <dgm:spPr/>
      <dgm:t>
        <a:bodyPr/>
        <a:lstStyle/>
        <a:p>
          <a:r>
            <a:rPr lang="es-PR" noProof="0" dirty="0" smtClean="0"/>
            <a:t>Servidor nos da un archivo(</a:t>
          </a:r>
          <a:r>
            <a:rPr lang="es-PR" noProof="0" dirty="0" err="1" smtClean="0"/>
            <a:t>flask</a:t>
          </a:r>
          <a:r>
            <a:rPr lang="es-PR" noProof="0" dirty="0" smtClean="0"/>
            <a:t> server)</a:t>
          </a:r>
          <a:endParaRPr lang="es-PR" noProof="0" dirty="0"/>
        </a:p>
      </dgm:t>
    </dgm:pt>
    <dgm:pt modelId="{F59319CE-2857-4A37-9656-C74542B2D28C}" type="parTrans" cxnId="{FD9D25B1-235E-4F2B-925C-200BFE34F629}">
      <dgm:prSet/>
      <dgm:spPr/>
      <dgm:t>
        <a:bodyPr/>
        <a:lstStyle/>
        <a:p>
          <a:endParaRPr lang="es-PR"/>
        </a:p>
      </dgm:t>
    </dgm:pt>
    <dgm:pt modelId="{2B9D77D5-FB5E-4138-8A4D-08AF0D5F4CCD}" type="sibTrans" cxnId="{FD9D25B1-235E-4F2B-925C-200BFE34F629}">
      <dgm:prSet/>
      <dgm:spPr/>
      <dgm:t>
        <a:bodyPr/>
        <a:lstStyle/>
        <a:p>
          <a:endParaRPr lang="es-PR"/>
        </a:p>
      </dgm:t>
    </dgm:pt>
    <dgm:pt modelId="{44F86EEF-02EE-488F-90F4-F78014A90820}">
      <dgm:prSet phldrT="[Text]"/>
      <dgm:spPr/>
      <dgm:t>
        <a:bodyPr/>
        <a:lstStyle/>
        <a:p>
          <a:r>
            <a:rPr lang="es-PR" noProof="0" dirty="0" smtClean="0"/>
            <a:t>Browser coge el </a:t>
          </a:r>
          <a:r>
            <a:rPr lang="es-PR" noProof="0" dirty="0" err="1" smtClean="0"/>
            <a:t>html</a:t>
          </a:r>
          <a:r>
            <a:rPr lang="es-PR" noProof="0" dirty="0" smtClean="0"/>
            <a:t> y no los da de forma visible.</a:t>
          </a:r>
        </a:p>
        <a:p>
          <a:r>
            <a:rPr lang="en-US" noProof="0" dirty="0" smtClean="0"/>
            <a:t>(chrome</a:t>
          </a:r>
          <a:endParaRPr lang="es-PR" noProof="0" dirty="0"/>
        </a:p>
      </dgm:t>
    </dgm:pt>
    <dgm:pt modelId="{5C80F02B-DDCF-4375-A6D8-8A63D67EA14D}" type="parTrans" cxnId="{16ABC569-2D04-4B18-BCE3-642D79913DA0}">
      <dgm:prSet/>
      <dgm:spPr/>
      <dgm:t>
        <a:bodyPr/>
        <a:lstStyle/>
        <a:p>
          <a:endParaRPr lang="es-PR"/>
        </a:p>
      </dgm:t>
    </dgm:pt>
    <dgm:pt modelId="{1237AF51-F1FF-4A8D-B44D-1B0A45A72FED}" type="sibTrans" cxnId="{16ABC569-2D04-4B18-BCE3-642D79913DA0}">
      <dgm:prSet/>
      <dgm:spPr/>
      <dgm:t>
        <a:bodyPr/>
        <a:lstStyle/>
        <a:p>
          <a:endParaRPr lang="es-PR"/>
        </a:p>
      </dgm:t>
    </dgm:pt>
    <dgm:pt modelId="{7FF26676-B079-4F6A-B456-4C7E35888C96}">
      <dgm:prSet phldrT="[Text]"/>
      <dgm:spPr/>
      <dgm:t>
        <a:bodyPr/>
        <a:lstStyle/>
        <a:p>
          <a:r>
            <a:rPr lang="en-US" noProof="0" dirty="0" err="1" smtClean="0"/>
            <a:t>Programa</a:t>
          </a:r>
          <a:r>
            <a:rPr lang="en-US" noProof="0" dirty="0" smtClean="0"/>
            <a:t> </a:t>
          </a:r>
          <a:r>
            <a:rPr lang="en-US" noProof="0" dirty="0" err="1" smtClean="0"/>
            <a:t>Procesador</a:t>
          </a:r>
          <a:r>
            <a:rPr lang="en-US" noProof="0" dirty="0" smtClean="0"/>
            <a:t> escribe la </a:t>
          </a:r>
          <a:r>
            <a:rPr lang="en-US" noProof="0" dirty="0" err="1" smtClean="0"/>
            <a:t>pagina</a:t>
          </a:r>
          <a:r>
            <a:rPr lang="en-US" noProof="0" dirty="0" smtClean="0"/>
            <a:t> (flask)</a:t>
          </a:r>
          <a:endParaRPr lang="es-PR" noProof="0" dirty="0"/>
        </a:p>
      </dgm:t>
    </dgm:pt>
    <dgm:pt modelId="{78DD64E0-6FDB-49D2-BA24-51031AF0FA6E}" type="parTrans" cxnId="{33029027-E382-4D10-AB3D-138124901444}">
      <dgm:prSet/>
      <dgm:spPr/>
      <dgm:t>
        <a:bodyPr/>
        <a:lstStyle/>
        <a:p>
          <a:endParaRPr lang="es-PR"/>
        </a:p>
      </dgm:t>
    </dgm:pt>
    <dgm:pt modelId="{36AE6726-8C9F-4D39-AC8A-25C32715B7A2}" type="sibTrans" cxnId="{33029027-E382-4D10-AB3D-138124901444}">
      <dgm:prSet/>
      <dgm:spPr/>
      <dgm:t>
        <a:bodyPr/>
        <a:lstStyle/>
        <a:p>
          <a:endParaRPr lang="es-PR"/>
        </a:p>
      </dgm:t>
    </dgm:pt>
    <dgm:pt modelId="{169A534E-BB70-4AD2-B5B4-0B4B6120FFA5}" type="pres">
      <dgm:prSet presAssocID="{C867E5AC-ABD6-4B93-9E13-4A5728F74277}" presName="Name0" presStyleCnt="0">
        <dgm:presLayoutVars>
          <dgm:dir/>
          <dgm:resizeHandles val="exact"/>
        </dgm:presLayoutVars>
      </dgm:prSet>
      <dgm:spPr/>
    </dgm:pt>
    <dgm:pt modelId="{35E47C13-A93B-46DA-AA70-0DEC3B0A9C07}" type="pres">
      <dgm:prSet presAssocID="{594DB2DA-96E5-4E6B-83FE-AD811E9E41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A42F6610-B195-49B8-9CC7-296CDDFC542E}" type="pres">
      <dgm:prSet presAssocID="{B2667713-1113-4EBF-9A96-3063963FDBCC}" presName="sibTrans" presStyleLbl="sibTrans2D1" presStyleIdx="0" presStyleCnt="3"/>
      <dgm:spPr/>
      <dgm:t>
        <a:bodyPr/>
        <a:lstStyle/>
        <a:p>
          <a:endParaRPr lang="es-PR"/>
        </a:p>
      </dgm:t>
    </dgm:pt>
    <dgm:pt modelId="{4570DB8B-3D72-4A3F-AE79-FC84999EE1B2}" type="pres">
      <dgm:prSet presAssocID="{B2667713-1113-4EBF-9A96-3063963FDBCC}" presName="connectorText" presStyleLbl="sibTrans2D1" presStyleIdx="0" presStyleCnt="3"/>
      <dgm:spPr/>
      <dgm:t>
        <a:bodyPr/>
        <a:lstStyle/>
        <a:p>
          <a:endParaRPr lang="es-PR"/>
        </a:p>
      </dgm:t>
    </dgm:pt>
    <dgm:pt modelId="{1DB1BFFC-AB49-4191-8DD5-42DEDA8F1B5C}" type="pres">
      <dgm:prSet presAssocID="{7FF26676-B079-4F6A-B456-4C7E35888C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98CC525B-3E9F-40A7-9301-6525A1DCDD6A}" type="pres">
      <dgm:prSet presAssocID="{36AE6726-8C9F-4D39-AC8A-25C32715B7A2}" presName="sibTrans" presStyleLbl="sibTrans2D1" presStyleIdx="1" presStyleCnt="3"/>
      <dgm:spPr/>
      <dgm:t>
        <a:bodyPr/>
        <a:lstStyle/>
        <a:p>
          <a:endParaRPr lang="es-PR"/>
        </a:p>
      </dgm:t>
    </dgm:pt>
    <dgm:pt modelId="{AAF067BD-E62F-412E-8C61-08388F09F57C}" type="pres">
      <dgm:prSet presAssocID="{36AE6726-8C9F-4D39-AC8A-25C32715B7A2}" presName="connectorText" presStyleLbl="sibTrans2D1" presStyleIdx="1" presStyleCnt="3"/>
      <dgm:spPr/>
      <dgm:t>
        <a:bodyPr/>
        <a:lstStyle/>
        <a:p>
          <a:endParaRPr lang="es-PR"/>
        </a:p>
      </dgm:t>
    </dgm:pt>
    <dgm:pt modelId="{57CF1876-99DE-4C2B-8C4E-5F490507426A}" type="pres">
      <dgm:prSet presAssocID="{65908F11-4FE5-441B-A4A9-14AE93597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DC1DB65F-03F4-49FA-8E60-49B56028A588}" type="pres">
      <dgm:prSet presAssocID="{2B9D77D5-FB5E-4138-8A4D-08AF0D5F4CCD}" presName="sibTrans" presStyleLbl="sibTrans2D1" presStyleIdx="2" presStyleCnt="3"/>
      <dgm:spPr/>
      <dgm:t>
        <a:bodyPr/>
        <a:lstStyle/>
        <a:p>
          <a:endParaRPr lang="es-PR"/>
        </a:p>
      </dgm:t>
    </dgm:pt>
    <dgm:pt modelId="{9C4BD73D-6541-4E7E-BF87-8A6C76441E51}" type="pres">
      <dgm:prSet presAssocID="{2B9D77D5-FB5E-4138-8A4D-08AF0D5F4CCD}" presName="connectorText" presStyleLbl="sibTrans2D1" presStyleIdx="2" presStyleCnt="3"/>
      <dgm:spPr/>
      <dgm:t>
        <a:bodyPr/>
        <a:lstStyle/>
        <a:p>
          <a:endParaRPr lang="es-PR"/>
        </a:p>
      </dgm:t>
    </dgm:pt>
    <dgm:pt modelId="{B3331251-0A72-43FB-9C87-5E004C64BAF6}" type="pres">
      <dgm:prSet presAssocID="{44F86EEF-02EE-488F-90F4-F78014A908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FD9D25B1-235E-4F2B-925C-200BFE34F629}" srcId="{C867E5AC-ABD6-4B93-9E13-4A5728F74277}" destId="{65908F11-4FE5-441B-A4A9-14AE93597A3E}" srcOrd="2" destOrd="0" parTransId="{F59319CE-2857-4A37-9656-C74542B2D28C}" sibTransId="{2B9D77D5-FB5E-4138-8A4D-08AF0D5F4CCD}"/>
    <dgm:cxn modelId="{E8B28703-913C-43B3-834B-05F43CBE0CA1}" type="presOf" srcId="{44F86EEF-02EE-488F-90F4-F78014A90820}" destId="{B3331251-0A72-43FB-9C87-5E004C64BAF6}" srcOrd="0" destOrd="0" presId="urn:microsoft.com/office/officeart/2005/8/layout/process1"/>
    <dgm:cxn modelId="{CD344B3A-91B7-4115-A7F4-93EA32A4677E}" type="presOf" srcId="{C867E5AC-ABD6-4B93-9E13-4A5728F74277}" destId="{169A534E-BB70-4AD2-B5B4-0B4B6120FFA5}" srcOrd="0" destOrd="0" presId="urn:microsoft.com/office/officeart/2005/8/layout/process1"/>
    <dgm:cxn modelId="{91260478-9840-4795-8C65-BFA66F6D2888}" type="presOf" srcId="{594DB2DA-96E5-4E6B-83FE-AD811E9E41A7}" destId="{35E47C13-A93B-46DA-AA70-0DEC3B0A9C07}" srcOrd="0" destOrd="0" presId="urn:microsoft.com/office/officeart/2005/8/layout/process1"/>
    <dgm:cxn modelId="{4E8A7B39-5BEC-4306-8B3B-C1C6D92E185A}" type="presOf" srcId="{7FF26676-B079-4F6A-B456-4C7E35888C96}" destId="{1DB1BFFC-AB49-4191-8DD5-42DEDA8F1B5C}" srcOrd="0" destOrd="0" presId="urn:microsoft.com/office/officeart/2005/8/layout/process1"/>
    <dgm:cxn modelId="{16ABC569-2D04-4B18-BCE3-642D79913DA0}" srcId="{C867E5AC-ABD6-4B93-9E13-4A5728F74277}" destId="{44F86EEF-02EE-488F-90F4-F78014A90820}" srcOrd="3" destOrd="0" parTransId="{5C80F02B-DDCF-4375-A6D8-8A63D67EA14D}" sibTransId="{1237AF51-F1FF-4A8D-B44D-1B0A45A72FED}"/>
    <dgm:cxn modelId="{DEB177BE-B435-45D3-8B0B-E494376BDF56}" type="presOf" srcId="{36AE6726-8C9F-4D39-AC8A-25C32715B7A2}" destId="{98CC525B-3E9F-40A7-9301-6525A1DCDD6A}" srcOrd="0" destOrd="0" presId="urn:microsoft.com/office/officeart/2005/8/layout/process1"/>
    <dgm:cxn modelId="{A805FD1D-C4A5-458E-A41C-CE42258EA2A8}" type="presOf" srcId="{36AE6726-8C9F-4D39-AC8A-25C32715B7A2}" destId="{AAF067BD-E62F-412E-8C61-08388F09F57C}" srcOrd="1" destOrd="0" presId="urn:microsoft.com/office/officeart/2005/8/layout/process1"/>
    <dgm:cxn modelId="{66E0E672-21BC-48D9-9F24-6346A149B109}" type="presOf" srcId="{B2667713-1113-4EBF-9A96-3063963FDBCC}" destId="{A42F6610-B195-49B8-9CC7-296CDDFC542E}" srcOrd="0" destOrd="0" presId="urn:microsoft.com/office/officeart/2005/8/layout/process1"/>
    <dgm:cxn modelId="{03F0DDF6-9F84-4093-8E91-AAF8E031E3CC}" type="presOf" srcId="{65908F11-4FE5-441B-A4A9-14AE93597A3E}" destId="{57CF1876-99DE-4C2B-8C4E-5F490507426A}" srcOrd="0" destOrd="0" presId="urn:microsoft.com/office/officeart/2005/8/layout/process1"/>
    <dgm:cxn modelId="{B0CE6530-7C1E-4783-9E88-A8B9611270FC}" srcId="{C867E5AC-ABD6-4B93-9E13-4A5728F74277}" destId="{594DB2DA-96E5-4E6B-83FE-AD811E9E41A7}" srcOrd="0" destOrd="0" parTransId="{C4DB5C63-C41F-4565-914A-69F97E543726}" sibTransId="{B2667713-1113-4EBF-9A96-3063963FDBCC}"/>
    <dgm:cxn modelId="{33029027-E382-4D10-AB3D-138124901444}" srcId="{C867E5AC-ABD6-4B93-9E13-4A5728F74277}" destId="{7FF26676-B079-4F6A-B456-4C7E35888C96}" srcOrd="1" destOrd="0" parTransId="{78DD64E0-6FDB-49D2-BA24-51031AF0FA6E}" sibTransId="{36AE6726-8C9F-4D39-AC8A-25C32715B7A2}"/>
    <dgm:cxn modelId="{EF00CB28-0B5C-4E88-AD43-820F381416CD}" type="presOf" srcId="{B2667713-1113-4EBF-9A96-3063963FDBCC}" destId="{4570DB8B-3D72-4A3F-AE79-FC84999EE1B2}" srcOrd="1" destOrd="0" presId="urn:microsoft.com/office/officeart/2005/8/layout/process1"/>
    <dgm:cxn modelId="{83419B92-0EA8-4ABF-9D44-44D83F07C55B}" type="presOf" srcId="{2B9D77D5-FB5E-4138-8A4D-08AF0D5F4CCD}" destId="{9C4BD73D-6541-4E7E-BF87-8A6C76441E51}" srcOrd="1" destOrd="0" presId="urn:microsoft.com/office/officeart/2005/8/layout/process1"/>
    <dgm:cxn modelId="{00C05460-1613-4890-B203-33EA82672225}" type="presOf" srcId="{2B9D77D5-FB5E-4138-8A4D-08AF0D5F4CCD}" destId="{DC1DB65F-03F4-49FA-8E60-49B56028A588}" srcOrd="0" destOrd="0" presId="urn:microsoft.com/office/officeart/2005/8/layout/process1"/>
    <dgm:cxn modelId="{76EB23A5-AA9A-4DF9-B8D9-7BEDF84AF9A2}" type="presParOf" srcId="{169A534E-BB70-4AD2-B5B4-0B4B6120FFA5}" destId="{35E47C13-A93B-46DA-AA70-0DEC3B0A9C07}" srcOrd="0" destOrd="0" presId="urn:microsoft.com/office/officeart/2005/8/layout/process1"/>
    <dgm:cxn modelId="{A367383E-2112-4F67-8E47-82719D3B77A0}" type="presParOf" srcId="{169A534E-BB70-4AD2-B5B4-0B4B6120FFA5}" destId="{A42F6610-B195-49B8-9CC7-296CDDFC542E}" srcOrd="1" destOrd="0" presId="urn:microsoft.com/office/officeart/2005/8/layout/process1"/>
    <dgm:cxn modelId="{D6DECC49-1B12-450C-B030-F05976ACB580}" type="presParOf" srcId="{A42F6610-B195-49B8-9CC7-296CDDFC542E}" destId="{4570DB8B-3D72-4A3F-AE79-FC84999EE1B2}" srcOrd="0" destOrd="0" presId="urn:microsoft.com/office/officeart/2005/8/layout/process1"/>
    <dgm:cxn modelId="{A32D1620-2F07-41BE-A9CB-0920D27FE9C6}" type="presParOf" srcId="{169A534E-BB70-4AD2-B5B4-0B4B6120FFA5}" destId="{1DB1BFFC-AB49-4191-8DD5-42DEDA8F1B5C}" srcOrd="2" destOrd="0" presId="urn:microsoft.com/office/officeart/2005/8/layout/process1"/>
    <dgm:cxn modelId="{7B34BB24-1E83-427B-B240-8F318C25425E}" type="presParOf" srcId="{169A534E-BB70-4AD2-B5B4-0B4B6120FFA5}" destId="{98CC525B-3E9F-40A7-9301-6525A1DCDD6A}" srcOrd="3" destOrd="0" presId="urn:microsoft.com/office/officeart/2005/8/layout/process1"/>
    <dgm:cxn modelId="{F6B72882-818D-4840-8889-363E7B2530C0}" type="presParOf" srcId="{98CC525B-3E9F-40A7-9301-6525A1DCDD6A}" destId="{AAF067BD-E62F-412E-8C61-08388F09F57C}" srcOrd="0" destOrd="0" presId="urn:microsoft.com/office/officeart/2005/8/layout/process1"/>
    <dgm:cxn modelId="{4FE59452-5236-4385-BA80-75E5DC98B466}" type="presParOf" srcId="{169A534E-BB70-4AD2-B5B4-0B4B6120FFA5}" destId="{57CF1876-99DE-4C2B-8C4E-5F490507426A}" srcOrd="4" destOrd="0" presId="urn:microsoft.com/office/officeart/2005/8/layout/process1"/>
    <dgm:cxn modelId="{D88928A7-9E6E-4292-9707-3F18D62B4167}" type="presParOf" srcId="{169A534E-BB70-4AD2-B5B4-0B4B6120FFA5}" destId="{DC1DB65F-03F4-49FA-8E60-49B56028A588}" srcOrd="5" destOrd="0" presId="urn:microsoft.com/office/officeart/2005/8/layout/process1"/>
    <dgm:cxn modelId="{E2D226BB-FD8E-4865-977E-CB1C2A27D1E7}" type="presParOf" srcId="{DC1DB65F-03F4-49FA-8E60-49B56028A588}" destId="{9C4BD73D-6541-4E7E-BF87-8A6C76441E51}" srcOrd="0" destOrd="0" presId="urn:microsoft.com/office/officeart/2005/8/layout/process1"/>
    <dgm:cxn modelId="{CCE9B801-569D-4AE9-B8FA-BB9484A4028F}" type="presParOf" srcId="{169A534E-BB70-4AD2-B5B4-0B4B6120FFA5}" destId="{B3331251-0A72-43FB-9C87-5E004C64BAF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7C13-A93B-46DA-AA70-0DEC3B0A9C07}">
      <dsp:nvSpPr>
        <dsp:cNvPr id="0" name=""/>
        <dsp:cNvSpPr/>
      </dsp:nvSpPr>
      <dsp:spPr>
        <a:xfrm>
          <a:off x="5357" y="7704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Uno pide la pagina</a:t>
          </a:r>
          <a:endParaRPr lang="es-PR" sz="1800" kern="1200" noProof="0" dirty="0"/>
        </a:p>
      </dsp:txBody>
      <dsp:txXfrm>
        <a:off x="48010" y="813120"/>
        <a:ext cx="1516084" cy="1370958"/>
      </dsp:txXfrm>
    </dsp:sp>
    <dsp:sp modelId="{A42F6610-B195-49B8-9CC7-296CDDFC542E}">
      <dsp:nvSpPr>
        <dsp:cNvPr id="0" name=""/>
        <dsp:cNvSpPr/>
      </dsp:nvSpPr>
      <dsp:spPr>
        <a:xfrm>
          <a:off x="1766887" y="13000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400" kern="1200"/>
        </a:p>
      </dsp:txBody>
      <dsp:txXfrm>
        <a:off x="1766887" y="1379456"/>
        <a:ext cx="237646" cy="238286"/>
      </dsp:txXfrm>
    </dsp:sp>
    <dsp:sp modelId="{57CF1876-99DE-4C2B-8C4E-5F490507426A}">
      <dsp:nvSpPr>
        <dsp:cNvPr id="0" name=""/>
        <dsp:cNvSpPr/>
      </dsp:nvSpPr>
      <dsp:spPr>
        <a:xfrm>
          <a:off x="2247304" y="7704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Servidor nos da un archivo</a:t>
          </a:r>
          <a:endParaRPr lang="es-PR" sz="1800" kern="1200" noProof="0" dirty="0"/>
        </a:p>
      </dsp:txBody>
      <dsp:txXfrm>
        <a:off x="2289957" y="813120"/>
        <a:ext cx="1516084" cy="1370958"/>
      </dsp:txXfrm>
    </dsp:sp>
    <dsp:sp modelId="{DC1DB65F-03F4-49FA-8E60-49B56028A588}">
      <dsp:nvSpPr>
        <dsp:cNvPr id="0" name=""/>
        <dsp:cNvSpPr/>
      </dsp:nvSpPr>
      <dsp:spPr>
        <a:xfrm>
          <a:off x="4008834" y="13000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400" kern="1200"/>
        </a:p>
      </dsp:txBody>
      <dsp:txXfrm>
        <a:off x="4008834" y="1379456"/>
        <a:ext cx="237646" cy="238286"/>
      </dsp:txXfrm>
    </dsp:sp>
    <dsp:sp modelId="{B3331251-0A72-43FB-9C87-5E004C64BAF6}">
      <dsp:nvSpPr>
        <dsp:cNvPr id="0" name=""/>
        <dsp:cNvSpPr/>
      </dsp:nvSpPr>
      <dsp:spPr>
        <a:xfrm>
          <a:off x="4489251" y="7704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Browser coge el </a:t>
          </a:r>
          <a:r>
            <a:rPr lang="es-PR" sz="1800" kern="1200" noProof="0" dirty="0" err="1" smtClean="0"/>
            <a:t>html</a:t>
          </a:r>
          <a:r>
            <a:rPr lang="es-PR" sz="1800" kern="1200" noProof="0" dirty="0" smtClean="0"/>
            <a:t> y no los da de forma visible.</a:t>
          </a:r>
          <a:endParaRPr lang="es-PR" sz="1800" kern="1200" noProof="0" dirty="0"/>
        </a:p>
      </dsp:txBody>
      <dsp:txXfrm>
        <a:off x="4531904" y="813120"/>
        <a:ext cx="1516084" cy="1370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7C13-A93B-46DA-AA70-0DEC3B0A9C07}">
      <dsp:nvSpPr>
        <dsp:cNvPr id="0" name=""/>
        <dsp:cNvSpPr/>
      </dsp:nvSpPr>
      <dsp:spPr>
        <a:xfrm>
          <a:off x="3080" y="876255"/>
          <a:ext cx="1346968" cy="1473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500" kern="1200" noProof="0" dirty="0" smtClean="0"/>
            <a:t>Uno pide la pagina (Chrome)</a:t>
          </a:r>
          <a:endParaRPr lang="es-PR" sz="1500" kern="1200" noProof="0" dirty="0"/>
        </a:p>
      </dsp:txBody>
      <dsp:txXfrm>
        <a:off x="42531" y="915706"/>
        <a:ext cx="1268066" cy="1394386"/>
      </dsp:txXfrm>
    </dsp:sp>
    <dsp:sp modelId="{A42F6610-B195-49B8-9CC7-296CDDFC542E}">
      <dsp:nvSpPr>
        <dsp:cNvPr id="0" name=""/>
        <dsp:cNvSpPr/>
      </dsp:nvSpPr>
      <dsp:spPr>
        <a:xfrm>
          <a:off x="1484746" y="1445875"/>
          <a:ext cx="285557" cy="334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200" kern="1200"/>
        </a:p>
      </dsp:txBody>
      <dsp:txXfrm>
        <a:off x="1484746" y="1512685"/>
        <a:ext cx="199890" cy="200428"/>
      </dsp:txXfrm>
    </dsp:sp>
    <dsp:sp modelId="{1DB1BFFC-AB49-4191-8DD5-42DEDA8F1B5C}">
      <dsp:nvSpPr>
        <dsp:cNvPr id="0" name=""/>
        <dsp:cNvSpPr/>
      </dsp:nvSpPr>
      <dsp:spPr>
        <a:xfrm>
          <a:off x="1888837" y="876255"/>
          <a:ext cx="1346968" cy="1473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err="1" smtClean="0"/>
            <a:t>Programa</a:t>
          </a:r>
          <a:r>
            <a:rPr lang="en-US" sz="1500" kern="1200" noProof="0" dirty="0" smtClean="0"/>
            <a:t> </a:t>
          </a:r>
          <a:r>
            <a:rPr lang="en-US" sz="1500" kern="1200" noProof="0" dirty="0" err="1" smtClean="0"/>
            <a:t>Procesador</a:t>
          </a:r>
          <a:r>
            <a:rPr lang="en-US" sz="1500" kern="1200" noProof="0" dirty="0" smtClean="0"/>
            <a:t> escribe la </a:t>
          </a:r>
          <a:r>
            <a:rPr lang="en-US" sz="1500" kern="1200" noProof="0" dirty="0" err="1" smtClean="0"/>
            <a:t>pagina</a:t>
          </a:r>
          <a:r>
            <a:rPr lang="en-US" sz="1500" kern="1200" noProof="0" dirty="0" smtClean="0"/>
            <a:t> (flask)</a:t>
          </a:r>
          <a:endParaRPr lang="es-PR" sz="1500" kern="1200" noProof="0" dirty="0"/>
        </a:p>
      </dsp:txBody>
      <dsp:txXfrm>
        <a:off x="1928288" y="915706"/>
        <a:ext cx="1268066" cy="1394386"/>
      </dsp:txXfrm>
    </dsp:sp>
    <dsp:sp modelId="{98CC525B-3E9F-40A7-9301-6525A1DCDD6A}">
      <dsp:nvSpPr>
        <dsp:cNvPr id="0" name=""/>
        <dsp:cNvSpPr/>
      </dsp:nvSpPr>
      <dsp:spPr>
        <a:xfrm>
          <a:off x="3370503" y="1445875"/>
          <a:ext cx="285557" cy="334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200" kern="1200"/>
        </a:p>
      </dsp:txBody>
      <dsp:txXfrm>
        <a:off x="3370503" y="1512685"/>
        <a:ext cx="199890" cy="200428"/>
      </dsp:txXfrm>
    </dsp:sp>
    <dsp:sp modelId="{57CF1876-99DE-4C2B-8C4E-5F490507426A}">
      <dsp:nvSpPr>
        <dsp:cNvPr id="0" name=""/>
        <dsp:cNvSpPr/>
      </dsp:nvSpPr>
      <dsp:spPr>
        <a:xfrm>
          <a:off x="3774593" y="876255"/>
          <a:ext cx="1346968" cy="1473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500" kern="1200" noProof="0" dirty="0" smtClean="0"/>
            <a:t>Servidor nos da un archivo(</a:t>
          </a:r>
          <a:r>
            <a:rPr lang="es-PR" sz="1500" kern="1200" noProof="0" dirty="0" err="1" smtClean="0"/>
            <a:t>flask</a:t>
          </a:r>
          <a:r>
            <a:rPr lang="es-PR" sz="1500" kern="1200" noProof="0" dirty="0" smtClean="0"/>
            <a:t> server)</a:t>
          </a:r>
          <a:endParaRPr lang="es-PR" sz="1500" kern="1200" noProof="0" dirty="0"/>
        </a:p>
      </dsp:txBody>
      <dsp:txXfrm>
        <a:off x="3814044" y="915706"/>
        <a:ext cx="1268066" cy="1394386"/>
      </dsp:txXfrm>
    </dsp:sp>
    <dsp:sp modelId="{DC1DB65F-03F4-49FA-8E60-49B56028A588}">
      <dsp:nvSpPr>
        <dsp:cNvPr id="0" name=""/>
        <dsp:cNvSpPr/>
      </dsp:nvSpPr>
      <dsp:spPr>
        <a:xfrm>
          <a:off x="5256259" y="1445875"/>
          <a:ext cx="285557" cy="334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200" kern="1200"/>
        </a:p>
      </dsp:txBody>
      <dsp:txXfrm>
        <a:off x="5256259" y="1512685"/>
        <a:ext cx="199890" cy="200428"/>
      </dsp:txXfrm>
    </dsp:sp>
    <dsp:sp modelId="{B3331251-0A72-43FB-9C87-5E004C64BAF6}">
      <dsp:nvSpPr>
        <dsp:cNvPr id="0" name=""/>
        <dsp:cNvSpPr/>
      </dsp:nvSpPr>
      <dsp:spPr>
        <a:xfrm>
          <a:off x="5660350" y="876255"/>
          <a:ext cx="1346968" cy="1473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500" kern="1200" noProof="0" dirty="0" smtClean="0"/>
            <a:t>Browser coge el </a:t>
          </a:r>
          <a:r>
            <a:rPr lang="es-PR" sz="1500" kern="1200" noProof="0" dirty="0" err="1" smtClean="0"/>
            <a:t>html</a:t>
          </a:r>
          <a:r>
            <a:rPr lang="es-PR" sz="1500" kern="1200" noProof="0" dirty="0" smtClean="0"/>
            <a:t> y no los da de forma visible.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(chrome</a:t>
          </a:r>
          <a:endParaRPr lang="es-PR" sz="1500" kern="1200" noProof="0" dirty="0"/>
        </a:p>
      </dsp:txBody>
      <dsp:txXfrm>
        <a:off x="5699801" y="915706"/>
        <a:ext cx="1268066" cy="1394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quickstart/#a-minimal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ri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Gnd4dvQkHJYR6lZpR3RCEJv-soo-rv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FLASK 2016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err="1" smtClean="0"/>
              <a:t>Pycharm</a:t>
            </a:r>
            <a:r>
              <a:rPr lang="es-PR" u="sng" dirty="0" smtClean="0"/>
              <a:t> </a:t>
            </a:r>
          </a:p>
          <a:p>
            <a:pPr lvl="2"/>
            <a:r>
              <a:rPr lang="es-PR" dirty="0"/>
              <a:t>https://www.jetbrains.com/pycharm/download/#section=windows</a:t>
            </a:r>
            <a:endParaRPr lang="es-PR" dirty="0" smtClean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2"/>
            <a:r>
              <a:rPr lang="es-PR" dirty="0"/>
              <a:t>https://www.mongodb.org/downloads#production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¿Que es la web?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Es un Sistema que nos permite acceder documentos de HTML mediante el uso de direcciones y enlaces.</a:t>
            </a:r>
          </a:p>
          <a:p>
            <a:r>
              <a:rPr lang="es-PR" dirty="0" smtClean="0"/>
              <a:t>HTML =&gt; </a:t>
            </a:r>
            <a:r>
              <a:rPr lang="es-PR" dirty="0" err="1" smtClean="0"/>
              <a:t>hyper</a:t>
            </a:r>
            <a:r>
              <a:rPr lang="es-PR" dirty="0" smtClean="0"/>
              <a:t> </a:t>
            </a:r>
            <a:r>
              <a:rPr lang="es-PR" dirty="0" err="1" smtClean="0"/>
              <a:t>text</a:t>
            </a:r>
            <a:r>
              <a:rPr lang="es-PR" dirty="0" smtClean="0"/>
              <a:t> </a:t>
            </a:r>
            <a:r>
              <a:rPr lang="es-PR" dirty="0" err="1" smtClean="0"/>
              <a:t>markup</a:t>
            </a:r>
            <a:r>
              <a:rPr lang="es-PR" dirty="0" smtClean="0"/>
              <a:t> </a:t>
            </a:r>
            <a:r>
              <a:rPr lang="es-PR" dirty="0" err="1" smtClean="0"/>
              <a:t>language</a:t>
            </a:r>
            <a:endParaRPr lang="es-P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2950460"/>
              </p:ext>
            </p:extLst>
          </p:nvPr>
        </p:nvGraphicFramePr>
        <p:xfrm>
          <a:off x="1219200" y="3429000"/>
          <a:ext cx="6096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cambia con un </a:t>
            </a:r>
            <a:r>
              <a:rPr lang="en-US" dirty="0" err="1" smtClean="0"/>
              <a:t>procesador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6347714" cy="3880773"/>
          </a:xfrm>
        </p:spPr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endParaRPr lang="es-P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252022"/>
              </p:ext>
            </p:extLst>
          </p:nvPr>
        </p:nvGraphicFramePr>
        <p:xfrm>
          <a:off x="304800" y="2209800"/>
          <a:ext cx="70104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Flask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File-&gt;Settings - &gt; Project interpreter python </a:t>
            </a:r>
            <a:r>
              <a:rPr lang="en-US" dirty="0" smtClean="0"/>
              <a:t>3.3.4 </a:t>
            </a:r>
            <a:r>
              <a:rPr lang="en-US" dirty="0" smtClean="0"/>
              <a:t>Create virtual environment.</a:t>
            </a:r>
          </a:p>
          <a:p>
            <a:r>
              <a:rPr lang="en-US" dirty="0" smtClean="0"/>
              <a:t>Upgrade pip y setup tools</a:t>
            </a:r>
          </a:p>
          <a:p>
            <a:r>
              <a:rPr lang="en-US" dirty="0" smtClean="0"/>
              <a:t>Install Flask</a:t>
            </a:r>
          </a:p>
          <a:p>
            <a:pPr lvl="1"/>
            <a:r>
              <a:rPr lang="en-US" dirty="0" smtClean="0"/>
              <a:t>Trae con el </a:t>
            </a:r>
          </a:p>
          <a:p>
            <a:pPr lvl="2"/>
            <a:r>
              <a:rPr lang="en-US" dirty="0" smtClean="0"/>
              <a:t>Flask </a:t>
            </a:r>
          </a:p>
          <a:p>
            <a:pPr lvl="2"/>
            <a:r>
              <a:rPr lang="en-US" dirty="0" smtClean="0"/>
              <a:t>Jinja2</a:t>
            </a:r>
          </a:p>
          <a:p>
            <a:pPr lvl="2"/>
            <a:r>
              <a:rPr lang="en-US" dirty="0" err="1" smtClean="0"/>
              <a:t>MarkupSafe</a:t>
            </a:r>
            <a:endParaRPr lang="en-US" dirty="0" smtClean="0"/>
          </a:p>
          <a:p>
            <a:pPr lvl="2"/>
            <a:r>
              <a:rPr lang="en-US" dirty="0" err="1" smtClean="0"/>
              <a:t>Wekzeug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itsdangerous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3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9920"/>
            <a:ext cx="6347714" cy="431641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endParaRPr lang="en-US" dirty="0" smtClean="0"/>
          </a:p>
          <a:p>
            <a:pPr lvl="1"/>
            <a:r>
              <a:rPr lang="en-US" dirty="0" err="1" smtClean="0"/>
              <a:t>Llamalo</a:t>
            </a:r>
            <a:r>
              <a:rPr lang="en-US" dirty="0" smtClean="0"/>
              <a:t> main.py</a:t>
            </a:r>
            <a:endParaRPr lang="es-PR" dirty="0" smtClean="0"/>
          </a:p>
          <a:p>
            <a:pPr marL="457200" lvl="1" indent="0">
              <a:buNone/>
            </a:pPr>
            <a:r>
              <a:rPr lang="en-US" dirty="0"/>
              <a:t>from flask import Flask</a:t>
            </a:r>
          </a:p>
          <a:p>
            <a:pPr marL="457200" lvl="1" indent="0">
              <a:buNone/>
            </a:pPr>
            <a:r>
              <a:rPr lang="en-US" dirty="0"/>
              <a:t>app = Flask(__name__)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("/")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457200" lvl="1" indent="0">
              <a:buNone/>
            </a:pPr>
            <a:r>
              <a:rPr lang="en-US" dirty="0"/>
              <a:t>    return "Hello World!"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if __name__ == "__main__":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0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Funciono</a:t>
            </a:r>
            <a:r>
              <a:rPr lang="en-US" dirty="0" smtClean="0"/>
              <a:t> Que </a:t>
            </a:r>
            <a:r>
              <a:rPr lang="en-US" dirty="0" err="1" smtClean="0"/>
              <a:t>hicimos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Importamos</a:t>
            </a:r>
            <a:r>
              <a:rPr lang="en-US" dirty="0" smtClean="0"/>
              <a:t> flask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dimos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al app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err="1" smtClean="0"/>
              <a:t>Pusimos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ruta</a:t>
            </a:r>
            <a:r>
              <a:rPr lang="en-US" dirty="0" smtClean="0"/>
              <a:t> a que </a:t>
            </a:r>
            <a:r>
              <a:rPr lang="en-US" dirty="0" err="1" smtClean="0"/>
              <a:t>llamara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 que </a:t>
            </a:r>
            <a:r>
              <a:rPr lang="en-US" dirty="0" err="1" smtClean="0"/>
              <a:t>quiere</a:t>
            </a:r>
            <a:r>
              <a:rPr lang="en-US" dirty="0" smtClean="0"/>
              <a:t> que </a:t>
            </a:r>
            <a:r>
              <a:rPr lang="en-US" dirty="0" err="1" smtClean="0"/>
              <a:t>escribamos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con html </a:t>
            </a:r>
            <a:r>
              <a:rPr lang="en-US" dirty="0" err="1" smtClean="0"/>
              <a:t>dinamico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("/second")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hello2():</a:t>
            </a:r>
          </a:p>
          <a:p>
            <a:pPr marL="0" indent="0">
              <a:buNone/>
            </a:pPr>
            <a:r>
              <a:rPr lang="en-US" dirty="0"/>
              <a:t>    return "&lt;html&gt;&lt;body style=</a:t>
            </a:r>
            <a:r>
              <a:rPr lang="en-US" dirty="0" smtClean="0"/>
              <a:t>'</a:t>
            </a:r>
            <a:r>
              <a:rPr lang="en-US" dirty="0" err="1" smtClean="0"/>
              <a:t>background-color:red</a:t>
            </a:r>
            <a:r>
              <a:rPr lang="en-US" dirty="0"/>
              <a:t>'&gt;Hello World!&lt;/body&gt;&lt;/html&gt;"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886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?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paginas</a:t>
            </a:r>
            <a:r>
              <a:rPr lang="en-US" dirty="0" smtClean="0"/>
              <a:t> que </a:t>
            </a:r>
            <a:r>
              <a:rPr lang="en-US" dirty="0" err="1" smtClean="0"/>
              <a:t>reaccionan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Parametros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Estado de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 (base de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Reciben</a:t>
            </a:r>
            <a:r>
              <a:rPr lang="en-US" dirty="0" smtClean="0"/>
              <a:t> </a:t>
            </a:r>
            <a:r>
              <a:rPr lang="en-US" dirty="0" err="1" smtClean="0"/>
              <a:t>mensajes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guardan</a:t>
            </a:r>
            <a:endParaRPr lang="en-US" dirty="0" smtClean="0"/>
          </a:p>
          <a:p>
            <a:pPr lvl="1"/>
            <a:r>
              <a:rPr lang="en-US" dirty="0" err="1" smtClean="0"/>
              <a:t>Comienzan</a:t>
            </a:r>
            <a:r>
              <a:rPr lang="en-US" dirty="0" smtClean="0"/>
              <a:t>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78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mas antes de </a:t>
            </a:r>
            <a:r>
              <a:rPr lang="en-US" dirty="0" err="1" smtClean="0"/>
              <a:t>irnos</a:t>
            </a:r>
            <a:r>
              <a:rPr lang="en-US" dirty="0" smtClean="0"/>
              <a:t>.</a:t>
            </a:r>
            <a:endParaRPr lang="es-P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2514600"/>
            <a:ext cx="788228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hello3():</a:t>
            </a:r>
            <a:b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=600px;&gt;"</a:t>
            </a:r>
            <a:b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"&lt;div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='width:10px;display: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R" altLang="es-PR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PR" altLang="es-PR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inline-block;height10px;background-color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R" altLang="es-PR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PR" altLang="es-PR" sz="12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(r)+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(g)+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(b)+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")'&gt;&amp;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;&lt;/div&gt;"</a:t>
            </a:r>
            <a:b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kumimoji="0" lang="es-PR" altLang="es-P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b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PR" altLang="es-P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PR" altLang="es-P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endParaRPr kumimoji="0" lang="es-PR" altLang="es-P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Leer:</a:t>
            </a:r>
          </a:p>
          <a:p>
            <a:pPr lvl="1"/>
            <a:r>
              <a:rPr lang="es-PR" dirty="0">
                <a:hlinkClick r:id="rId2"/>
              </a:rPr>
              <a:t>http://flask.pocoo.org/docs/0.10/quickstart/#</a:t>
            </a:r>
            <a:r>
              <a:rPr lang="es-PR" dirty="0" smtClean="0">
                <a:hlinkClick r:id="rId2"/>
              </a:rPr>
              <a:t>a-minimal-application</a:t>
            </a:r>
            <a:endParaRPr lang="es-PR" dirty="0" smtClean="0"/>
          </a:p>
          <a:p>
            <a:pPr lvl="1"/>
            <a:r>
              <a:rPr lang="en-US" dirty="0" smtClean="0"/>
              <a:t>Hasta la </a:t>
            </a:r>
            <a:r>
              <a:rPr lang="en-US" dirty="0" err="1" smtClean="0"/>
              <a:t>seccion</a:t>
            </a:r>
            <a:r>
              <a:rPr lang="en-US" dirty="0" smtClean="0"/>
              <a:t> de Debug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hello4 con </a:t>
            </a:r>
            <a:r>
              <a:rPr lang="en-US" dirty="0" err="1" smtClean="0"/>
              <a:t>ruta</a:t>
            </a:r>
            <a:r>
              <a:rPr lang="en-US" dirty="0" smtClean="0"/>
              <a:t> fourth que use un for loop e </a:t>
            </a:r>
            <a:r>
              <a:rPr lang="en-US" dirty="0" err="1" smtClean="0"/>
              <a:t>imprima</a:t>
            </a:r>
            <a:r>
              <a:rPr lang="en-US" dirty="0" smtClean="0"/>
              <a:t> </a:t>
            </a:r>
            <a:r>
              <a:rPr lang="en-US" dirty="0" err="1" smtClean="0"/>
              <a:t>alternando</a:t>
            </a:r>
            <a:r>
              <a:rPr lang="en-US" dirty="0" smtClean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 y negro(</a:t>
            </a:r>
            <a:r>
              <a:rPr lang="en-US" dirty="0" err="1" smtClean="0"/>
              <a:t>basalo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third)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Objetivos del curso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Prerequisitos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Materiales y metodología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Herramientas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¿Que es la web?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Instalando</a:t>
            </a:r>
            <a:r>
              <a:rPr lang="en-US" sz="2400" dirty="0" smtClean="0"/>
              <a:t> Flask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Trabaja en </a:t>
            </a:r>
            <a:r>
              <a:rPr lang="es-PR" dirty="0" smtClean="0">
                <a:hlinkClick r:id="rId2"/>
              </a:rPr>
              <a:t>www.georiot.com</a:t>
            </a:r>
            <a:r>
              <a:rPr lang="es-PR" dirty="0" smtClean="0"/>
              <a:t> (3 años)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R" dirty="0" smtClean="0"/>
              <a:t>Adquirir conocimiento básico de como crear paginas de internet</a:t>
            </a:r>
          </a:p>
          <a:p>
            <a:pPr lvl="0"/>
            <a:r>
              <a:rPr lang="es-PR" dirty="0" smtClean="0"/>
              <a:t>Obtener ejemplos que se puedan </a:t>
            </a:r>
            <a:r>
              <a:rPr lang="es-PR" dirty="0" smtClean="0"/>
              <a:t>reusar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Prerequisitos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Necesitas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familiarizado</a:t>
            </a:r>
            <a:r>
              <a:rPr lang="en-US" dirty="0" smtClean="0"/>
              <a:t> con python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www.youtube.com/playlist?list=PLGnd4dvQkHJYR6lZpR3RCEJv-soo-rvCN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Entender</a:t>
            </a:r>
            <a:r>
              <a:rPr lang="en-US" dirty="0" smtClean="0"/>
              <a:t> a alto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indagar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endParaRPr lang="en-US" dirty="0" smtClean="0"/>
          </a:p>
          <a:p>
            <a:pPr lvl="2"/>
            <a:r>
              <a:rPr lang="es-PR" dirty="0"/>
              <a:t>https://www.youtube.com/playlist?list=PLGnd4dvQkHJZVs-d90JYdHvPmnUXtGbs6</a:t>
            </a:r>
          </a:p>
        </p:txBody>
      </p:sp>
    </p:spTree>
    <p:extLst>
      <p:ext uri="{BB962C8B-B14F-4D97-AF65-F5344CB8AC3E}">
        <p14:creationId xmlns:p14="http://schemas.microsoft.com/office/powerpoint/2010/main" val="35616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/>
              <a:t>8</a:t>
            </a:r>
            <a:r>
              <a:rPr lang="es-PR" dirty="0" smtClean="0"/>
              <a:t>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/>
              <a:t>http://</a:t>
            </a:r>
            <a:r>
              <a:rPr lang="es-PR" u="sng" dirty="0" smtClean="0"/>
              <a:t>flask.pocoo.org/</a:t>
            </a:r>
            <a:endParaRPr lang="es-PR" dirty="0" smtClean="0"/>
          </a:p>
          <a:p>
            <a:pPr lvl="2"/>
            <a:r>
              <a:rPr lang="es-PR" dirty="0"/>
              <a:t>https://exploreflask.com/</a:t>
            </a:r>
          </a:p>
          <a:p>
            <a:pPr marL="914400" lvl="2" indent="0">
              <a:buNone/>
            </a:pPr>
            <a:endParaRPr lang="es-PR" dirty="0" smtClean="0"/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15828</TotalTime>
  <Words>551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Trebuchet MS</vt:lpstr>
      <vt:lpstr>Wingdings 3</vt:lpstr>
      <vt:lpstr>Facet</vt:lpstr>
      <vt:lpstr>FLASK 2016</vt:lpstr>
      <vt:lpstr>Donaciones </vt:lpstr>
      <vt:lpstr>Clase 1: Introducción</vt:lpstr>
      <vt:lpstr>Bio</vt:lpstr>
      <vt:lpstr>Un poco de información sobre ustedes</vt:lpstr>
      <vt:lpstr>Objetivos</vt:lpstr>
      <vt:lpstr>Prerequisitos </vt:lpstr>
      <vt:lpstr>¿Cómo funciona el curso?</vt:lpstr>
      <vt:lpstr>Materiales.</vt:lpstr>
      <vt:lpstr>Herramientas</vt:lpstr>
      <vt:lpstr>¿Que es la web?</vt:lpstr>
      <vt:lpstr>¿Como cambia con un procesador dinamico?</vt:lpstr>
      <vt:lpstr>Instalando Flask</vt:lpstr>
      <vt:lpstr>Hello World</vt:lpstr>
      <vt:lpstr>¿Funciono Que hicimos?</vt:lpstr>
      <vt:lpstr>¿Porque es esto importante? </vt:lpstr>
      <vt:lpstr>Un ejemplo mas antes de irnos.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94</cp:revision>
  <dcterms:created xsi:type="dcterms:W3CDTF">2013-01-06T20:57:13Z</dcterms:created>
  <dcterms:modified xsi:type="dcterms:W3CDTF">2016-02-26T02:07:37Z</dcterms:modified>
</cp:coreProperties>
</file>