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357" r:id="rId5"/>
    <p:sldId id="358" r:id="rId6"/>
    <p:sldId id="359" r:id="rId7"/>
    <p:sldId id="360" r:id="rId8"/>
    <p:sldId id="362" r:id="rId9"/>
    <p:sldId id="361" r:id="rId10"/>
    <p:sldId id="363" r:id="rId11"/>
    <p:sldId id="364" r:id="rId12"/>
    <p:sldId id="365" r:id="rId13"/>
    <p:sldId id="366" r:id="rId14"/>
    <p:sldId id="367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71" autoAdjust="0"/>
  </p:normalViewPr>
  <p:slideViewPr>
    <p:cSldViewPr>
      <p:cViewPr varScale="1">
        <p:scale>
          <a:sx n="125" d="100"/>
          <a:sy n="125" d="100"/>
        </p:scale>
        <p:origin x="12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flask.pocoo.org/docs/0.10/quickstart/#a-minimal-appl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inja.pocoo.org/2/documentation/templat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search?q=Pon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iscarros.com/lambonuev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/>
          </a:bodyPr>
          <a:lstStyle/>
          <a:p>
            <a:r>
              <a:rPr lang="es-PR" dirty="0" smtClean="0"/>
              <a:t>FLASK 2016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parametros</a:t>
            </a:r>
            <a:endParaRPr lang="en-US" dirty="0"/>
          </a:p>
          <a:p>
            <a:pPr lvl="1"/>
            <a:r>
              <a:rPr lang="es-PR" dirty="0"/>
              <a:t>@</a:t>
            </a:r>
            <a:r>
              <a:rPr lang="es-PR" dirty="0" err="1"/>
              <a:t>app.route</a:t>
            </a:r>
            <a:r>
              <a:rPr lang="es-PR" dirty="0" smtClean="0"/>
              <a:t>('/carros/&lt;tipo&gt;')</a:t>
            </a:r>
            <a:endParaRPr lang="es-PR" dirty="0"/>
          </a:p>
          <a:p>
            <a:pPr marL="457200" lvl="1" indent="0">
              <a:buNone/>
            </a:pPr>
            <a:r>
              <a:rPr lang="es-PR" dirty="0" err="1"/>
              <a:t>def</a:t>
            </a:r>
            <a:r>
              <a:rPr lang="es-PR" dirty="0"/>
              <a:t> </a:t>
            </a:r>
            <a:r>
              <a:rPr lang="es-PR" dirty="0" smtClean="0"/>
              <a:t>carros(tipo):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tipo</a:t>
            </a:r>
            <a:r>
              <a:rPr lang="en-US" dirty="0" smtClean="0"/>
              <a:t> == ‘</a:t>
            </a:r>
            <a:r>
              <a:rPr lang="en-US" dirty="0" err="1" smtClean="0"/>
              <a:t>lambo</a:t>
            </a:r>
            <a:r>
              <a:rPr lang="en-US" dirty="0" smtClean="0"/>
              <a:t>’: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render_template</a:t>
            </a:r>
            <a:r>
              <a:rPr lang="en-US" dirty="0" smtClean="0"/>
              <a:t>(‘carro.html</a:t>
            </a:r>
            <a:r>
              <a:rPr lang="en-US" dirty="0"/>
              <a:t>', </a:t>
            </a:r>
            <a:r>
              <a:rPr lang="en-US" dirty="0" err="1" smtClean="0"/>
              <a:t>carro</a:t>
            </a:r>
            <a:r>
              <a:rPr lang="en-US" dirty="0"/>
              <a:t>=“http://i.imgur.com/kgCcPbM.jpg</a:t>
            </a:r>
            <a:r>
              <a:rPr lang="en-US" dirty="0" smtClean="0"/>
              <a:t>”)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return “ese no lo </a:t>
            </a:r>
            <a:r>
              <a:rPr lang="en-US" dirty="0" err="1" smtClean="0"/>
              <a:t>tengo</a:t>
            </a:r>
            <a:r>
              <a:rPr lang="en-US" dirty="0" smtClean="0"/>
              <a:t>”</a:t>
            </a:r>
            <a:endParaRPr lang="es-PR" dirty="0"/>
          </a:p>
          <a:p>
            <a:pPr marL="457200" lvl="1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4272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Converters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veces</a:t>
            </a:r>
            <a:r>
              <a:rPr lang="en-US" dirty="0" smtClean="0"/>
              <a:t> </a:t>
            </a:r>
            <a:r>
              <a:rPr lang="en-US" dirty="0" err="1" smtClean="0"/>
              <a:t>necesitas</a:t>
            </a:r>
            <a:r>
              <a:rPr lang="en-US" dirty="0" smtClean="0"/>
              <a:t> que </a:t>
            </a:r>
            <a:r>
              <a:rPr lang="en-US" dirty="0" err="1" smtClean="0"/>
              <a:t>sean</a:t>
            </a:r>
            <a:r>
              <a:rPr lang="en-US" dirty="0" smtClean="0"/>
              <a:t> de un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especifico</a:t>
            </a:r>
            <a:endParaRPr lang="en-US" dirty="0" smtClean="0"/>
          </a:p>
          <a:p>
            <a:r>
              <a:rPr lang="en-US" dirty="0" err="1" smtClean="0"/>
              <a:t>Puedes</a:t>
            </a:r>
            <a:r>
              <a:rPr lang="en-US" dirty="0" smtClean="0"/>
              <a:t> 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convertidores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/</a:t>
            </a:r>
            <a:r>
              <a:rPr lang="en-US" dirty="0" err="1" smtClean="0"/>
              <a:t>carro</a:t>
            </a:r>
            <a:r>
              <a:rPr lang="en-US" dirty="0" smtClean="0"/>
              <a:t>/&lt;</a:t>
            </a:r>
            <a:r>
              <a:rPr lang="en-US" dirty="0" err="1" smtClean="0"/>
              <a:t>int:id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aceptables</a:t>
            </a:r>
            <a:endParaRPr lang="es-P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03827"/>
              </p:ext>
            </p:extLst>
          </p:nvPr>
        </p:nvGraphicFramePr>
        <p:xfrm>
          <a:off x="594359" y="3886200"/>
          <a:ext cx="6348413" cy="1097280"/>
        </p:xfrm>
        <a:graphic>
          <a:graphicData uri="http://schemas.openxmlformats.org/drawingml/2006/table">
            <a:tbl>
              <a:tblPr/>
              <a:tblGrid>
                <a:gridCol w="1269683"/>
                <a:gridCol w="507873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PR" i="1" dirty="0" err="1">
                          <a:effectLst/>
                        </a:rPr>
                        <a:t>int</a:t>
                      </a:r>
                      <a:endParaRPr lang="es-PR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R">
                          <a:effectLst/>
                        </a:rPr>
                        <a:t>accepts integers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PR" i="1">
                          <a:effectLst/>
                        </a:rPr>
                        <a:t>float</a:t>
                      </a:r>
                      <a:endParaRPr lang="es-PR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like </a:t>
                      </a:r>
                      <a:r>
                        <a:rPr lang="en-US" i="1">
                          <a:effectLst/>
                        </a:rPr>
                        <a:t>int</a:t>
                      </a:r>
                      <a:r>
                        <a:rPr lang="en-US">
                          <a:effectLst/>
                        </a:rPr>
                        <a:t> but for floating point values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PR" i="1">
                          <a:effectLst/>
                        </a:rPr>
                        <a:t>path</a:t>
                      </a:r>
                      <a:endParaRPr lang="es-PR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like the default but also accepts slashes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45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Verbos</a:t>
            </a:r>
            <a:r>
              <a:rPr lang="en-US" dirty="0" smtClean="0"/>
              <a:t> de HTML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HEAD POST PUT DELETE OPTIONS</a:t>
            </a:r>
          </a:p>
          <a:p>
            <a:r>
              <a:rPr lang="en-US" dirty="0" smtClean="0"/>
              <a:t>Mas </a:t>
            </a:r>
            <a:r>
              <a:rPr lang="en-US" dirty="0" err="1" smtClean="0"/>
              <a:t>usados</a:t>
            </a:r>
            <a:endParaRPr lang="en-US" dirty="0" smtClean="0"/>
          </a:p>
          <a:p>
            <a:pPr lvl="1"/>
            <a:r>
              <a:rPr lang="en-US" dirty="0" smtClean="0"/>
              <a:t>GET</a:t>
            </a:r>
          </a:p>
          <a:p>
            <a:pPr lvl="2"/>
            <a:r>
              <a:rPr lang="en-US" dirty="0" smtClean="0"/>
              <a:t>Lo </a:t>
            </a:r>
            <a:r>
              <a:rPr lang="en-US" dirty="0" err="1" smtClean="0"/>
              <a:t>usamos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routing para </a:t>
            </a:r>
            <a:r>
              <a:rPr lang="en-US" dirty="0" err="1" smtClean="0"/>
              <a:t>pasar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POST</a:t>
            </a:r>
          </a:p>
          <a:p>
            <a:pPr lvl="2"/>
            <a:r>
              <a:rPr lang="en-US" dirty="0" err="1" smtClean="0"/>
              <a:t>Comunmente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form de html</a:t>
            </a:r>
          </a:p>
          <a:p>
            <a:pPr lvl="1"/>
            <a:r>
              <a:rPr lang="en-US" dirty="0" smtClean="0"/>
              <a:t>DELETE </a:t>
            </a:r>
          </a:p>
          <a:p>
            <a:pPr lvl="2"/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para 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8121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hacer</a:t>
            </a:r>
            <a:r>
              <a:rPr lang="en-US" dirty="0" smtClean="0"/>
              <a:t> el post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</a:t>
            </a:r>
            <a:r>
              <a:rPr lang="en-US" dirty="0" smtClean="0"/>
              <a:t> un template con un form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ese form </a:t>
            </a:r>
            <a:r>
              <a:rPr lang="en-US" dirty="0" err="1" smtClean="0"/>
              <a:t>ponle</a:t>
            </a:r>
            <a:r>
              <a:rPr lang="en-US" dirty="0" smtClean="0"/>
              <a:t> el action al endpoint que </a:t>
            </a:r>
            <a:r>
              <a:rPr lang="en-US" dirty="0" err="1" smtClean="0"/>
              <a:t>quieres</a:t>
            </a:r>
            <a:endParaRPr lang="en-US" dirty="0" smtClean="0"/>
          </a:p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haz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similar a </a:t>
            </a:r>
            <a:r>
              <a:rPr lang="en-US" dirty="0" err="1" smtClean="0"/>
              <a:t>esto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s-PR" dirty="0" smtClean="0"/>
              <a:t>  </a:t>
            </a:r>
            <a:r>
              <a:rPr lang="es-PR" dirty="0" err="1"/>
              <a:t>if</a:t>
            </a:r>
            <a:r>
              <a:rPr lang="es-PR" dirty="0"/>
              <a:t> </a:t>
            </a:r>
            <a:r>
              <a:rPr lang="es-PR" dirty="0" err="1"/>
              <a:t>request.method</a:t>
            </a:r>
            <a:r>
              <a:rPr lang="es-PR" dirty="0"/>
              <a:t> == 'POST':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 smtClean="0"/>
              <a:t>request.form</a:t>
            </a:r>
            <a:r>
              <a:rPr lang="es-PR" dirty="0" smtClean="0"/>
              <a:t>[‘</a:t>
            </a:r>
            <a:r>
              <a:rPr lang="es-PR" dirty="0" err="1" smtClean="0"/>
              <a:t>nombredelcampo</a:t>
            </a:r>
            <a:r>
              <a:rPr lang="es-PR" dirty="0" smtClean="0"/>
              <a:t>’]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194054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hacer</a:t>
            </a:r>
            <a:r>
              <a:rPr lang="en-US" dirty="0" smtClean="0"/>
              <a:t> redirects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solo un </a:t>
            </a:r>
            <a:r>
              <a:rPr lang="en-US" dirty="0" err="1" smtClean="0"/>
              <a:t>comando</a:t>
            </a:r>
            <a:r>
              <a:rPr lang="en-US" dirty="0" smtClean="0"/>
              <a:t> y le das el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</a:p>
          <a:p>
            <a:pPr lvl="1"/>
            <a:r>
              <a:rPr lang="es-PR" dirty="0" err="1" smtClean="0"/>
              <a:t>Redirect</a:t>
            </a:r>
            <a:r>
              <a:rPr lang="es-PR" dirty="0" smtClean="0"/>
              <a:t>(</a:t>
            </a:r>
            <a:r>
              <a:rPr lang="es-PR" dirty="0" err="1" smtClean="0"/>
              <a:t>urlnuevo</a:t>
            </a:r>
            <a:r>
              <a:rPr lang="es-PR" dirty="0" smtClean="0"/>
              <a:t>)</a:t>
            </a:r>
          </a:p>
          <a:p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url_for</a:t>
            </a:r>
            <a:r>
              <a:rPr lang="en-US" dirty="0" smtClean="0"/>
              <a:t>(</a:t>
            </a:r>
            <a:r>
              <a:rPr lang="en-US" dirty="0" err="1" smtClean="0"/>
              <a:t>nombre</a:t>
            </a:r>
            <a:r>
              <a:rPr lang="en-US" dirty="0" smtClean="0"/>
              <a:t> del </a:t>
            </a:r>
            <a:r>
              <a:rPr lang="en-US" dirty="0" err="1" smtClean="0"/>
              <a:t>metodo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conseguir</a:t>
            </a:r>
            <a:r>
              <a:rPr lang="en-US" dirty="0" smtClean="0"/>
              <a:t> un </a:t>
            </a:r>
            <a:r>
              <a:rPr lang="en-US" dirty="0" err="1" smtClean="0"/>
              <a:t>url</a:t>
            </a:r>
            <a:r>
              <a:rPr lang="en-US" dirty="0" smtClean="0"/>
              <a:t> del app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975682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R" dirty="0" smtClean="0"/>
              <a:t>Leer:</a:t>
            </a:r>
          </a:p>
          <a:p>
            <a:pPr lvl="1"/>
            <a:r>
              <a:rPr lang="es-PR" dirty="0">
                <a:hlinkClick r:id="rId2"/>
              </a:rPr>
              <a:t>http://flask.pocoo.org/docs/0.10/quickstart/#</a:t>
            </a:r>
            <a:r>
              <a:rPr lang="es-PR" dirty="0" smtClean="0">
                <a:hlinkClick r:id="rId2"/>
              </a:rPr>
              <a:t>a-minimal-application</a:t>
            </a:r>
            <a:endParaRPr lang="es-PR" dirty="0" smtClean="0"/>
          </a:p>
          <a:p>
            <a:pPr lvl="1"/>
            <a:r>
              <a:rPr lang="en-US" dirty="0" smtClean="0"/>
              <a:t>Hasta la </a:t>
            </a:r>
            <a:r>
              <a:rPr lang="en-US" dirty="0" err="1" smtClean="0"/>
              <a:t>seccion</a:t>
            </a:r>
            <a:r>
              <a:rPr lang="en-US" dirty="0" smtClean="0"/>
              <a:t> de </a:t>
            </a:r>
            <a:r>
              <a:rPr lang="en-US" dirty="0" smtClean="0"/>
              <a:t>The request object</a:t>
            </a:r>
            <a:endParaRPr lang="es-PR" dirty="0" smtClean="0"/>
          </a:p>
          <a:p>
            <a:r>
              <a:rPr lang="es-PR" dirty="0" smtClean="0"/>
              <a:t>Para hacer:</a:t>
            </a:r>
          </a:p>
          <a:p>
            <a:pPr lvl="1"/>
            <a:r>
              <a:rPr lang="en-US" dirty="0" err="1" smtClean="0"/>
              <a:t>Crear</a:t>
            </a:r>
            <a:r>
              <a:rPr lang="en-US" dirty="0" smtClean="0"/>
              <a:t> un endpoint </a:t>
            </a:r>
            <a:r>
              <a:rPr lang="en-US" dirty="0" err="1" smtClean="0"/>
              <a:t>usando</a:t>
            </a:r>
            <a:r>
              <a:rPr lang="en-US" dirty="0" smtClean="0"/>
              <a:t> un template que </a:t>
            </a:r>
            <a:r>
              <a:rPr lang="en-US" dirty="0" err="1" smtClean="0"/>
              <a:t>pregunta</a:t>
            </a:r>
            <a:r>
              <a:rPr lang="en-US" dirty="0" smtClean="0"/>
              <a:t> </a:t>
            </a:r>
            <a:r>
              <a:rPr lang="en-US" dirty="0" err="1" smtClean="0"/>
              <a:t>nombr</a:t>
            </a:r>
            <a:r>
              <a:rPr lang="en-US" dirty="0" err="1" smtClean="0"/>
              <a:t>e</a:t>
            </a:r>
            <a:r>
              <a:rPr lang="en-US" dirty="0" smtClean="0"/>
              <a:t> y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favorito</a:t>
            </a:r>
            <a:r>
              <a:rPr lang="en-US" dirty="0" smtClean="0"/>
              <a:t> y </a:t>
            </a:r>
            <a:r>
              <a:rPr lang="en-US" dirty="0" err="1" smtClean="0"/>
              <a:t>devuelve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con la data.</a:t>
            </a:r>
            <a:endParaRPr lang="es-PR" dirty="0" smtClean="0"/>
          </a:p>
          <a:p>
            <a:r>
              <a:rPr lang="es-PR" dirty="0" smtClean="0"/>
              <a:t>Para Preguntas:</a:t>
            </a:r>
          </a:p>
          <a:p>
            <a:pPr lvl="1"/>
            <a:r>
              <a:rPr lang="es-PR" dirty="0" smtClean="0"/>
              <a:t>alfredo@arrancapr.org</a:t>
            </a:r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err="1" smtClean="0"/>
              <a:t>ArrancaPR</a:t>
            </a:r>
            <a:r>
              <a:rPr lang="es-PR" dirty="0" smtClean="0"/>
              <a:t> corre a base de donaciones cualquier cooperación es agradecida.</a:t>
            </a:r>
          </a:p>
          <a:p>
            <a:endParaRPr lang="es-PR" dirty="0" smtClean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http://arrancapr.org/about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Clase </a:t>
            </a:r>
            <a:r>
              <a:rPr lang="es-PR" dirty="0" smtClean="0"/>
              <a:t>2: </a:t>
            </a:r>
            <a:r>
              <a:rPr lang="es-PR" dirty="0" err="1" smtClean="0"/>
              <a:t>Routing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153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Debug Flag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Convenciones</a:t>
            </a:r>
            <a:r>
              <a:rPr lang="en-US" sz="2400" dirty="0" smtClean="0"/>
              <a:t> de folders.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Templating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Partes</a:t>
            </a:r>
            <a:r>
              <a:rPr lang="en-US" sz="2400" dirty="0" smtClean="0"/>
              <a:t> de un </a:t>
            </a:r>
            <a:r>
              <a:rPr lang="en-US" sz="2400" dirty="0" err="1" smtClean="0"/>
              <a:t>url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Routing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HTML </a:t>
            </a:r>
            <a:r>
              <a:rPr lang="en-US" sz="2400" dirty="0" smtClean="0"/>
              <a:t>Verbs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REST</a:t>
            </a:r>
            <a:endParaRPr lang="es-PR" sz="2400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Flag</a:t>
            </a:r>
            <a:br>
              <a:rPr lang="en-US" dirty="0"/>
            </a:b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Nos da información cuando hay un error</a:t>
            </a:r>
          </a:p>
          <a:p>
            <a:r>
              <a:rPr lang="es-PR" dirty="0" smtClean="0"/>
              <a:t>La queremos tener mientras estemos trabajando en </a:t>
            </a:r>
            <a:r>
              <a:rPr lang="es-PR" dirty="0" err="1" smtClean="0"/>
              <a:t>pycharm</a:t>
            </a:r>
            <a:r>
              <a:rPr lang="es-PR" dirty="0" smtClean="0"/>
              <a:t>.</a:t>
            </a:r>
          </a:p>
          <a:p>
            <a:r>
              <a:rPr lang="es-PR" dirty="0" smtClean="0"/>
              <a:t>Bajo ningún caso dejarla puesta cuando van a producción.</a:t>
            </a:r>
          </a:p>
          <a:p>
            <a:r>
              <a:rPr lang="es-PR" dirty="0" err="1"/>
              <a:t>app.run</a:t>
            </a:r>
            <a:r>
              <a:rPr lang="es-PR" dirty="0"/>
              <a:t>(</a:t>
            </a:r>
            <a:r>
              <a:rPr lang="es-PR" dirty="0" err="1"/>
              <a:t>debug</a:t>
            </a:r>
            <a:r>
              <a:rPr lang="es-PR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34491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Convenciones</a:t>
            </a:r>
            <a:r>
              <a:rPr lang="en-US" dirty="0" smtClean="0"/>
              <a:t> de folder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Archivos que no necesitan al procesador van en </a:t>
            </a:r>
          </a:p>
          <a:p>
            <a:r>
              <a:rPr lang="es-PR" dirty="0" smtClean="0"/>
              <a:t>/</a:t>
            </a:r>
            <a:r>
              <a:rPr lang="es-PR" dirty="0" err="1" smtClean="0"/>
              <a:t>static</a:t>
            </a:r>
            <a:r>
              <a:rPr lang="es-PR" dirty="0" smtClean="0"/>
              <a:t> </a:t>
            </a:r>
          </a:p>
          <a:p>
            <a:r>
              <a:rPr lang="es-PR" dirty="0" smtClean="0"/>
              <a:t>Las paginas de </a:t>
            </a:r>
            <a:r>
              <a:rPr lang="es-PR" dirty="0" err="1" smtClean="0"/>
              <a:t>html</a:t>
            </a:r>
            <a:r>
              <a:rPr lang="es-PR" dirty="0" smtClean="0"/>
              <a:t> que vamos a usar para crear nuestras aplicaciones en</a:t>
            </a:r>
          </a:p>
          <a:p>
            <a:r>
              <a:rPr lang="es-PR" dirty="0" smtClean="0"/>
              <a:t>/</a:t>
            </a:r>
            <a:r>
              <a:rPr lang="es-PR" dirty="0" err="1" smtClean="0"/>
              <a:t>templates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71454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Templating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tecnicas</a:t>
            </a:r>
            <a:r>
              <a:rPr lang="en-US" dirty="0" smtClean="0"/>
              <a:t> </a:t>
            </a:r>
            <a:r>
              <a:rPr lang="en-US" dirty="0" err="1" smtClean="0"/>
              <a:t>normales</a:t>
            </a:r>
            <a:r>
              <a:rPr lang="en-US" dirty="0" smtClean="0"/>
              <a:t> de html y 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err="1" smtClean="0"/>
              <a:t>Basicamente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injectar</a:t>
            </a:r>
            <a:r>
              <a:rPr lang="en-US" dirty="0" smtClean="0"/>
              <a:t> </a:t>
            </a:r>
            <a:r>
              <a:rPr lang="en-US" dirty="0" err="1" smtClean="0"/>
              <a:t>directamente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dinamicos</a:t>
            </a:r>
            <a:r>
              <a:rPr lang="en-US" dirty="0" smtClean="0"/>
              <a:t> del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ellos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Jinja2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documentacion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 smtClean="0"/>
          </a:p>
          <a:p>
            <a:pPr lvl="1"/>
            <a:r>
              <a:rPr lang="es-PR" dirty="0">
                <a:hlinkClick r:id="rId2"/>
              </a:rPr>
              <a:t>http://</a:t>
            </a:r>
            <a:r>
              <a:rPr lang="es-PR" dirty="0" smtClean="0">
                <a:hlinkClick r:id="rId2"/>
              </a:rPr>
              <a:t>jinja.pocoo.org/2/documentation/templates</a:t>
            </a:r>
            <a:endParaRPr lang="es-PR" dirty="0" smtClean="0"/>
          </a:p>
          <a:p>
            <a:r>
              <a:rPr lang="en-US" dirty="0" smtClean="0"/>
              <a:t>Toda la </a:t>
            </a:r>
            <a:r>
              <a:rPr lang="en-US" dirty="0" err="1" smtClean="0"/>
              <a:t>clase</a:t>
            </a:r>
            <a:r>
              <a:rPr lang="en-US" dirty="0" smtClean="0"/>
              <a:t> 3 </a:t>
            </a:r>
            <a:r>
              <a:rPr lang="en-US" dirty="0" err="1" smtClean="0"/>
              <a:t>es</a:t>
            </a:r>
            <a:r>
              <a:rPr lang="en-US" dirty="0" smtClean="0"/>
              <a:t> de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175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2667001" cy="3880773"/>
          </a:xfrm>
        </p:spPr>
        <p:txBody>
          <a:bodyPr/>
          <a:lstStyle/>
          <a:p>
            <a:r>
              <a:rPr lang="en-US" dirty="0" err="1" smtClean="0"/>
              <a:t>Codigo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/>
              <a:t>app.route</a:t>
            </a:r>
            <a:r>
              <a:rPr lang="en-US" dirty="0"/>
              <a:t>('/hello</a:t>
            </a:r>
            <a:r>
              <a:rPr lang="en-US" dirty="0" smtClean="0"/>
              <a:t>/&lt;</a:t>
            </a:r>
            <a:r>
              <a:rPr lang="en-US" dirty="0" err="1" smtClean="0"/>
              <a:t>nombre</a:t>
            </a:r>
            <a:r>
              <a:rPr lang="en-US" dirty="0" smtClean="0"/>
              <a:t>&gt;')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hello(</a:t>
            </a:r>
            <a:r>
              <a:rPr lang="en-US" dirty="0" err="1" smtClean="0"/>
              <a:t>nombre</a:t>
            </a:r>
            <a:r>
              <a:rPr lang="en-US" dirty="0" smtClean="0"/>
              <a:t>=World):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render_template</a:t>
            </a:r>
            <a:r>
              <a:rPr lang="en-US" dirty="0"/>
              <a:t>('hello.html', </a:t>
            </a:r>
            <a:r>
              <a:rPr lang="en-US" dirty="0" err="1" smtClean="0"/>
              <a:t>nombre</a:t>
            </a:r>
            <a:r>
              <a:rPr lang="en-US" dirty="0" smtClean="0"/>
              <a:t>=</a:t>
            </a:r>
            <a:r>
              <a:rPr lang="en-US" dirty="0" err="1"/>
              <a:t>nombre</a:t>
            </a:r>
            <a:r>
              <a:rPr lang="en-US" dirty="0" smtClean="0"/>
              <a:t>)</a:t>
            </a:r>
            <a:endParaRPr lang="es-P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84320" y="2438400"/>
            <a:ext cx="26670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PR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22098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Template</a:t>
            </a:r>
            <a:endParaRPr lang="es-PR" dirty="0" smtClean="0"/>
          </a:p>
          <a:p>
            <a:r>
              <a:rPr lang="es-PR" dirty="0" smtClean="0"/>
              <a:t>&lt;!</a:t>
            </a:r>
            <a:r>
              <a:rPr lang="es-PR" dirty="0" err="1"/>
              <a:t>doctype</a:t>
            </a:r>
            <a:r>
              <a:rPr lang="es-PR" dirty="0"/>
              <a:t> </a:t>
            </a:r>
            <a:r>
              <a:rPr lang="es-PR" dirty="0" err="1"/>
              <a:t>html</a:t>
            </a:r>
            <a:r>
              <a:rPr lang="es-PR" dirty="0"/>
              <a:t>&gt;</a:t>
            </a:r>
          </a:p>
          <a:p>
            <a:r>
              <a:rPr lang="es-PR" dirty="0"/>
              <a:t>&lt;</a:t>
            </a:r>
            <a:r>
              <a:rPr lang="es-PR" dirty="0" err="1"/>
              <a:t>title</a:t>
            </a:r>
            <a:r>
              <a:rPr lang="es-PR" dirty="0"/>
              <a:t>&gt;</a:t>
            </a:r>
            <a:r>
              <a:rPr lang="es-PR" dirty="0" err="1"/>
              <a:t>Hello</a:t>
            </a:r>
            <a:r>
              <a:rPr lang="es-PR" dirty="0"/>
              <a:t> </a:t>
            </a:r>
            <a:r>
              <a:rPr lang="es-PR" dirty="0" err="1"/>
              <a:t>from</a:t>
            </a:r>
            <a:r>
              <a:rPr lang="es-PR" dirty="0"/>
              <a:t> {{ </a:t>
            </a:r>
            <a:r>
              <a:rPr lang="es-PR" dirty="0" smtClean="0"/>
              <a:t>nombre}}!&lt;/ &lt;/</a:t>
            </a:r>
            <a:r>
              <a:rPr lang="es-PR" dirty="0" err="1"/>
              <a:t>title</a:t>
            </a:r>
            <a:r>
              <a:rPr lang="es-PR" dirty="0" smtClean="0"/>
              <a:t>&gt;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03869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Partes</a:t>
            </a:r>
            <a:r>
              <a:rPr lang="en-US" dirty="0" smtClean="0"/>
              <a:t> de un </a:t>
            </a:r>
            <a:r>
              <a:rPr lang="en-US" dirty="0" err="1" smtClean="0"/>
              <a:t>url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http://google.com/search?q=Ponce</a:t>
            </a:r>
            <a:endParaRPr lang="en-US" dirty="0" smtClean="0"/>
          </a:p>
          <a:p>
            <a:r>
              <a:rPr lang="en-US" dirty="0" err="1" smtClean="0"/>
              <a:t>Formato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lo que </a:t>
            </a:r>
            <a:r>
              <a:rPr lang="en-US" dirty="0" err="1" smtClean="0"/>
              <a:t>esta</a:t>
            </a:r>
            <a:r>
              <a:rPr lang="en-US" dirty="0" smtClean="0"/>
              <a:t> antes del ://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transferencia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Host – entre :// y el primer / </a:t>
            </a:r>
          </a:p>
          <a:p>
            <a:pPr lvl="1"/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endParaRPr lang="en-US" dirty="0" smtClean="0"/>
          </a:p>
          <a:p>
            <a:r>
              <a:rPr lang="en-US" dirty="0" smtClean="0"/>
              <a:t>Path - </a:t>
            </a:r>
            <a:r>
              <a:rPr lang="en-US" dirty="0" err="1" smtClean="0"/>
              <a:t>Luego</a:t>
            </a:r>
            <a:r>
              <a:rPr lang="en-US" dirty="0" smtClean="0"/>
              <a:t> del / y antes del ? </a:t>
            </a:r>
            <a:endParaRPr lang="en-US" dirty="0"/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posicion</a:t>
            </a:r>
            <a:r>
              <a:rPr lang="en-US" dirty="0" smtClean="0"/>
              <a:t> relative </a:t>
            </a:r>
            <a:r>
              <a:rPr lang="en-US" dirty="0" err="1" smtClean="0"/>
              <a:t>en</a:t>
            </a:r>
            <a:r>
              <a:rPr lang="en-US" dirty="0" smtClean="0"/>
              <a:t> ese host</a:t>
            </a:r>
          </a:p>
          <a:p>
            <a:r>
              <a:rPr lang="en-US" dirty="0" smtClean="0"/>
              <a:t>Parameters </a:t>
            </a:r>
            <a:r>
              <a:rPr lang="en-US" dirty="0" err="1" smtClean="0"/>
              <a:t>luego</a:t>
            </a:r>
            <a:r>
              <a:rPr lang="en-US" dirty="0" smtClean="0"/>
              <a:t> del ? </a:t>
            </a:r>
          </a:p>
          <a:p>
            <a:pPr lvl="1"/>
            <a:r>
              <a:rPr lang="en-US" dirty="0" smtClean="0"/>
              <a:t>Key value pairs se </a:t>
            </a:r>
            <a:r>
              <a:rPr lang="en-US" dirty="0" err="1" smtClean="0"/>
              <a:t>usa</a:t>
            </a:r>
            <a:r>
              <a:rPr lang="en-US" dirty="0" smtClean="0"/>
              <a:t> &amp; para </a:t>
            </a:r>
            <a:r>
              <a:rPr lang="en-US" dirty="0" err="1" smtClean="0"/>
              <a:t>anadir</a:t>
            </a:r>
            <a:r>
              <a:rPr lang="en-US" dirty="0" smtClean="0"/>
              <a:t> mas.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20962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par de </a:t>
            </a:r>
            <a:r>
              <a:rPr lang="en-US" dirty="0" err="1" smtClean="0"/>
              <a:t>veces</a:t>
            </a:r>
            <a:endParaRPr lang="en-US" dirty="0" smtClean="0"/>
          </a:p>
          <a:p>
            <a:pPr lvl="1"/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('/hello')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hacemos</a:t>
            </a:r>
            <a:r>
              <a:rPr lang="en-US" dirty="0" smtClean="0"/>
              <a:t> que un </a:t>
            </a:r>
            <a:r>
              <a:rPr lang="en-US" dirty="0" err="1" smtClean="0"/>
              <a:t>url</a:t>
            </a:r>
            <a:r>
              <a:rPr lang="en-US" dirty="0" smtClean="0"/>
              <a:t> se </a:t>
            </a:r>
            <a:r>
              <a:rPr lang="en-US" dirty="0" err="1" smtClean="0"/>
              <a:t>vea</a:t>
            </a:r>
            <a:r>
              <a:rPr lang="en-US" dirty="0" smtClean="0"/>
              <a:t> bonito con </a:t>
            </a:r>
            <a:r>
              <a:rPr lang="en-US" dirty="0" err="1" smtClean="0"/>
              <a:t>parametros</a:t>
            </a:r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http://miscarros.com/lambonuevo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82056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15902</TotalTime>
  <Words>445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</vt:lpstr>
      <vt:lpstr>FLASK 2016</vt:lpstr>
      <vt:lpstr>Donaciones </vt:lpstr>
      <vt:lpstr>Clase 2: Routing</vt:lpstr>
      <vt:lpstr>Debug Flag </vt:lpstr>
      <vt:lpstr>Convenciones de folder</vt:lpstr>
      <vt:lpstr>Templating </vt:lpstr>
      <vt:lpstr>Ejemplo:</vt:lpstr>
      <vt:lpstr>Partes de un url</vt:lpstr>
      <vt:lpstr>Routing</vt:lpstr>
      <vt:lpstr>Routing</vt:lpstr>
      <vt:lpstr>Variable Converters</vt:lpstr>
      <vt:lpstr>Verbos de HTML</vt:lpstr>
      <vt:lpstr>Como hacer el post</vt:lpstr>
      <vt:lpstr>Como hacer redirects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101</cp:revision>
  <dcterms:created xsi:type="dcterms:W3CDTF">2013-01-06T20:57:13Z</dcterms:created>
  <dcterms:modified xsi:type="dcterms:W3CDTF">2016-03-03T06:37:33Z</dcterms:modified>
</cp:coreProperties>
</file>